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8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22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001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271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749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0191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525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01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26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98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94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4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83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72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40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06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6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6ABDF5D-7897-4AF0-832F-3E2265E562D0}" type="datetimeFigureOut">
              <a:rPr lang="ru-RU" smtClean="0"/>
              <a:t>20.11.2016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531816B-061D-4EB9-B335-D60ACD2D9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6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Пружинные стали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Сидоров Н.А. </a:t>
            </a:r>
          </a:p>
          <a:p>
            <a:r>
              <a:rPr lang="ru-RU" dirty="0" smtClean="0"/>
              <a:t>гр. 43314/1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17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38787"/>
            <a:ext cx="10970232" cy="1507067"/>
          </a:xfrm>
        </p:spPr>
        <p:txBody>
          <a:bodyPr/>
          <a:lstStyle/>
          <a:p>
            <a:r>
              <a:rPr lang="ru-RU" dirty="0"/>
              <a:t>Назначение рессорно-пружинных сталей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1780849"/>
            <a:ext cx="9723323" cy="2217573"/>
          </a:xfrm>
        </p:spPr>
        <p:txBody>
          <a:bodyPr>
            <a:normAutofit/>
          </a:bodyPr>
          <a:lstStyle/>
          <a:p>
            <a:r>
              <a:rPr lang="ru-RU" dirty="0"/>
              <a:t>пружины для разных механизмов и установок </a:t>
            </a:r>
            <a:r>
              <a:rPr lang="ru-RU" dirty="0" err="1"/>
              <a:t>машино</a:t>
            </a:r>
            <a:r>
              <a:rPr lang="ru-RU" dirty="0"/>
              <a:t>-, </a:t>
            </a:r>
            <a:r>
              <a:rPr lang="ru-RU" dirty="0" err="1"/>
              <a:t>тракторо</a:t>
            </a:r>
            <a:r>
              <a:rPr lang="ru-RU" dirty="0"/>
              <a:t>- и автомобилестроительной отраслей – 55С2, 50ХФА, 50ХГ, 50ХГА</a:t>
            </a:r>
            <a:r>
              <a:rPr lang="ru-RU" dirty="0" smtClean="0"/>
              <a:t>;</a:t>
            </a:r>
          </a:p>
          <a:p>
            <a:r>
              <a:rPr lang="ru-RU" dirty="0" err="1"/>
              <a:t>тяжелонагруженные</a:t>
            </a:r>
            <a:r>
              <a:rPr lang="ru-RU" dirty="0"/>
              <a:t> пружины – 60 С2Г, 60С2А, 60С2, 60С2Н2А, 65С2ВА</a:t>
            </a:r>
            <a:r>
              <a:rPr lang="ru-RU" dirty="0" smtClean="0"/>
              <a:t>;</a:t>
            </a:r>
          </a:p>
          <a:p>
            <a:r>
              <a:rPr lang="ru-RU" dirty="0"/>
              <a:t>износостойкие плоские и круглые пружины (используется полоса), функционирующие при высоких вибрациях – 80, 85, 75.</a:t>
            </a:r>
          </a:p>
        </p:txBody>
      </p:sp>
      <p:pic>
        <p:nvPicPr>
          <p:cNvPr id="1026" name="Picture 2" descr="Картинки по запросу пружинная сталь примен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795" y="3748799"/>
            <a:ext cx="3626715" cy="285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пружинная сталь применени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82" y="3998421"/>
            <a:ext cx="3902825" cy="260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full_Obnarujenbunk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597" y="4400203"/>
            <a:ext cx="2303462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71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38787"/>
            <a:ext cx="10970232" cy="1507067"/>
          </a:xfrm>
        </p:spPr>
        <p:txBody>
          <a:bodyPr/>
          <a:lstStyle/>
          <a:p>
            <a:pPr fontAlgn="base"/>
            <a:r>
              <a:rPr lang="ru-RU" dirty="0"/>
              <a:t>Рессорно-пружинные стали по ГОСТ 14959–79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2045854"/>
            <a:ext cx="3746472" cy="3374044"/>
          </a:xfrm>
        </p:spPr>
        <p:txBody>
          <a:bodyPr>
            <a:normAutofit/>
          </a:bodyPr>
          <a:lstStyle/>
          <a:p>
            <a:r>
              <a:rPr lang="ru-RU" dirty="0" smtClean="0"/>
              <a:t>Легированные:</a:t>
            </a:r>
          </a:p>
          <a:p>
            <a:pPr marL="0" indent="0">
              <a:buNone/>
            </a:pPr>
            <a:r>
              <a:rPr lang="ru-RU" dirty="0"/>
              <a:t>70С2ХА, 65С2ВА, 60С2ХА, 50ХГФА, 50 ХФА, 50 ХГА, 60С2Г, 60С2А, 55С2А, 70Г, 60Г, 60С2Н2А, 60С2ХФА, 55С2ГФ, 51ХФА, 55ХГР, 50ХГ, 70С3А, 60С2, 55С2, </a:t>
            </a:r>
            <a:r>
              <a:rPr lang="ru-RU" dirty="0" smtClean="0"/>
              <a:t>65Г</a:t>
            </a:r>
          </a:p>
          <a:p>
            <a:r>
              <a:rPr lang="ru-RU" dirty="0" smtClean="0"/>
              <a:t>Углеродистые:</a:t>
            </a:r>
          </a:p>
          <a:p>
            <a:pPr marL="0" indent="0">
              <a:buNone/>
            </a:pPr>
            <a:r>
              <a:rPr lang="ru-RU" dirty="0"/>
              <a:t>65, 80, 70, 85, 75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556" y="1489142"/>
            <a:ext cx="7100284" cy="504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1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256154"/>
            <a:ext cx="8534400" cy="150706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Термообработка рессорно-пружинных сталей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373447"/>
            <a:ext cx="8534400" cy="56110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Закалка выше Ас</a:t>
            </a:r>
            <a:r>
              <a:rPr lang="ru-RU" sz="1100" dirty="0" smtClean="0"/>
              <a:t>3</a:t>
            </a:r>
            <a:r>
              <a:rPr lang="ru-RU" dirty="0" smtClean="0"/>
              <a:t> с охлаждением в масло.</a:t>
            </a:r>
          </a:p>
          <a:p>
            <a:r>
              <a:rPr lang="ru-RU" dirty="0" smtClean="0"/>
              <a:t>Отпуск </a:t>
            </a:r>
            <a:r>
              <a:rPr lang="ru-RU" dirty="0"/>
              <a:t>при температурах 400–480 </a:t>
            </a:r>
            <a:r>
              <a:rPr lang="ru-RU" dirty="0" smtClean="0"/>
              <a:t>градусов.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2075416"/>
            <a:ext cx="6972733" cy="459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9015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</TotalTime>
  <Words>144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Сектор</vt:lpstr>
      <vt:lpstr>Пружинные стали</vt:lpstr>
      <vt:lpstr>Назначение рессорно-пружинных сталей</vt:lpstr>
      <vt:lpstr>Рессорно-пружинные стали по ГОСТ 14959–79</vt:lpstr>
      <vt:lpstr>Термообработка рессорно-пружинных сталей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Пружинные стали</dc:title>
  <dc:creator>Никита Сидоров</dc:creator>
  <cp:lastModifiedBy>Никита Сидоров</cp:lastModifiedBy>
  <cp:revision>5</cp:revision>
  <dcterms:created xsi:type="dcterms:W3CDTF">2016-11-20T11:04:54Z</dcterms:created>
  <dcterms:modified xsi:type="dcterms:W3CDTF">2016-11-20T11:43:52Z</dcterms:modified>
</cp:coreProperties>
</file>