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3/15/2015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3/15/2015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Лазерная резка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688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Лазерная резка </a:t>
            </a:r>
            <a:r>
              <a:rPr lang="ru-RU" dirty="0"/>
              <a:t>— технология резки и раскроя материалов, использующая лазер высокой мощности и обычно применяемая на промышленных производственных линиях. Сфокусированный лазерный луч, обычно управляемый компьютером, обеспечивает высокую концентрацию энергии и позволяет разрезать практически любые материалы независимо от их теплофизических свойств</a:t>
            </a:r>
            <a:r>
              <a:rPr lang="ru-RU" dirty="0" smtClean="0"/>
              <a:t>.</a:t>
            </a:r>
          </a:p>
          <a:p>
            <a:r>
              <a:rPr lang="ru-RU" dirty="0"/>
              <a:t>При </a:t>
            </a:r>
            <a:r>
              <a:rPr lang="ru-RU" dirty="0" smtClean="0"/>
              <a:t>лазерной резке </a:t>
            </a:r>
            <a:r>
              <a:rPr lang="ru-RU" dirty="0"/>
              <a:t>можно получить узкие резы с минимальной зоной термического влияния.</a:t>
            </a:r>
          </a:p>
        </p:txBody>
      </p:sp>
    </p:spTree>
    <p:extLst>
      <p:ext uri="{BB962C8B-B14F-4D97-AF65-F5344CB8AC3E}">
        <p14:creationId xmlns:p14="http://schemas.microsoft.com/office/powerpoint/2010/main" val="2972775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Процесс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Лазерная резка осуществляется путём сквозного прожига листовых металлов лучом лазера. Такая технология имеет ряд очевидных </a:t>
            </a:r>
            <a:r>
              <a:rPr lang="ru-RU" dirty="0" smtClean="0"/>
              <a:t>преимуществ </a:t>
            </a:r>
            <a:r>
              <a:rPr lang="ru-RU" dirty="0"/>
              <a:t>перед многими другими способами раскроя</a:t>
            </a:r>
            <a:r>
              <a:rPr lang="ru-RU" dirty="0" smtClean="0"/>
              <a:t>:</a:t>
            </a:r>
          </a:p>
          <a:p>
            <a:r>
              <a:rPr lang="ru-RU" dirty="0"/>
              <a:t>Отсутствие механического контакта позволяет обрабатывать хрупкие и деформирующиеся материалы;</a:t>
            </a:r>
          </a:p>
          <a:p>
            <a:r>
              <a:rPr lang="ru-RU" dirty="0"/>
              <a:t>Обработке поддаются материалы из твердых сплавов;</a:t>
            </a:r>
          </a:p>
          <a:p>
            <a:r>
              <a:rPr lang="ru-RU" dirty="0"/>
              <a:t>Возможна высокоскоростная резка тонколистовой стали;</a:t>
            </a:r>
          </a:p>
          <a:p>
            <a:r>
              <a:rPr lang="ru-RU" dirty="0"/>
              <a:t>При выпуске небольших партий продукции целесообразнее провести лазерный раскрой материала, чем изготавливать для этого дорогостоящие пресс-формы или формы для литья;</a:t>
            </a:r>
          </a:p>
          <a:p>
            <a:r>
              <a:rPr lang="ru-RU" dirty="0"/>
              <a:t>Для автоматического раскроя материала достаточно подготовить файл рисунка в любой чертежной программе и перенести файл на компьютер установки, которая выдержит погрешности в очень малых величинах;</a:t>
            </a:r>
          </a:p>
        </p:txBody>
      </p:sp>
    </p:spTree>
    <p:extLst>
      <p:ext uri="{BB962C8B-B14F-4D97-AF65-F5344CB8AC3E}">
        <p14:creationId xmlns:p14="http://schemas.microsoft.com/office/powerpoint/2010/main" val="1578753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Обрабатываемые материалы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Для лазерной резки подходит любая сталь любого состояния, алюминий и его сплавы, другие цветные металлы. Обычно применяют листы из таких металлов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Сталь от 0,2 мм до 20 мм</a:t>
            </a:r>
          </a:p>
          <a:p>
            <a:r>
              <a:rPr lang="ru-RU" dirty="0"/>
              <a:t>Нержавеющая сталь от 0,2 мм до 50 мм</a:t>
            </a:r>
          </a:p>
          <a:p>
            <a:r>
              <a:rPr lang="ru-RU" dirty="0"/>
              <a:t>Алюминиевые сплавы от 0,2 мм до 20 мм</a:t>
            </a:r>
          </a:p>
          <a:p>
            <a:r>
              <a:rPr lang="ru-RU" dirty="0"/>
              <a:t>Латунь от 0,2 мм до 12 мм</a:t>
            </a:r>
          </a:p>
          <a:p>
            <a:r>
              <a:rPr lang="ru-RU" dirty="0"/>
              <a:t>Медь от 0,2 мм до 15 </a:t>
            </a:r>
            <a:r>
              <a:rPr lang="ru-RU" dirty="0" smtClean="0"/>
              <a:t>мм</a:t>
            </a:r>
          </a:p>
          <a:p>
            <a:pPr marL="0" indent="0">
              <a:buNone/>
            </a:pPr>
            <a:r>
              <a:rPr lang="ru-RU" dirty="0"/>
              <a:t>Также могут обрабатываться многие неметаллы — например, дерево.</a:t>
            </a:r>
          </a:p>
        </p:txBody>
      </p:sp>
    </p:spTree>
    <p:extLst>
      <p:ext uri="{BB962C8B-B14F-4D97-AF65-F5344CB8AC3E}">
        <p14:creationId xmlns:p14="http://schemas.microsoft.com/office/powerpoint/2010/main" val="2937109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Охлаждение и энергопотребление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Лазер и его оптика (включая фокусирующие линзы) нуждаются в охлаждении. В зависимости от размеров и конфигурации установки, избыток тепла может быть отведен теплоносителем или воздушным обдувом. Вода, часто применяемая в качестве теплоносителя, обычно циркулирует через теплообменник или холодильную установку</a:t>
            </a:r>
            <a:r>
              <a:rPr lang="ru-RU" dirty="0" smtClean="0"/>
              <a:t>.</a:t>
            </a:r>
          </a:p>
          <a:p>
            <a:r>
              <a:rPr lang="ru-RU" dirty="0"/>
              <a:t>Эффективность промышленных лазеров может варьироваться от 5% до 15%. </a:t>
            </a:r>
            <a:r>
              <a:rPr lang="ru-RU"/>
              <a:t>Величина необходимой затрачиваемой мощности, необходимой для резки, зависит от типа материала, его толщины, среды обработки, скорости обработки.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2712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</TotalTime>
  <Words>315</Words>
  <Application>Microsoft Office PowerPoint</Application>
  <PresentationFormat>Широкоэкранный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Ион (конференц-зал)</vt:lpstr>
      <vt:lpstr>Лазерная резка</vt:lpstr>
      <vt:lpstr>Определение</vt:lpstr>
      <vt:lpstr>Процесс</vt:lpstr>
      <vt:lpstr>Обрабатываемые материалы</vt:lpstr>
      <vt:lpstr>Охлаждение и энергопотребление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Лазерная резка</dc:title>
  <dc:creator>Никита Сидоров</dc:creator>
  <cp:lastModifiedBy>Никита Сидоров</cp:lastModifiedBy>
  <cp:revision>1</cp:revision>
  <dcterms:created xsi:type="dcterms:W3CDTF">2015-03-15T20:28:13Z</dcterms:created>
  <dcterms:modified xsi:type="dcterms:W3CDTF">2015-03-15T20:39:17Z</dcterms:modified>
</cp:coreProperties>
</file>