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F15717-4F48-41EF-8DA7-976E034B9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93C54F-0EC7-4050-B237-CD0380661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CE142C-C327-427B-9C02-D8EAE9EE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20CD21-2074-4C92-8E8B-33BCBF4C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ED695B-1C16-4AC2-A21E-C71E22B4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37658-ABE4-4A4C-85B1-123622C9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FC84AF-2CBE-4BD3-9830-3F66D6953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4235DE-CAF6-43F2-8FCF-53ED48C33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AFBD43-6920-4F9A-AF8C-DA4D13AB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9FD420-E147-492E-8F9C-0EE90C079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16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43C09E2-908C-41DA-AE4E-B5141A94A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727696-E4DE-45B3-AE49-11DDF409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D2FCD2-4A04-4949-AEDB-F4540F78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6B2F89-16C8-4172-91C0-93876E6C5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67D085-270F-4011-91C0-A6DA8609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12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E95D2-E110-4821-88FA-4375D2DE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8B919-0E54-4AF8-B92F-E66E8B271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AA5C92-2404-4097-9870-0487DDA0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FFE171-FB6F-4387-AEF9-7DE75089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639DD5-AAB4-42AF-86F2-29A9243A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86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26A9F9-B6CA-447E-B77B-7F0C4DC0B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6E098D-5430-4DA8-8FD2-430CB430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A10124-B4C4-4A0E-B5EC-0A7249EA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BF4D6-E1C0-43C8-90F2-2D7942EEA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C59DB-344F-4002-A3F8-F179BA185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8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E3231-AB93-49A7-9149-C9496C75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D696B2-0CD5-4372-AA28-15004FC86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FC5E14-83E2-4F37-A497-F1ABF42E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D70F8D-C5B1-4FD2-B16A-788A6B44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C520EF-F5FD-463E-B154-C5C7CCBD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4D8B7D-4D29-40C1-99E2-54F7278D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38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8418D-190D-4D17-B084-7ED22B50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22F7AF-2346-47B3-AF8C-33BDA86C2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5D390E-9D8E-4428-B591-27600EE4E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9AE87D-B5F8-477C-A54C-1FDA7CB28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BF3BD7-4A3C-4DF9-BE42-F56C3A9B79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A54548-8E47-4EF9-9C60-AA16AB78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3025B04-2E8F-40D7-97D9-52624BAA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EBE6A2-66A4-4C88-A96B-6252CA8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6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6D577-FA9C-4715-8526-10782268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FA3631-7E83-4E68-BDDB-46F315E4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FACB37-66E8-4451-96FB-8DFBA2AC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30D4D8-0CEB-4225-9C7D-F0647E40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1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C40C5F6-7273-4593-BE00-904E040EE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229747-2EAA-45E9-BB60-78C8485D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873307-4DAD-4523-8E35-C1146C26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95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506FA-880D-48DF-BF19-B9BCF2673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DB9F8B-8C36-4E29-8BD0-D1BABDB96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F4EE43-5462-4655-A418-81AF5B545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5E7CC1-CE15-430E-82BD-8CDFBD93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CBC9DD-5932-44CB-8A34-19701C30B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A8A342-6305-4BD1-A166-8CD1E1E3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4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7F3FA-BFBD-4733-B7CC-5F336045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C5B2BA-EAA8-4921-9C20-8BD7198BE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E90FD7-F7C2-40B8-A1D2-278C176A5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9E7D10-C53F-4256-8C57-4842DE9E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143D6-7543-44E3-85C5-072E71706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5A797E-E22D-4F30-84CD-25C94CAD8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48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9CFE3-5923-45C7-B9DF-47CFB98D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48A7B1-8533-4946-A588-8081FDFB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202C85-01DA-4519-AA76-BD86A7729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2087-E73D-4440-954E-6E649964218E}" type="datetimeFigureOut">
              <a:rPr lang="ru-RU" smtClean="0"/>
              <a:t>чт 20.06.19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68A067-BB8F-4933-ACB5-9FE34B834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70DF3-C5C3-49B3-82B6-BB826F52C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4751B-522D-4BF0-AC3F-77F901E0A1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>
            <a:extLst>
              <a:ext uri="{FF2B5EF4-FFF2-40B4-BE49-F238E27FC236}">
                <a16:creationId xmlns:a16="http://schemas.microsoft.com/office/drawing/2014/main" id="{CD025984-AB39-45DF-B2CE-F37736C69F6D}"/>
              </a:ext>
            </a:extLst>
          </p:cNvPr>
          <p:cNvSpPr/>
          <p:nvPr/>
        </p:nvSpPr>
        <p:spPr>
          <a:xfrm>
            <a:off x="753035" y="882127"/>
            <a:ext cx="914400" cy="6126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ТХК</a:t>
            </a:r>
          </a:p>
        </p:txBody>
      </p:sp>
      <p:sp>
        <p:nvSpPr>
          <p:cNvPr id="6" name="Блок-схема: процесс 5">
            <a:extLst>
              <a:ext uri="{FF2B5EF4-FFF2-40B4-BE49-F238E27FC236}">
                <a16:creationId xmlns:a16="http://schemas.microsoft.com/office/drawing/2014/main" id="{BF967D42-19CE-4AF2-908A-E78AD5EAC83F}"/>
              </a:ext>
            </a:extLst>
          </p:cNvPr>
          <p:cNvSpPr/>
          <p:nvPr/>
        </p:nvSpPr>
        <p:spPr>
          <a:xfrm>
            <a:off x="2452744" y="882127"/>
            <a:ext cx="914400" cy="6126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УД</a:t>
            </a:r>
          </a:p>
        </p:txBody>
      </p:sp>
      <p:sp>
        <p:nvSpPr>
          <p:cNvPr id="7" name="Блок-схема: процесс 6">
            <a:extLst>
              <a:ext uri="{FF2B5EF4-FFF2-40B4-BE49-F238E27FC236}">
                <a16:creationId xmlns:a16="http://schemas.microsoft.com/office/drawing/2014/main" id="{8FD4153F-E9F7-4497-8F1A-9EB016AC01A3}"/>
              </a:ext>
            </a:extLst>
          </p:cNvPr>
          <p:cNvSpPr/>
          <p:nvPr/>
        </p:nvSpPr>
        <p:spPr>
          <a:xfrm>
            <a:off x="3905026" y="882127"/>
            <a:ext cx="914400" cy="173601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ОМК</a:t>
            </a:r>
          </a:p>
        </p:txBody>
      </p:sp>
      <p:sp>
        <p:nvSpPr>
          <p:cNvPr id="8" name="Блок-схема: процесс 7">
            <a:extLst>
              <a:ext uri="{FF2B5EF4-FFF2-40B4-BE49-F238E27FC236}">
                <a16:creationId xmlns:a16="http://schemas.microsoft.com/office/drawing/2014/main" id="{209F9E50-63E5-4F41-B32F-E5BB82ECFBB9}"/>
              </a:ext>
            </a:extLst>
          </p:cNvPr>
          <p:cNvSpPr/>
          <p:nvPr/>
        </p:nvSpPr>
        <p:spPr>
          <a:xfrm>
            <a:off x="753035" y="2005495"/>
            <a:ext cx="914400" cy="6126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ДД</a:t>
            </a:r>
          </a:p>
        </p:txBody>
      </p:sp>
      <p:sp>
        <p:nvSpPr>
          <p:cNvPr id="9" name="Блок-схема: процесс 8">
            <a:extLst>
              <a:ext uri="{FF2B5EF4-FFF2-40B4-BE49-F238E27FC236}">
                <a16:creationId xmlns:a16="http://schemas.microsoft.com/office/drawing/2014/main" id="{BF1696D7-26B4-496E-A6DE-6209114A3B21}"/>
              </a:ext>
            </a:extLst>
          </p:cNvPr>
          <p:cNvSpPr/>
          <p:nvPr/>
        </p:nvSpPr>
        <p:spPr>
          <a:xfrm>
            <a:off x="3905026" y="3296873"/>
            <a:ext cx="914400" cy="6126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</a:t>
            </a:r>
          </a:p>
        </p:txBody>
      </p:sp>
      <p:sp>
        <p:nvSpPr>
          <p:cNvPr id="10" name="Блок-схема: процесс 9">
            <a:extLst>
              <a:ext uri="{FF2B5EF4-FFF2-40B4-BE49-F238E27FC236}">
                <a16:creationId xmlns:a16="http://schemas.microsoft.com/office/drawing/2014/main" id="{228C1F02-AACD-49A4-A221-F7660497E639}"/>
              </a:ext>
            </a:extLst>
          </p:cNvPr>
          <p:cNvSpPr/>
          <p:nvPr/>
        </p:nvSpPr>
        <p:spPr>
          <a:xfrm>
            <a:off x="2452744" y="3296873"/>
            <a:ext cx="914400" cy="6126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ПК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E46F252-47CC-4648-8272-681B9EF39924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1667435" y="1188451"/>
            <a:ext cx="78530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7072AC9-53EC-419D-B3B9-86950F7B0A8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367144" y="1188451"/>
            <a:ext cx="53788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3BD1698-655B-4362-B2DB-9CF2A9C2A284}"/>
              </a:ext>
            </a:extLst>
          </p:cNvPr>
          <p:cNvCxnSpPr>
            <a:cxnSpLocks/>
          </p:cNvCxnSpPr>
          <p:nvPr/>
        </p:nvCxnSpPr>
        <p:spPr>
          <a:xfrm flipV="1">
            <a:off x="1667435" y="2411729"/>
            <a:ext cx="2237591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B506B64-DF39-4090-9A09-5A55EB059C16}"/>
              </a:ext>
            </a:extLst>
          </p:cNvPr>
          <p:cNvCxnSpPr>
            <a:cxnSpLocks/>
          </p:cNvCxnSpPr>
          <p:nvPr/>
        </p:nvCxnSpPr>
        <p:spPr>
          <a:xfrm>
            <a:off x="1667435" y="2205318"/>
            <a:ext cx="223759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A30879E-14F8-42B3-BEAE-E9B80A94EA0C}"/>
              </a:ext>
            </a:extLst>
          </p:cNvPr>
          <p:cNvCxnSpPr>
            <a:cxnSpLocks/>
          </p:cNvCxnSpPr>
          <p:nvPr/>
        </p:nvCxnSpPr>
        <p:spPr>
          <a:xfrm flipV="1">
            <a:off x="4366421" y="2618143"/>
            <a:ext cx="0" cy="6787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FD42581B-8EFA-4059-B72C-08E04AB76846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3367144" y="3603197"/>
            <a:ext cx="5378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470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Nikita</dc:creator>
  <cp:lastModifiedBy>Никита Сидоров</cp:lastModifiedBy>
  <cp:revision>3</cp:revision>
  <dcterms:created xsi:type="dcterms:W3CDTF">2019-05-06T17:06:55Z</dcterms:created>
  <dcterms:modified xsi:type="dcterms:W3CDTF">2019-06-20T07:59:23Z</dcterms:modified>
</cp:coreProperties>
</file>