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1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6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27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0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9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9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998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388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76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56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84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45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75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8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37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4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96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A288B14-B517-4973-8BC8-2FFF422A5614}" type="datetimeFigureOut">
              <a:rPr lang="ru-RU" smtClean="0"/>
              <a:t>13.05.2016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6957AE4-FD73-4B5D-B464-63402A4C81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833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Металлические пены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(</a:t>
            </a:r>
            <a:r>
              <a:rPr lang="ru-RU" dirty="0" err="1" smtClean="0"/>
              <a:t>Пенометалл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9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f/f3/Fabrication_des_mousses_fonder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211"/>
            <a:ext cx="12201860" cy="55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3138" y="249382"/>
            <a:ext cx="98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Процесс получения регулярной металлической пены путем прямого формования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44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13" y="0"/>
            <a:ext cx="9905998" cy="1905000"/>
          </a:xfrm>
        </p:spPr>
        <p:txBody>
          <a:bodyPr/>
          <a:lstStyle/>
          <a:p>
            <a:r>
              <a:rPr lang="ru-RU" dirty="0" smtClean="0"/>
              <a:t>Применение металлических пен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013" y="1905000"/>
            <a:ext cx="9905998" cy="3124201"/>
          </a:xfrm>
        </p:spPr>
        <p:txBody>
          <a:bodyPr/>
          <a:lstStyle/>
          <a:p>
            <a:r>
              <a:rPr lang="ru-RU" dirty="0" smtClean="0"/>
              <a:t>Дизайн</a:t>
            </a:r>
          </a:p>
          <a:p>
            <a:r>
              <a:rPr lang="ru-RU" dirty="0" smtClean="0"/>
              <a:t>Ортопедия</a:t>
            </a:r>
          </a:p>
          <a:p>
            <a:r>
              <a:rPr lang="ru-RU" dirty="0" smtClean="0"/>
              <a:t>Автомобилестроение</a:t>
            </a:r>
          </a:p>
          <a:p>
            <a:r>
              <a:rPr lang="ru-RU" dirty="0" smtClean="0"/>
              <a:t>Поглощение энергии</a:t>
            </a:r>
          </a:p>
          <a:p>
            <a:r>
              <a:rPr lang="ru-RU" dirty="0" smtClean="0"/>
              <a:t>Тепловая сфера</a:t>
            </a:r>
            <a:endParaRPr lang="ru-RU" dirty="0"/>
          </a:p>
        </p:txBody>
      </p:sp>
      <p:pic>
        <p:nvPicPr>
          <p:cNvPr id="4098" name="Picture 2" descr="File:Mousse aluminium - conduction thermiq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86" y="2271395"/>
            <a:ext cx="3931903" cy="33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le:Mousse aluminium - transfert thermiq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43" y="2271395"/>
            <a:ext cx="3696387" cy="33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8196" y="5991690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Теплопроводность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008811" y="599169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Теплоперенос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4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nergy Absorption - aluminium regular fo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1891"/>
            <a:ext cx="12192000" cy="54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9527" y="257695"/>
            <a:ext cx="5477884" cy="60567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/>
              <a:t>Пенометалл</a:t>
            </a:r>
            <a:r>
              <a:rPr lang="ru-RU" dirty="0"/>
              <a:t> — металл (сплав) ячеистой структуры. </a:t>
            </a:r>
            <a:endParaRPr lang="ru-RU" dirty="0" smtClean="0"/>
          </a:p>
          <a:p>
            <a:r>
              <a:rPr lang="ru-RU" dirty="0" smtClean="0"/>
              <a:t>Новый </a:t>
            </a:r>
            <a:r>
              <a:rPr lang="ru-RU" dirty="0"/>
              <a:t>класс материалов, имеющих крайне </a:t>
            </a:r>
            <a:r>
              <a:rPr lang="ru-RU" i="1" dirty="0"/>
              <a:t>низкую </a:t>
            </a:r>
            <a:r>
              <a:rPr lang="ru-RU" i="1" dirty="0" smtClean="0"/>
              <a:t>плотность</a:t>
            </a:r>
            <a:r>
              <a:rPr lang="ru-RU" dirty="0" smtClean="0"/>
              <a:t>, </a:t>
            </a:r>
            <a:r>
              <a:rPr lang="ru-RU" i="1" dirty="0" smtClean="0"/>
              <a:t>высокую </a:t>
            </a:r>
            <a:r>
              <a:rPr lang="ru-RU" i="1" dirty="0"/>
              <a:t>удельной </a:t>
            </a:r>
            <a:r>
              <a:rPr lang="ru-RU" i="1" dirty="0" smtClean="0"/>
              <a:t>жёсткостью</a:t>
            </a:r>
            <a:r>
              <a:rPr lang="ru-RU" dirty="0" smtClean="0"/>
              <a:t>, обладающий </a:t>
            </a:r>
            <a:r>
              <a:rPr lang="ru-RU" i="1" dirty="0" err="1" smtClean="0"/>
              <a:t>шумопоглощением</a:t>
            </a:r>
            <a:r>
              <a:rPr lang="ru-RU" dirty="0" smtClean="0"/>
              <a:t> и </a:t>
            </a:r>
            <a:r>
              <a:rPr lang="ru-RU" i="1" dirty="0"/>
              <a:t>низкой теплопроводностью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https://upload.wikimedia.org/wikipedia/commons/thumb/f/fc/Aluminium_foam.jpg/800px-Aluminium_fo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" y="169025"/>
            <a:ext cx="4607618" cy="614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49" y="108065"/>
            <a:ext cx="8437418" cy="674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5/54/Numerical_simulation_on_an_open_cell_metal_foam._Velocity_and_temperature_field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91" y="347747"/>
            <a:ext cx="4492964" cy="466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2473" y="517852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CFD </a:t>
            </a:r>
            <a:r>
              <a:rPr lang="ru-RU" dirty="0" smtClean="0"/>
              <a:t>(цифровое </a:t>
            </a:r>
            <a:r>
              <a:rPr lang="ru-RU" dirty="0"/>
              <a:t>моделирование) потока жидкости и теплообмена </a:t>
            </a:r>
            <a:r>
              <a:rPr lang="ru-RU" dirty="0" smtClean="0"/>
              <a:t>в металлической пене </a:t>
            </a:r>
            <a:r>
              <a:rPr lang="ru-RU" dirty="0"/>
              <a:t>с открытыми </a:t>
            </a:r>
            <a:r>
              <a:rPr lang="ru-RU" dirty="0" smtClean="0"/>
              <a:t>порами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88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Пенометалл</a:t>
            </a:r>
            <a:r>
              <a:rPr lang="ru-RU" dirty="0" smtClean="0"/>
              <a:t> с открытыми порами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5171" y="2666999"/>
            <a:ext cx="7082240" cy="335447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Применение:</a:t>
            </a:r>
          </a:p>
          <a:p>
            <a:r>
              <a:rPr lang="ru-RU" dirty="0" smtClean="0"/>
              <a:t>Теплообмен</a:t>
            </a:r>
          </a:p>
          <a:p>
            <a:r>
              <a:rPr lang="ru-RU" dirty="0" smtClean="0"/>
              <a:t>Поглощение энергии</a:t>
            </a:r>
            <a:endParaRPr lang="en-US" dirty="0" smtClean="0"/>
          </a:p>
          <a:p>
            <a:r>
              <a:rPr lang="ru-RU" dirty="0" smtClean="0"/>
              <a:t>Диффузия</a:t>
            </a:r>
          </a:p>
          <a:p>
            <a:r>
              <a:rPr lang="ru-RU" dirty="0" smtClean="0"/>
              <a:t>Фильтр</a:t>
            </a:r>
          </a:p>
          <a:p>
            <a:r>
              <a:rPr lang="ru-RU" dirty="0" smtClean="0"/>
              <a:t>Катализатор</a:t>
            </a:r>
            <a:endParaRPr lang="ru-RU" dirty="0"/>
          </a:p>
        </p:txBody>
      </p:sp>
      <p:pic>
        <p:nvPicPr>
          <p:cNvPr id="3074" name="Picture 2" descr="https://upload.wikimedia.org/wikipedia/commons/c/cd/Alv%C3%A9oles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3" y="2666999"/>
            <a:ext cx="3106218" cy="33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8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tal foam - Castfoam making proces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38" end="7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Пенометалл</a:t>
            </a:r>
            <a:r>
              <a:rPr lang="ru-RU" dirty="0" smtClean="0"/>
              <a:t> с закрытыми порами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Применение:</a:t>
            </a:r>
          </a:p>
          <a:p>
            <a:r>
              <a:rPr lang="ru-RU" dirty="0" smtClean="0"/>
              <a:t>Поглощение ударов</a:t>
            </a:r>
          </a:p>
          <a:p>
            <a:r>
              <a:rPr lang="ru-RU" dirty="0" smtClean="0"/>
              <a:t>Лёгкий строительный материал</a:t>
            </a:r>
            <a:endParaRPr lang="ru-RU" dirty="0"/>
          </a:p>
        </p:txBody>
      </p:sp>
      <p:pic>
        <p:nvPicPr>
          <p:cNvPr id="1026" name="Picture 2" descr="9bb1c709ccc22f235a66ff0b71c0048e.jpg (1024×67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601" y="2143991"/>
            <a:ext cx="6250056" cy="41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03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3282141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Металлические расплавы могут быть </a:t>
            </a:r>
            <a:r>
              <a:rPr lang="ru-RU" dirty="0" err="1" smtClean="0"/>
              <a:t>вспененны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/>
              <a:t>путем инжекции газа в жидкий металл из внешнего источника;</a:t>
            </a:r>
          </a:p>
          <a:p>
            <a:r>
              <a:rPr lang="ru-RU" dirty="0" smtClean="0"/>
              <a:t>вызывая </a:t>
            </a:r>
            <a:r>
              <a:rPr lang="ru-RU" dirty="0"/>
              <a:t>образование </a:t>
            </a:r>
            <a:r>
              <a:rPr lang="ru-RU" dirty="0" smtClean="0"/>
              <a:t>газа </a:t>
            </a:r>
            <a:r>
              <a:rPr lang="ru-RU" dirty="0"/>
              <a:t>в жидкости путем </a:t>
            </a:r>
            <a:r>
              <a:rPr lang="ru-RU" dirty="0" smtClean="0"/>
              <a:t>подмешивания газообразующих агентов </a:t>
            </a:r>
            <a:r>
              <a:rPr lang="ru-RU" dirty="0"/>
              <a:t>в расплавленный металл;</a:t>
            </a:r>
          </a:p>
          <a:p>
            <a:r>
              <a:rPr lang="ru-RU" dirty="0"/>
              <a:t>вызывая осаждение газа, который был предварительно растворен в жидкости.</a:t>
            </a:r>
          </a:p>
        </p:txBody>
      </p:sp>
      <p:pic>
        <p:nvPicPr>
          <p:cNvPr id="2050" name="Picture 2" descr="intro_1.jpg (512×34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315091"/>
            <a:ext cx="3867006" cy="25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am-metal-800x691.jpg (800×69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62" y="341238"/>
            <a:ext cx="4224453" cy="36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39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C State- Metal Foam Obliterates Bulle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149</TotalTime>
  <Words>131</Words>
  <Application>Microsoft Office PowerPoint</Application>
  <PresentationFormat>Широкоэкранный</PresentationFormat>
  <Paragraphs>29</Paragraphs>
  <Slides>12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Сетка</vt:lpstr>
      <vt:lpstr>Металлические пены</vt:lpstr>
      <vt:lpstr>Презентация PowerPoint</vt:lpstr>
      <vt:lpstr>Презентация PowerPoint</vt:lpstr>
      <vt:lpstr>Презентация PowerPoint</vt:lpstr>
      <vt:lpstr>Пенометалл с открытыми порами</vt:lpstr>
      <vt:lpstr>Презентация PowerPoint</vt:lpstr>
      <vt:lpstr>Пенометалл с закрытыми порами</vt:lpstr>
      <vt:lpstr>Презентация PowerPoint</vt:lpstr>
      <vt:lpstr>Презентация PowerPoint</vt:lpstr>
      <vt:lpstr>Презентация PowerPoint</vt:lpstr>
      <vt:lpstr>Применение металлических пен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Металлические пены</dc:title>
  <dc:creator>Никита Сидоров</dc:creator>
  <cp:lastModifiedBy>Никита Сидоров</cp:lastModifiedBy>
  <cp:revision>15</cp:revision>
  <dcterms:created xsi:type="dcterms:W3CDTF">2016-05-12T15:49:28Z</dcterms:created>
  <dcterms:modified xsi:type="dcterms:W3CDTF">2016-05-13T14:02:28Z</dcterms:modified>
</cp:coreProperties>
</file>