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70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8986" autoAdjust="0"/>
  </p:normalViewPr>
  <p:slideViewPr>
    <p:cSldViewPr>
      <p:cViewPr varScale="1">
        <p:scale>
          <a:sx n="101" d="100"/>
          <a:sy n="101" d="100"/>
        </p:scale>
        <p:origin x="191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DC524-D7E0-4E25-BA99-8C9023DB1F40}" type="datetimeFigureOut">
              <a:rPr lang="ru-RU" smtClean="0"/>
              <a:pPr/>
              <a:t>вс 17.12.17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EF18D-7981-45F0-B408-1DADF7F7EE2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EF18D-7981-45F0-B408-1DADF7F7EE2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16134-34BA-4EC6-8624-6098ED9D01ED}" type="datetime1">
              <a:rPr lang="ru-RU" smtClean="0"/>
              <a:t>вс 17.12.17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05DA-310F-4FCE-A275-4FFA91410C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1A5B-9C45-4280-AD65-4BD457419423}" type="datetime1">
              <a:rPr lang="ru-RU" smtClean="0"/>
              <a:t>вс 17.12.17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05DA-310F-4FCE-A275-4FFA91410C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D20E-3B42-4FDA-AAA2-8CF7A5FEA88F}" type="datetime1">
              <a:rPr lang="ru-RU" smtClean="0"/>
              <a:t>вс 17.12.17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05DA-310F-4FCE-A275-4FFA91410C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F96C-42DA-4292-9929-9FCC206AF21F}" type="datetime1">
              <a:rPr lang="ru-RU" smtClean="0"/>
              <a:t>вс 17.12.17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05DA-310F-4FCE-A275-4FFA91410C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4DCFA-F107-46B0-98AE-4451C292DE3D}" type="datetime1">
              <a:rPr lang="ru-RU" smtClean="0"/>
              <a:t>вс 17.12.17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05DA-310F-4FCE-A275-4FFA91410C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D846-0608-4210-9CC8-252BD14072B3}" type="datetime1">
              <a:rPr lang="ru-RU" smtClean="0"/>
              <a:t>вс 17.12.17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05DA-310F-4FCE-A275-4FFA91410C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8840-2BA4-420F-B9CD-057BAA3E120B}" type="datetime1">
              <a:rPr lang="ru-RU" smtClean="0"/>
              <a:t>вс 17.12.17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05DA-310F-4FCE-A275-4FFA91410C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AE06-29E1-458C-9E42-063A5FC289A1}" type="datetime1">
              <a:rPr lang="ru-RU" smtClean="0"/>
              <a:t>вс 17.12.17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05DA-310F-4FCE-A275-4FFA91410C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FD886-6FB4-4D8E-8890-A36D3C2049E8}" type="datetime1">
              <a:rPr lang="ru-RU" smtClean="0"/>
              <a:t>вс 17.12.17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05DA-310F-4FCE-A275-4FFA91410C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6E0-8633-4F99-A1EC-39C623427B11}" type="datetime1">
              <a:rPr lang="ru-RU" smtClean="0"/>
              <a:t>вс 17.12.17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05DA-310F-4FCE-A275-4FFA91410C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76BF-6DE2-4A85-8A70-BF967B9CDCC5}" type="datetime1">
              <a:rPr lang="ru-RU" smtClean="0"/>
              <a:t>вс 17.12.17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05DA-310F-4FCE-A275-4FFA91410C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8E06A-7F97-4A63-A3F5-8CD28C979149}" type="datetime1">
              <a:rPr lang="ru-RU" smtClean="0"/>
              <a:t>вс 17.12.17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A05DA-310F-4FCE-A275-4FFA91410C5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Рисунок 10" descr="bok3_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159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15206" y="516553"/>
            <a:ext cx="1708842" cy="849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554613" y="214290"/>
            <a:ext cx="62311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i="1" dirty="0">
                <a:latin typeface="PT Sans" pitchFamily="34" charset="-52"/>
                <a:ea typeface="PT Sans" pitchFamily="34" charset="-52"/>
                <a:cs typeface="Times New Roman" pitchFamily="18" charset="0"/>
              </a:rPr>
              <a:t>Санкт-Петербургский политехнический университет</a:t>
            </a:r>
          </a:p>
          <a:p>
            <a:pPr algn="ctr"/>
            <a:r>
              <a:rPr lang="ru-RU" i="1" dirty="0">
                <a:latin typeface="PT Sans" pitchFamily="34" charset="-52"/>
                <a:ea typeface="PT Sans" pitchFamily="34" charset="-52"/>
                <a:cs typeface="Times New Roman" pitchFamily="18" charset="0"/>
              </a:rPr>
              <a:t> Петра Великого.</a:t>
            </a:r>
          </a:p>
          <a:p>
            <a:pPr algn="ctr"/>
            <a:endParaRPr lang="ru-RU" i="1" dirty="0">
              <a:latin typeface="PT Sans" pitchFamily="34" charset="-52"/>
              <a:ea typeface="PT Sans" pitchFamily="34" charset="-52"/>
              <a:cs typeface="Times New Roman" pitchFamily="18" charset="0"/>
            </a:endParaRPr>
          </a:p>
          <a:p>
            <a:pPr algn="ctr"/>
            <a:r>
              <a:rPr lang="ru-RU" i="1" dirty="0">
                <a:latin typeface="PT Sans" pitchFamily="34" charset="-52"/>
                <a:ea typeface="PT Sans" pitchFamily="34" charset="-52"/>
                <a:cs typeface="Times New Roman" pitchFamily="18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6678" y="2540703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/>
              <a:t>Обратимые мартенситные превращения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580112" y="4884794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1044000"/>
            <a:r>
              <a:rPr lang="ru-RU" dirty="0"/>
              <a:t>Сидоров Н.</a:t>
            </a:r>
          </a:p>
          <a:p>
            <a:pPr lvl="1" indent="1044000"/>
            <a:r>
              <a:rPr lang="ru-RU" dirty="0"/>
              <a:t>гр. 13346/7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44008" y="6396335"/>
            <a:ext cx="1270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/>
              <a:t>Санкт-Петербург</a:t>
            </a:r>
          </a:p>
          <a:p>
            <a:pPr algn="ctr"/>
            <a:r>
              <a:rPr lang="ru-RU" sz="1200" dirty="0"/>
              <a:t>2017г.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Рисунок 10" descr="bok3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59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15206" y="516553"/>
            <a:ext cx="1708842" cy="849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554613" y="214290"/>
            <a:ext cx="62311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i="1" dirty="0">
                <a:latin typeface="PT Sans" pitchFamily="34" charset="-52"/>
                <a:ea typeface="PT Sans" pitchFamily="34" charset="-52"/>
                <a:cs typeface="Times New Roman" pitchFamily="18" charset="0"/>
              </a:rPr>
              <a:t>Санкт-Петербургский политехнический университет</a:t>
            </a:r>
          </a:p>
          <a:p>
            <a:pPr algn="ctr"/>
            <a:r>
              <a:rPr lang="ru-RU" i="1" dirty="0">
                <a:latin typeface="PT Sans" pitchFamily="34" charset="-52"/>
                <a:ea typeface="PT Sans" pitchFamily="34" charset="-52"/>
                <a:cs typeface="Times New Roman" pitchFamily="18" charset="0"/>
              </a:rPr>
              <a:t> Петра Великого.</a:t>
            </a:r>
          </a:p>
          <a:p>
            <a:pPr algn="ctr"/>
            <a:endParaRPr lang="ru-RU" i="1" dirty="0">
              <a:latin typeface="PT Sans" pitchFamily="34" charset="-52"/>
              <a:ea typeface="PT Sans" pitchFamily="34" charset="-52"/>
              <a:cs typeface="Times New Roman" pitchFamily="18" charset="0"/>
            </a:endParaRPr>
          </a:p>
          <a:p>
            <a:pPr algn="ctr"/>
            <a:r>
              <a:rPr lang="ru-RU" i="1" dirty="0">
                <a:latin typeface="PT Sans" pitchFamily="34" charset="-52"/>
                <a:ea typeface="PT Sans" pitchFamily="34" charset="-52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25845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2181</TotalTime>
  <Words>29</Words>
  <Application>Microsoft Office PowerPoint</Application>
  <PresentationFormat>Экран 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PT Sans</vt:lpstr>
      <vt:lpstr>Times New Roman</vt:lpstr>
      <vt:lpstr>Тема Office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Никита Сидоров</dc:creator>
  <cp:lastModifiedBy>Никита Сидоров</cp:lastModifiedBy>
  <cp:revision>140</cp:revision>
  <dcterms:created xsi:type="dcterms:W3CDTF">2016-04-14T06:46:25Z</dcterms:created>
  <dcterms:modified xsi:type="dcterms:W3CDTF">2017-12-17T09:42:33Z</dcterms:modified>
</cp:coreProperties>
</file>