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8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ikit\Cloud\Documents\&#1069;&#1082;&#1079;&#1072;&#1084;&#1077;&#1085;&#1099;\&#1044;&#1080;&#1087;&#1083;&#1086;&#1084;%202.0\&#1058;&#1077;&#1088;&#1084;&#1086;&#1094;&#1080;&#1082;&#1083;&#1099;%20(&#1055;&#1077;&#1090;&#1083;&#1080;)\60-100_27%20&#1080;&#1102;&#1085;&#1103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it\Cloud\Documents\&#1069;&#1082;&#1079;&#1072;&#1084;&#1077;&#1085;&#1099;\&#1044;&#1080;&#1087;&#1083;&#1086;&#1084;%202.0\&#1058;&#1077;&#1088;&#1084;&#1086;&#1094;&#1080;&#1082;&#1083;&#1099;%20(&#1055;&#1077;&#1090;&#1083;&#1080;)\60-100_27%20&#1080;&#1102;&#1085;&#1103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it\Cloud\Documents\&#1069;&#1082;&#1079;&#1072;&#1084;&#1077;&#1085;&#1099;\&#1044;&#1080;&#1087;&#1083;&#1086;&#1084;%202.0\&#1058;&#1077;&#1088;&#1084;&#1086;&#1094;&#1080;&#1082;&#1083;&#1099;%20(&#1055;&#1077;&#1090;&#1083;&#1080;)\60-100_27%20&#1080;&#1102;&#1085;&#1103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it\Cloud\Documents\&#1069;&#1082;&#1079;&#1072;&#1084;&#1077;&#1085;&#1099;\&#1044;&#1080;&#1087;&#1083;&#1086;&#1084;%202.0\&#1058;&#1077;&#1088;&#1084;&#1086;&#1094;&#1080;&#1082;&#1083;&#1099;%20(&#1055;&#1077;&#1090;&#1083;&#1080;)\10-50_27%20&#1080;&#1102;&#1085;&#1103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it\Cloud\Documents\&#1069;&#1082;&#1079;&#1072;&#1084;&#1077;&#1085;&#1099;\&#1044;&#1080;&#1087;&#1083;&#1086;&#1084;%202.0\&#1058;&#1077;&#1088;&#1084;&#1086;&#1094;&#1080;&#1082;&#1083;&#1099;%20(&#1055;&#1077;&#1090;&#1083;&#1080;)\10-50_27%20&#1080;&#1102;&#1085;&#1103;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&#1044;&#1080;&#1087;&#1083;&#1086;&#1084;%202.0\&#1069;&#1082;&#1089;&#1087;&#1077;&#1088;&#1080;&#1084;&#1077;&#1085;&#1090;\&#1044;&#1080;&#1092;&#1088;&#1072;&#1082;&#1090;&#1086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283206402478313E-2"/>
          <c:y val="4.4067796610169511E-2"/>
          <c:w val="0.87172723455220802"/>
          <c:h val="0.78979591836734753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ДАННЫЕ_100_1!$B$2:$B$1232</c:f>
              <c:numCache>
                <c:formatCode>General</c:formatCode>
                <c:ptCount val="1231"/>
                <c:pt idx="0">
                  <c:v>77.679999999999978</c:v>
                </c:pt>
                <c:pt idx="1">
                  <c:v>77.679999999999978</c:v>
                </c:pt>
                <c:pt idx="2">
                  <c:v>77.679999999999978</c:v>
                </c:pt>
                <c:pt idx="3">
                  <c:v>77.679999999999978</c:v>
                </c:pt>
                <c:pt idx="4">
                  <c:v>77.239999999999995</c:v>
                </c:pt>
                <c:pt idx="5">
                  <c:v>77.239999999999995</c:v>
                </c:pt>
                <c:pt idx="6">
                  <c:v>77.239999999999995</c:v>
                </c:pt>
                <c:pt idx="7">
                  <c:v>76.790000000000006</c:v>
                </c:pt>
                <c:pt idx="8">
                  <c:v>76.790000000000006</c:v>
                </c:pt>
                <c:pt idx="9">
                  <c:v>76.34</c:v>
                </c:pt>
                <c:pt idx="10">
                  <c:v>76.34</c:v>
                </c:pt>
                <c:pt idx="11">
                  <c:v>76.34</c:v>
                </c:pt>
                <c:pt idx="12">
                  <c:v>76.34</c:v>
                </c:pt>
                <c:pt idx="13">
                  <c:v>75.89</c:v>
                </c:pt>
                <c:pt idx="14">
                  <c:v>75.440000000000026</c:v>
                </c:pt>
                <c:pt idx="15">
                  <c:v>75.440000000000026</c:v>
                </c:pt>
                <c:pt idx="16">
                  <c:v>74.989999999999995</c:v>
                </c:pt>
                <c:pt idx="17">
                  <c:v>74.540000000000006</c:v>
                </c:pt>
                <c:pt idx="18">
                  <c:v>74.09</c:v>
                </c:pt>
                <c:pt idx="19">
                  <c:v>74.09</c:v>
                </c:pt>
                <c:pt idx="20">
                  <c:v>74.09</c:v>
                </c:pt>
                <c:pt idx="21">
                  <c:v>74.540000000000006</c:v>
                </c:pt>
                <c:pt idx="22">
                  <c:v>73.64</c:v>
                </c:pt>
                <c:pt idx="23">
                  <c:v>73.64</c:v>
                </c:pt>
                <c:pt idx="24">
                  <c:v>73.64</c:v>
                </c:pt>
                <c:pt idx="25">
                  <c:v>73.64</c:v>
                </c:pt>
                <c:pt idx="26">
                  <c:v>73.2</c:v>
                </c:pt>
                <c:pt idx="27">
                  <c:v>73.2</c:v>
                </c:pt>
                <c:pt idx="28">
                  <c:v>73.2</c:v>
                </c:pt>
                <c:pt idx="29">
                  <c:v>73.2</c:v>
                </c:pt>
                <c:pt idx="30">
                  <c:v>72.75</c:v>
                </c:pt>
                <c:pt idx="31">
                  <c:v>73.2</c:v>
                </c:pt>
                <c:pt idx="32">
                  <c:v>72.75</c:v>
                </c:pt>
                <c:pt idx="33">
                  <c:v>72.75</c:v>
                </c:pt>
                <c:pt idx="34">
                  <c:v>72.75</c:v>
                </c:pt>
                <c:pt idx="35">
                  <c:v>72.290000000000006</c:v>
                </c:pt>
                <c:pt idx="36">
                  <c:v>72.290000000000006</c:v>
                </c:pt>
                <c:pt idx="37">
                  <c:v>72.290000000000006</c:v>
                </c:pt>
                <c:pt idx="38">
                  <c:v>72.290000000000006</c:v>
                </c:pt>
                <c:pt idx="39">
                  <c:v>71.84</c:v>
                </c:pt>
                <c:pt idx="40">
                  <c:v>72.290000000000006</c:v>
                </c:pt>
                <c:pt idx="41">
                  <c:v>71.84</c:v>
                </c:pt>
                <c:pt idx="42">
                  <c:v>71.84</c:v>
                </c:pt>
                <c:pt idx="43">
                  <c:v>71.84</c:v>
                </c:pt>
                <c:pt idx="44">
                  <c:v>71.84</c:v>
                </c:pt>
                <c:pt idx="45">
                  <c:v>71.84</c:v>
                </c:pt>
                <c:pt idx="46">
                  <c:v>71.400000000000006</c:v>
                </c:pt>
                <c:pt idx="47">
                  <c:v>71.400000000000006</c:v>
                </c:pt>
                <c:pt idx="48">
                  <c:v>70.95</c:v>
                </c:pt>
                <c:pt idx="49">
                  <c:v>70.95</c:v>
                </c:pt>
                <c:pt idx="50">
                  <c:v>70.95</c:v>
                </c:pt>
                <c:pt idx="51">
                  <c:v>70.489999999999995</c:v>
                </c:pt>
                <c:pt idx="52">
                  <c:v>70.489999999999995</c:v>
                </c:pt>
                <c:pt idx="53">
                  <c:v>70.489999999999995</c:v>
                </c:pt>
                <c:pt idx="54">
                  <c:v>70.489999999999995</c:v>
                </c:pt>
                <c:pt idx="55">
                  <c:v>70.040000000000006</c:v>
                </c:pt>
                <c:pt idx="56">
                  <c:v>70.040000000000006</c:v>
                </c:pt>
                <c:pt idx="57">
                  <c:v>69.59</c:v>
                </c:pt>
                <c:pt idx="58">
                  <c:v>69.59</c:v>
                </c:pt>
                <c:pt idx="59">
                  <c:v>69.59</c:v>
                </c:pt>
                <c:pt idx="60">
                  <c:v>69.59</c:v>
                </c:pt>
                <c:pt idx="61">
                  <c:v>69.149999999999991</c:v>
                </c:pt>
                <c:pt idx="62">
                  <c:v>68.69</c:v>
                </c:pt>
                <c:pt idx="63">
                  <c:v>68.69</c:v>
                </c:pt>
                <c:pt idx="64">
                  <c:v>68.69</c:v>
                </c:pt>
                <c:pt idx="65">
                  <c:v>68.69</c:v>
                </c:pt>
                <c:pt idx="66">
                  <c:v>68.69</c:v>
                </c:pt>
                <c:pt idx="67">
                  <c:v>68.69</c:v>
                </c:pt>
                <c:pt idx="68">
                  <c:v>68.239999999999995</c:v>
                </c:pt>
                <c:pt idx="69">
                  <c:v>68.239999999999995</c:v>
                </c:pt>
                <c:pt idx="70">
                  <c:v>67.790000000000006</c:v>
                </c:pt>
                <c:pt idx="71">
                  <c:v>68.239999999999995</c:v>
                </c:pt>
                <c:pt idx="72">
                  <c:v>67.790000000000006</c:v>
                </c:pt>
                <c:pt idx="73">
                  <c:v>67.790000000000006</c:v>
                </c:pt>
                <c:pt idx="74">
                  <c:v>67.33</c:v>
                </c:pt>
                <c:pt idx="75">
                  <c:v>67.33</c:v>
                </c:pt>
                <c:pt idx="76">
                  <c:v>66.88</c:v>
                </c:pt>
                <c:pt idx="77">
                  <c:v>66.88</c:v>
                </c:pt>
                <c:pt idx="78">
                  <c:v>66.88</c:v>
                </c:pt>
                <c:pt idx="79">
                  <c:v>66.430000000000007</c:v>
                </c:pt>
                <c:pt idx="80">
                  <c:v>66.430000000000007</c:v>
                </c:pt>
                <c:pt idx="81">
                  <c:v>66.88</c:v>
                </c:pt>
                <c:pt idx="82">
                  <c:v>66.430000000000007</c:v>
                </c:pt>
                <c:pt idx="83">
                  <c:v>66.430000000000007</c:v>
                </c:pt>
                <c:pt idx="84">
                  <c:v>66.430000000000007</c:v>
                </c:pt>
                <c:pt idx="85">
                  <c:v>66.430000000000007</c:v>
                </c:pt>
                <c:pt idx="86">
                  <c:v>66.430000000000007</c:v>
                </c:pt>
                <c:pt idx="87">
                  <c:v>65.97</c:v>
                </c:pt>
                <c:pt idx="88">
                  <c:v>65.97</c:v>
                </c:pt>
                <c:pt idx="89">
                  <c:v>65.97</c:v>
                </c:pt>
                <c:pt idx="90">
                  <c:v>65.97</c:v>
                </c:pt>
                <c:pt idx="91">
                  <c:v>65.97</c:v>
                </c:pt>
                <c:pt idx="92">
                  <c:v>65.97</c:v>
                </c:pt>
                <c:pt idx="93">
                  <c:v>65.52</c:v>
                </c:pt>
                <c:pt idx="94">
                  <c:v>65.069999999999993</c:v>
                </c:pt>
                <c:pt idx="95">
                  <c:v>65.069999999999993</c:v>
                </c:pt>
                <c:pt idx="96">
                  <c:v>65.069999999999993</c:v>
                </c:pt>
                <c:pt idx="97">
                  <c:v>65.069999999999993</c:v>
                </c:pt>
                <c:pt idx="98">
                  <c:v>64.61</c:v>
                </c:pt>
                <c:pt idx="99">
                  <c:v>64.61</c:v>
                </c:pt>
                <c:pt idx="100">
                  <c:v>64.61</c:v>
                </c:pt>
                <c:pt idx="101">
                  <c:v>64.61</c:v>
                </c:pt>
                <c:pt idx="102">
                  <c:v>64.16</c:v>
                </c:pt>
                <c:pt idx="103">
                  <c:v>64.16</c:v>
                </c:pt>
                <c:pt idx="104">
                  <c:v>64.16</c:v>
                </c:pt>
                <c:pt idx="105">
                  <c:v>64.16</c:v>
                </c:pt>
                <c:pt idx="106">
                  <c:v>63.71</c:v>
                </c:pt>
                <c:pt idx="107">
                  <c:v>63.71</c:v>
                </c:pt>
                <c:pt idx="108">
                  <c:v>63.71</c:v>
                </c:pt>
                <c:pt idx="109">
                  <c:v>63.71</c:v>
                </c:pt>
                <c:pt idx="110">
                  <c:v>63.25</c:v>
                </c:pt>
                <c:pt idx="111">
                  <c:v>63.71</c:v>
                </c:pt>
                <c:pt idx="112">
                  <c:v>63.25</c:v>
                </c:pt>
                <c:pt idx="113">
                  <c:v>63.25</c:v>
                </c:pt>
                <c:pt idx="114">
                  <c:v>63.25</c:v>
                </c:pt>
                <c:pt idx="115">
                  <c:v>63.25</c:v>
                </c:pt>
                <c:pt idx="116">
                  <c:v>62.8</c:v>
                </c:pt>
                <c:pt idx="117">
                  <c:v>62.8</c:v>
                </c:pt>
                <c:pt idx="118">
                  <c:v>62.8</c:v>
                </c:pt>
                <c:pt idx="119">
                  <c:v>62.34</c:v>
                </c:pt>
                <c:pt idx="120">
                  <c:v>62.34</c:v>
                </c:pt>
                <c:pt idx="121">
                  <c:v>62.34</c:v>
                </c:pt>
                <c:pt idx="122">
                  <c:v>62.34</c:v>
                </c:pt>
                <c:pt idx="123">
                  <c:v>61.88</c:v>
                </c:pt>
                <c:pt idx="124">
                  <c:v>61.88</c:v>
                </c:pt>
                <c:pt idx="125">
                  <c:v>61.88</c:v>
                </c:pt>
                <c:pt idx="126">
                  <c:v>61.43</c:v>
                </c:pt>
                <c:pt idx="127">
                  <c:v>61.43</c:v>
                </c:pt>
                <c:pt idx="128">
                  <c:v>61.43</c:v>
                </c:pt>
                <c:pt idx="129">
                  <c:v>61.43</c:v>
                </c:pt>
                <c:pt idx="130">
                  <c:v>60.97</c:v>
                </c:pt>
                <c:pt idx="131">
                  <c:v>60.97</c:v>
                </c:pt>
                <c:pt idx="132">
                  <c:v>60.97</c:v>
                </c:pt>
                <c:pt idx="133">
                  <c:v>60.97</c:v>
                </c:pt>
                <c:pt idx="134">
                  <c:v>60.97</c:v>
                </c:pt>
                <c:pt idx="135">
                  <c:v>60.97</c:v>
                </c:pt>
                <c:pt idx="136">
                  <c:v>60.51</c:v>
                </c:pt>
                <c:pt idx="137">
                  <c:v>60.51</c:v>
                </c:pt>
                <c:pt idx="138">
                  <c:v>60.51</c:v>
                </c:pt>
                <c:pt idx="139">
                  <c:v>60.51</c:v>
                </c:pt>
                <c:pt idx="140">
                  <c:v>60.05</c:v>
                </c:pt>
                <c:pt idx="141">
                  <c:v>60.05</c:v>
                </c:pt>
                <c:pt idx="142">
                  <c:v>60.05</c:v>
                </c:pt>
                <c:pt idx="143">
                  <c:v>60.05</c:v>
                </c:pt>
                <c:pt idx="144">
                  <c:v>60.05</c:v>
                </c:pt>
                <c:pt idx="145">
                  <c:v>59.6</c:v>
                </c:pt>
                <c:pt idx="146">
                  <c:v>60.05</c:v>
                </c:pt>
                <c:pt idx="147">
                  <c:v>59.6</c:v>
                </c:pt>
                <c:pt idx="148">
                  <c:v>59.6</c:v>
                </c:pt>
                <c:pt idx="149">
                  <c:v>59.6</c:v>
                </c:pt>
                <c:pt idx="150">
                  <c:v>59.6</c:v>
                </c:pt>
                <c:pt idx="151">
                  <c:v>59.14</c:v>
                </c:pt>
                <c:pt idx="152">
                  <c:v>59.14</c:v>
                </c:pt>
                <c:pt idx="153">
                  <c:v>59.14</c:v>
                </c:pt>
                <c:pt idx="154">
                  <c:v>59.14</c:v>
                </c:pt>
                <c:pt idx="155">
                  <c:v>59.14</c:v>
                </c:pt>
                <c:pt idx="156">
                  <c:v>59.14</c:v>
                </c:pt>
                <c:pt idx="157">
                  <c:v>59.14</c:v>
                </c:pt>
                <c:pt idx="158">
                  <c:v>58.690000000000012</c:v>
                </c:pt>
                <c:pt idx="159">
                  <c:v>58.690000000000012</c:v>
                </c:pt>
                <c:pt idx="160">
                  <c:v>58.690000000000012</c:v>
                </c:pt>
                <c:pt idx="161">
                  <c:v>58.690000000000012</c:v>
                </c:pt>
                <c:pt idx="162">
                  <c:v>57.77</c:v>
                </c:pt>
                <c:pt idx="163">
                  <c:v>57.77</c:v>
                </c:pt>
                <c:pt idx="164">
                  <c:v>57.77</c:v>
                </c:pt>
                <c:pt idx="165">
                  <c:v>57.77</c:v>
                </c:pt>
                <c:pt idx="166">
                  <c:v>57.31</c:v>
                </c:pt>
                <c:pt idx="167">
                  <c:v>57.31</c:v>
                </c:pt>
                <c:pt idx="168">
                  <c:v>57.31</c:v>
                </c:pt>
                <c:pt idx="169">
                  <c:v>56.85</c:v>
                </c:pt>
                <c:pt idx="170">
                  <c:v>56.85</c:v>
                </c:pt>
                <c:pt idx="171">
                  <c:v>56.85</c:v>
                </c:pt>
                <c:pt idx="172">
                  <c:v>56.85</c:v>
                </c:pt>
                <c:pt idx="173">
                  <c:v>56.85</c:v>
                </c:pt>
                <c:pt idx="174">
                  <c:v>56.85</c:v>
                </c:pt>
                <c:pt idx="175">
                  <c:v>56.85</c:v>
                </c:pt>
                <c:pt idx="176">
                  <c:v>56.85</c:v>
                </c:pt>
                <c:pt idx="177">
                  <c:v>56.85</c:v>
                </c:pt>
                <c:pt idx="178">
                  <c:v>56.85</c:v>
                </c:pt>
                <c:pt idx="179">
                  <c:v>56.39</c:v>
                </c:pt>
                <c:pt idx="180">
                  <c:v>56.39</c:v>
                </c:pt>
                <c:pt idx="181">
                  <c:v>56.39</c:v>
                </c:pt>
                <c:pt idx="182">
                  <c:v>55.93</c:v>
                </c:pt>
                <c:pt idx="183">
                  <c:v>56.39</c:v>
                </c:pt>
                <c:pt idx="184">
                  <c:v>55.93</c:v>
                </c:pt>
                <c:pt idx="185">
                  <c:v>56.39</c:v>
                </c:pt>
                <c:pt idx="186">
                  <c:v>55.93</c:v>
                </c:pt>
                <c:pt idx="187">
                  <c:v>55.93</c:v>
                </c:pt>
                <c:pt idx="188">
                  <c:v>55.47</c:v>
                </c:pt>
                <c:pt idx="189">
                  <c:v>55.93</c:v>
                </c:pt>
                <c:pt idx="190">
                  <c:v>55.47</c:v>
                </c:pt>
                <c:pt idx="191">
                  <c:v>55.47</c:v>
                </c:pt>
                <c:pt idx="192">
                  <c:v>55.01</c:v>
                </c:pt>
                <c:pt idx="193">
                  <c:v>55.01</c:v>
                </c:pt>
                <c:pt idx="194">
                  <c:v>55.01</c:v>
                </c:pt>
                <c:pt idx="195">
                  <c:v>55.01</c:v>
                </c:pt>
                <c:pt idx="196">
                  <c:v>55.01</c:v>
                </c:pt>
                <c:pt idx="197">
                  <c:v>55.01</c:v>
                </c:pt>
                <c:pt idx="198">
                  <c:v>55.01</c:v>
                </c:pt>
                <c:pt idx="199">
                  <c:v>54.55</c:v>
                </c:pt>
                <c:pt idx="200">
                  <c:v>54.55</c:v>
                </c:pt>
                <c:pt idx="201">
                  <c:v>54.55</c:v>
                </c:pt>
                <c:pt idx="202">
                  <c:v>54.55</c:v>
                </c:pt>
                <c:pt idx="203">
                  <c:v>54.09</c:v>
                </c:pt>
                <c:pt idx="204">
                  <c:v>54.09</c:v>
                </c:pt>
                <c:pt idx="205">
                  <c:v>54.09</c:v>
                </c:pt>
                <c:pt idx="206">
                  <c:v>54.09</c:v>
                </c:pt>
                <c:pt idx="207">
                  <c:v>54.09</c:v>
                </c:pt>
                <c:pt idx="208">
                  <c:v>53.63</c:v>
                </c:pt>
                <c:pt idx="209">
                  <c:v>54.09</c:v>
                </c:pt>
                <c:pt idx="210">
                  <c:v>53.63</c:v>
                </c:pt>
                <c:pt idx="211">
                  <c:v>53.63</c:v>
                </c:pt>
                <c:pt idx="212">
                  <c:v>53.63</c:v>
                </c:pt>
                <c:pt idx="213">
                  <c:v>53.17</c:v>
                </c:pt>
                <c:pt idx="214">
                  <c:v>53.17</c:v>
                </c:pt>
                <c:pt idx="215">
                  <c:v>53.17</c:v>
                </c:pt>
                <c:pt idx="216">
                  <c:v>53.17</c:v>
                </c:pt>
                <c:pt idx="217">
                  <c:v>53.17</c:v>
                </c:pt>
                <c:pt idx="218">
                  <c:v>52.71</c:v>
                </c:pt>
                <c:pt idx="219">
                  <c:v>52.71</c:v>
                </c:pt>
                <c:pt idx="220">
                  <c:v>52.71</c:v>
                </c:pt>
                <c:pt idx="221">
                  <c:v>52.71</c:v>
                </c:pt>
                <c:pt idx="222">
                  <c:v>52.71</c:v>
                </c:pt>
                <c:pt idx="223">
                  <c:v>52.25</c:v>
                </c:pt>
                <c:pt idx="224">
                  <c:v>52.25</c:v>
                </c:pt>
                <c:pt idx="225">
                  <c:v>52.25</c:v>
                </c:pt>
                <c:pt idx="226">
                  <c:v>52.25</c:v>
                </c:pt>
                <c:pt idx="227">
                  <c:v>52.25</c:v>
                </c:pt>
                <c:pt idx="228">
                  <c:v>52.25</c:v>
                </c:pt>
                <c:pt idx="229">
                  <c:v>51.78</c:v>
                </c:pt>
                <c:pt idx="230">
                  <c:v>51.78</c:v>
                </c:pt>
                <c:pt idx="231">
                  <c:v>51.78</c:v>
                </c:pt>
                <c:pt idx="232">
                  <c:v>51.78</c:v>
                </c:pt>
                <c:pt idx="233">
                  <c:v>51.78</c:v>
                </c:pt>
                <c:pt idx="234">
                  <c:v>51.78</c:v>
                </c:pt>
                <c:pt idx="235">
                  <c:v>51.78</c:v>
                </c:pt>
                <c:pt idx="236">
                  <c:v>51.32</c:v>
                </c:pt>
                <c:pt idx="237">
                  <c:v>51.32</c:v>
                </c:pt>
                <c:pt idx="238">
                  <c:v>51.32</c:v>
                </c:pt>
                <c:pt idx="239">
                  <c:v>51.32</c:v>
                </c:pt>
                <c:pt idx="240">
                  <c:v>51.32</c:v>
                </c:pt>
                <c:pt idx="241">
                  <c:v>51.32</c:v>
                </c:pt>
                <c:pt idx="242">
                  <c:v>51.32</c:v>
                </c:pt>
                <c:pt idx="243">
                  <c:v>51.32</c:v>
                </c:pt>
                <c:pt idx="244">
                  <c:v>51.32</c:v>
                </c:pt>
                <c:pt idx="245">
                  <c:v>51.32</c:v>
                </c:pt>
                <c:pt idx="246">
                  <c:v>50.85</c:v>
                </c:pt>
                <c:pt idx="247">
                  <c:v>50.85</c:v>
                </c:pt>
                <c:pt idx="248">
                  <c:v>50.85</c:v>
                </c:pt>
                <c:pt idx="249">
                  <c:v>50.85</c:v>
                </c:pt>
                <c:pt idx="250">
                  <c:v>50.85</c:v>
                </c:pt>
                <c:pt idx="251">
                  <c:v>50.39</c:v>
                </c:pt>
                <c:pt idx="252">
                  <c:v>50.39</c:v>
                </c:pt>
                <c:pt idx="253">
                  <c:v>50.39</c:v>
                </c:pt>
                <c:pt idx="254">
                  <c:v>50.39</c:v>
                </c:pt>
                <c:pt idx="255">
                  <c:v>50.39</c:v>
                </c:pt>
                <c:pt idx="256">
                  <c:v>50.39</c:v>
                </c:pt>
                <c:pt idx="257">
                  <c:v>49.93</c:v>
                </c:pt>
                <c:pt idx="258">
                  <c:v>50.39</c:v>
                </c:pt>
                <c:pt idx="259">
                  <c:v>49.93</c:v>
                </c:pt>
                <c:pt idx="260">
                  <c:v>49.93</c:v>
                </c:pt>
                <c:pt idx="261">
                  <c:v>49.93</c:v>
                </c:pt>
                <c:pt idx="262">
                  <c:v>49.93</c:v>
                </c:pt>
                <c:pt idx="263">
                  <c:v>49.93</c:v>
                </c:pt>
                <c:pt idx="264">
                  <c:v>49.93</c:v>
                </c:pt>
                <c:pt idx="265">
                  <c:v>49.93</c:v>
                </c:pt>
                <c:pt idx="266">
                  <c:v>49.46</c:v>
                </c:pt>
                <c:pt idx="267">
                  <c:v>49.93</c:v>
                </c:pt>
                <c:pt idx="268">
                  <c:v>49.46</c:v>
                </c:pt>
                <c:pt idx="269">
                  <c:v>49.46</c:v>
                </c:pt>
                <c:pt idx="270">
                  <c:v>49.46</c:v>
                </c:pt>
                <c:pt idx="271">
                  <c:v>49.46</c:v>
                </c:pt>
                <c:pt idx="272">
                  <c:v>49.46</c:v>
                </c:pt>
                <c:pt idx="273">
                  <c:v>49.46</c:v>
                </c:pt>
                <c:pt idx="274">
                  <c:v>49</c:v>
                </c:pt>
                <c:pt idx="275">
                  <c:v>49</c:v>
                </c:pt>
                <c:pt idx="276">
                  <c:v>49.46</c:v>
                </c:pt>
                <c:pt idx="277">
                  <c:v>49</c:v>
                </c:pt>
                <c:pt idx="278">
                  <c:v>49</c:v>
                </c:pt>
                <c:pt idx="279">
                  <c:v>49</c:v>
                </c:pt>
                <c:pt idx="280">
                  <c:v>49</c:v>
                </c:pt>
                <c:pt idx="281">
                  <c:v>49</c:v>
                </c:pt>
                <c:pt idx="282">
                  <c:v>49</c:v>
                </c:pt>
                <c:pt idx="283">
                  <c:v>48.53</c:v>
                </c:pt>
                <c:pt idx="284">
                  <c:v>49</c:v>
                </c:pt>
                <c:pt idx="285">
                  <c:v>48.53</c:v>
                </c:pt>
                <c:pt idx="286">
                  <c:v>49</c:v>
                </c:pt>
                <c:pt idx="287">
                  <c:v>48.53</c:v>
                </c:pt>
                <c:pt idx="288">
                  <c:v>48.53</c:v>
                </c:pt>
                <c:pt idx="289">
                  <c:v>48.53</c:v>
                </c:pt>
                <c:pt idx="290">
                  <c:v>48.53</c:v>
                </c:pt>
                <c:pt idx="291">
                  <c:v>48.53</c:v>
                </c:pt>
                <c:pt idx="292">
                  <c:v>48.53</c:v>
                </c:pt>
                <c:pt idx="293">
                  <c:v>48.53</c:v>
                </c:pt>
                <c:pt idx="294">
                  <c:v>48.53</c:v>
                </c:pt>
                <c:pt idx="295">
                  <c:v>48.53</c:v>
                </c:pt>
                <c:pt idx="296">
                  <c:v>48.53</c:v>
                </c:pt>
                <c:pt idx="297">
                  <c:v>48.53</c:v>
                </c:pt>
                <c:pt idx="298">
                  <c:v>48.06</c:v>
                </c:pt>
                <c:pt idx="299">
                  <c:v>48.06</c:v>
                </c:pt>
                <c:pt idx="300">
                  <c:v>48.06</c:v>
                </c:pt>
                <c:pt idx="301">
                  <c:v>48.06</c:v>
                </c:pt>
                <c:pt idx="302">
                  <c:v>48.06</c:v>
                </c:pt>
                <c:pt idx="303">
                  <c:v>48.06</c:v>
                </c:pt>
                <c:pt idx="304">
                  <c:v>48.06</c:v>
                </c:pt>
                <c:pt idx="305">
                  <c:v>47.6</c:v>
                </c:pt>
                <c:pt idx="306">
                  <c:v>47.6</c:v>
                </c:pt>
                <c:pt idx="307">
                  <c:v>47.6</c:v>
                </c:pt>
                <c:pt idx="308">
                  <c:v>47.6</c:v>
                </c:pt>
                <c:pt idx="309">
                  <c:v>47.6</c:v>
                </c:pt>
                <c:pt idx="310">
                  <c:v>47.6</c:v>
                </c:pt>
                <c:pt idx="311">
                  <c:v>47.6</c:v>
                </c:pt>
                <c:pt idx="312">
                  <c:v>47.6</c:v>
                </c:pt>
                <c:pt idx="313">
                  <c:v>47.6</c:v>
                </c:pt>
                <c:pt idx="314">
                  <c:v>47.14</c:v>
                </c:pt>
                <c:pt idx="315">
                  <c:v>47.6</c:v>
                </c:pt>
                <c:pt idx="316">
                  <c:v>47.14</c:v>
                </c:pt>
                <c:pt idx="317">
                  <c:v>47.6</c:v>
                </c:pt>
                <c:pt idx="318">
                  <c:v>47.6</c:v>
                </c:pt>
                <c:pt idx="319">
                  <c:v>47.14</c:v>
                </c:pt>
                <c:pt idx="320">
                  <c:v>46.68</c:v>
                </c:pt>
                <c:pt idx="321">
                  <c:v>46.68</c:v>
                </c:pt>
                <c:pt idx="322">
                  <c:v>46.68</c:v>
                </c:pt>
                <c:pt idx="323">
                  <c:v>47.14</c:v>
                </c:pt>
                <c:pt idx="324">
                  <c:v>46.68</c:v>
                </c:pt>
                <c:pt idx="325">
                  <c:v>47.14</c:v>
                </c:pt>
                <c:pt idx="326">
                  <c:v>46.68</c:v>
                </c:pt>
                <c:pt idx="327">
                  <c:v>47.14</c:v>
                </c:pt>
                <c:pt idx="328">
                  <c:v>46.68</c:v>
                </c:pt>
                <c:pt idx="329">
                  <c:v>46.68</c:v>
                </c:pt>
                <c:pt idx="330">
                  <c:v>46.21</c:v>
                </c:pt>
                <c:pt idx="331">
                  <c:v>46.68</c:v>
                </c:pt>
                <c:pt idx="332">
                  <c:v>46.68</c:v>
                </c:pt>
                <c:pt idx="333">
                  <c:v>46.68</c:v>
                </c:pt>
                <c:pt idx="334">
                  <c:v>46.68</c:v>
                </c:pt>
                <c:pt idx="335">
                  <c:v>46.21</c:v>
                </c:pt>
                <c:pt idx="336">
                  <c:v>46.68</c:v>
                </c:pt>
                <c:pt idx="337">
                  <c:v>46.21</c:v>
                </c:pt>
                <c:pt idx="338">
                  <c:v>46.21</c:v>
                </c:pt>
                <c:pt idx="339">
                  <c:v>46.21</c:v>
                </c:pt>
                <c:pt idx="340">
                  <c:v>46.21</c:v>
                </c:pt>
                <c:pt idx="341">
                  <c:v>45.74</c:v>
                </c:pt>
                <c:pt idx="342">
                  <c:v>46.21</c:v>
                </c:pt>
                <c:pt idx="343">
                  <c:v>46.21</c:v>
                </c:pt>
                <c:pt idx="344">
                  <c:v>46.21</c:v>
                </c:pt>
                <c:pt idx="345">
                  <c:v>46.21</c:v>
                </c:pt>
                <c:pt idx="346">
                  <c:v>46.21</c:v>
                </c:pt>
                <c:pt idx="347">
                  <c:v>46.21</c:v>
                </c:pt>
                <c:pt idx="348">
                  <c:v>46.21</c:v>
                </c:pt>
                <c:pt idx="349">
                  <c:v>45.74</c:v>
                </c:pt>
                <c:pt idx="350">
                  <c:v>45.74</c:v>
                </c:pt>
                <c:pt idx="351">
                  <c:v>45.74</c:v>
                </c:pt>
                <c:pt idx="352">
                  <c:v>45.74</c:v>
                </c:pt>
                <c:pt idx="353">
                  <c:v>45.74</c:v>
                </c:pt>
                <c:pt idx="354">
                  <c:v>45.28</c:v>
                </c:pt>
                <c:pt idx="355">
                  <c:v>45.74</c:v>
                </c:pt>
                <c:pt idx="356">
                  <c:v>45.74</c:v>
                </c:pt>
                <c:pt idx="357">
                  <c:v>45.74</c:v>
                </c:pt>
                <c:pt idx="358">
                  <c:v>45.74</c:v>
                </c:pt>
                <c:pt idx="359">
                  <c:v>45.74</c:v>
                </c:pt>
                <c:pt idx="360">
                  <c:v>45.74</c:v>
                </c:pt>
                <c:pt idx="361">
                  <c:v>45.74</c:v>
                </c:pt>
                <c:pt idx="362">
                  <c:v>45.74</c:v>
                </c:pt>
                <c:pt idx="363">
                  <c:v>45.28</c:v>
                </c:pt>
                <c:pt idx="364">
                  <c:v>45.28</c:v>
                </c:pt>
                <c:pt idx="365">
                  <c:v>45.28</c:v>
                </c:pt>
                <c:pt idx="366">
                  <c:v>45.74</c:v>
                </c:pt>
                <c:pt idx="367">
                  <c:v>45.28</c:v>
                </c:pt>
                <c:pt idx="368">
                  <c:v>45.28</c:v>
                </c:pt>
                <c:pt idx="369">
                  <c:v>45.28</c:v>
                </c:pt>
                <c:pt idx="370">
                  <c:v>45.28</c:v>
                </c:pt>
                <c:pt idx="371">
                  <c:v>45.28</c:v>
                </c:pt>
                <c:pt idx="372">
                  <c:v>45.28</c:v>
                </c:pt>
                <c:pt idx="373">
                  <c:v>45.28</c:v>
                </c:pt>
                <c:pt idx="374">
                  <c:v>45.28</c:v>
                </c:pt>
                <c:pt idx="375">
                  <c:v>45.28</c:v>
                </c:pt>
                <c:pt idx="376">
                  <c:v>45.28</c:v>
                </c:pt>
                <c:pt idx="377">
                  <c:v>44.81</c:v>
                </c:pt>
                <c:pt idx="378">
                  <c:v>44.81</c:v>
                </c:pt>
                <c:pt idx="379">
                  <c:v>44.81</c:v>
                </c:pt>
                <c:pt idx="380">
                  <c:v>44.81</c:v>
                </c:pt>
                <c:pt idx="381">
                  <c:v>45.28</c:v>
                </c:pt>
                <c:pt idx="382">
                  <c:v>44.81</c:v>
                </c:pt>
                <c:pt idx="383">
                  <c:v>44.81</c:v>
                </c:pt>
                <c:pt idx="384">
                  <c:v>44.81</c:v>
                </c:pt>
                <c:pt idx="385">
                  <c:v>44.81</c:v>
                </c:pt>
                <c:pt idx="386">
                  <c:v>44.81</c:v>
                </c:pt>
                <c:pt idx="387">
                  <c:v>44.34</c:v>
                </c:pt>
                <c:pt idx="388">
                  <c:v>44.81</c:v>
                </c:pt>
                <c:pt idx="389">
                  <c:v>44.34</c:v>
                </c:pt>
                <c:pt idx="390">
                  <c:v>44.34</c:v>
                </c:pt>
                <c:pt idx="391">
                  <c:v>44.34</c:v>
                </c:pt>
                <c:pt idx="392">
                  <c:v>44.81</c:v>
                </c:pt>
                <c:pt idx="393">
                  <c:v>44.34</c:v>
                </c:pt>
                <c:pt idx="394">
                  <c:v>44.34</c:v>
                </c:pt>
                <c:pt idx="395">
                  <c:v>44.34</c:v>
                </c:pt>
                <c:pt idx="396">
                  <c:v>44.34</c:v>
                </c:pt>
                <c:pt idx="397">
                  <c:v>44.34</c:v>
                </c:pt>
                <c:pt idx="398">
                  <c:v>44.34</c:v>
                </c:pt>
                <c:pt idx="399">
                  <c:v>44.34</c:v>
                </c:pt>
                <c:pt idx="400">
                  <c:v>44.34</c:v>
                </c:pt>
                <c:pt idx="401">
                  <c:v>44.34</c:v>
                </c:pt>
                <c:pt idx="402">
                  <c:v>43.88</c:v>
                </c:pt>
                <c:pt idx="403">
                  <c:v>43.88</c:v>
                </c:pt>
                <c:pt idx="404">
                  <c:v>43.88</c:v>
                </c:pt>
                <c:pt idx="405">
                  <c:v>43.88</c:v>
                </c:pt>
                <c:pt idx="406">
                  <c:v>43.88</c:v>
                </c:pt>
                <c:pt idx="407">
                  <c:v>43.88</c:v>
                </c:pt>
                <c:pt idx="408">
                  <c:v>43.88</c:v>
                </c:pt>
                <c:pt idx="409">
                  <c:v>43.88</c:v>
                </c:pt>
                <c:pt idx="410">
                  <c:v>43.88</c:v>
                </c:pt>
                <c:pt idx="411">
                  <c:v>43.88</c:v>
                </c:pt>
                <c:pt idx="412">
                  <c:v>44.34</c:v>
                </c:pt>
                <c:pt idx="413">
                  <c:v>44.34</c:v>
                </c:pt>
                <c:pt idx="414">
                  <c:v>44.34</c:v>
                </c:pt>
                <c:pt idx="415">
                  <c:v>43.88</c:v>
                </c:pt>
                <c:pt idx="416">
                  <c:v>43.88</c:v>
                </c:pt>
                <c:pt idx="417">
                  <c:v>43.88</c:v>
                </c:pt>
                <c:pt idx="418">
                  <c:v>43.88</c:v>
                </c:pt>
                <c:pt idx="419">
                  <c:v>43.41</c:v>
                </c:pt>
                <c:pt idx="420">
                  <c:v>43.88</c:v>
                </c:pt>
                <c:pt idx="421">
                  <c:v>43.41</c:v>
                </c:pt>
                <c:pt idx="422">
                  <c:v>43.88</c:v>
                </c:pt>
                <c:pt idx="423">
                  <c:v>43.41</c:v>
                </c:pt>
                <c:pt idx="424">
                  <c:v>43.88</c:v>
                </c:pt>
                <c:pt idx="425">
                  <c:v>43.88</c:v>
                </c:pt>
                <c:pt idx="426">
                  <c:v>43.41</c:v>
                </c:pt>
                <c:pt idx="427">
                  <c:v>43.88</c:v>
                </c:pt>
                <c:pt idx="428">
                  <c:v>43.41</c:v>
                </c:pt>
                <c:pt idx="429">
                  <c:v>43.88</c:v>
                </c:pt>
                <c:pt idx="430">
                  <c:v>43.41</c:v>
                </c:pt>
                <c:pt idx="431">
                  <c:v>43.41</c:v>
                </c:pt>
                <c:pt idx="432">
                  <c:v>43.41</c:v>
                </c:pt>
                <c:pt idx="433">
                  <c:v>43.41</c:v>
                </c:pt>
                <c:pt idx="434">
                  <c:v>43.41</c:v>
                </c:pt>
                <c:pt idx="435">
                  <c:v>43.41</c:v>
                </c:pt>
                <c:pt idx="436">
                  <c:v>42.94</c:v>
                </c:pt>
                <c:pt idx="437">
                  <c:v>43.41</c:v>
                </c:pt>
                <c:pt idx="438">
                  <c:v>43.41</c:v>
                </c:pt>
                <c:pt idx="439">
                  <c:v>43.41</c:v>
                </c:pt>
                <c:pt idx="440">
                  <c:v>43.41</c:v>
                </c:pt>
                <c:pt idx="441">
                  <c:v>42.94</c:v>
                </c:pt>
                <c:pt idx="442">
                  <c:v>42.94</c:v>
                </c:pt>
                <c:pt idx="443">
                  <c:v>42.94</c:v>
                </c:pt>
                <c:pt idx="444">
                  <c:v>42.94</c:v>
                </c:pt>
                <c:pt idx="445">
                  <c:v>42.94</c:v>
                </c:pt>
                <c:pt idx="446">
                  <c:v>42.94</c:v>
                </c:pt>
                <c:pt idx="447">
                  <c:v>42.94</c:v>
                </c:pt>
                <c:pt idx="448">
                  <c:v>42.94</c:v>
                </c:pt>
                <c:pt idx="449">
                  <c:v>42.47</c:v>
                </c:pt>
                <c:pt idx="450">
                  <c:v>42.94</c:v>
                </c:pt>
                <c:pt idx="451">
                  <c:v>42.94</c:v>
                </c:pt>
                <c:pt idx="452">
                  <c:v>42.94</c:v>
                </c:pt>
                <c:pt idx="453">
                  <c:v>42.47</c:v>
                </c:pt>
                <c:pt idx="454">
                  <c:v>42.94</c:v>
                </c:pt>
                <c:pt idx="455">
                  <c:v>42.94</c:v>
                </c:pt>
                <c:pt idx="456">
                  <c:v>42.47</c:v>
                </c:pt>
                <c:pt idx="457">
                  <c:v>42.94</c:v>
                </c:pt>
                <c:pt idx="458">
                  <c:v>42.47</c:v>
                </c:pt>
                <c:pt idx="459">
                  <c:v>42.47</c:v>
                </c:pt>
                <c:pt idx="460">
                  <c:v>42.47</c:v>
                </c:pt>
                <c:pt idx="461">
                  <c:v>42.47</c:v>
                </c:pt>
                <c:pt idx="462">
                  <c:v>42.47</c:v>
                </c:pt>
                <c:pt idx="463">
                  <c:v>42.47</c:v>
                </c:pt>
                <c:pt idx="464">
                  <c:v>42.47</c:v>
                </c:pt>
                <c:pt idx="465">
                  <c:v>42.47</c:v>
                </c:pt>
                <c:pt idx="466">
                  <c:v>42.47</c:v>
                </c:pt>
                <c:pt idx="467">
                  <c:v>41.99</c:v>
                </c:pt>
                <c:pt idx="468">
                  <c:v>42.47</c:v>
                </c:pt>
                <c:pt idx="469">
                  <c:v>42.47</c:v>
                </c:pt>
                <c:pt idx="470">
                  <c:v>42.47</c:v>
                </c:pt>
                <c:pt idx="471">
                  <c:v>41.99</c:v>
                </c:pt>
                <c:pt idx="472">
                  <c:v>42.47</c:v>
                </c:pt>
                <c:pt idx="473">
                  <c:v>41.99</c:v>
                </c:pt>
                <c:pt idx="474">
                  <c:v>41.99</c:v>
                </c:pt>
                <c:pt idx="475">
                  <c:v>41.99</c:v>
                </c:pt>
                <c:pt idx="476">
                  <c:v>41.99</c:v>
                </c:pt>
                <c:pt idx="477">
                  <c:v>41.99</c:v>
                </c:pt>
                <c:pt idx="478">
                  <c:v>41.99</c:v>
                </c:pt>
                <c:pt idx="479">
                  <c:v>41.53</c:v>
                </c:pt>
                <c:pt idx="480">
                  <c:v>41.99</c:v>
                </c:pt>
                <c:pt idx="481">
                  <c:v>41.99</c:v>
                </c:pt>
                <c:pt idx="482">
                  <c:v>41.53</c:v>
                </c:pt>
                <c:pt idx="483">
                  <c:v>41.99</c:v>
                </c:pt>
                <c:pt idx="484">
                  <c:v>41.53</c:v>
                </c:pt>
                <c:pt idx="485">
                  <c:v>41.53</c:v>
                </c:pt>
                <c:pt idx="486">
                  <c:v>41.53</c:v>
                </c:pt>
                <c:pt idx="487">
                  <c:v>41.53</c:v>
                </c:pt>
                <c:pt idx="488">
                  <c:v>41.53</c:v>
                </c:pt>
                <c:pt idx="489">
                  <c:v>41.53</c:v>
                </c:pt>
                <c:pt idx="490">
                  <c:v>41.53</c:v>
                </c:pt>
                <c:pt idx="491">
                  <c:v>41.53</c:v>
                </c:pt>
                <c:pt idx="492">
                  <c:v>41.53</c:v>
                </c:pt>
                <c:pt idx="493">
                  <c:v>41.53</c:v>
                </c:pt>
                <c:pt idx="494">
                  <c:v>41.53</c:v>
                </c:pt>
                <c:pt idx="495">
                  <c:v>41.53</c:v>
                </c:pt>
                <c:pt idx="496">
                  <c:v>41.53</c:v>
                </c:pt>
                <c:pt idx="497">
                  <c:v>41.53</c:v>
                </c:pt>
                <c:pt idx="498">
                  <c:v>41.53</c:v>
                </c:pt>
                <c:pt idx="499">
                  <c:v>41.06</c:v>
                </c:pt>
                <c:pt idx="500">
                  <c:v>41.53</c:v>
                </c:pt>
                <c:pt idx="501">
                  <c:v>41.06</c:v>
                </c:pt>
                <c:pt idx="502">
                  <c:v>41.06</c:v>
                </c:pt>
                <c:pt idx="503">
                  <c:v>41.06</c:v>
                </c:pt>
                <c:pt idx="504">
                  <c:v>41.53</c:v>
                </c:pt>
                <c:pt idx="505">
                  <c:v>41.53</c:v>
                </c:pt>
                <c:pt idx="506">
                  <c:v>41.53</c:v>
                </c:pt>
                <c:pt idx="507">
                  <c:v>41.06</c:v>
                </c:pt>
                <c:pt idx="508">
                  <c:v>41.06</c:v>
                </c:pt>
                <c:pt idx="509">
                  <c:v>41.06</c:v>
                </c:pt>
                <c:pt idx="510">
                  <c:v>41.06</c:v>
                </c:pt>
                <c:pt idx="511">
                  <c:v>41.06</c:v>
                </c:pt>
                <c:pt idx="512">
                  <c:v>40.590000000000003</c:v>
                </c:pt>
                <c:pt idx="513">
                  <c:v>41.06</c:v>
                </c:pt>
                <c:pt idx="514">
                  <c:v>40.590000000000003</c:v>
                </c:pt>
                <c:pt idx="515">
                  <c:v>40.590000000000003</c:v>
                </c:pt>
                <c:pt idx="516">
                  <c:v>40.590000000000003</c:v>
                </c:pt>
                <c:pt idx="517">
                  <c:v>40.590000000000003</c:v>
                </c:pt>
                <c:pt idx="518">
                  <c:v>41.06</c:v>
                </c:pt>
                <c:pt idx="519">
                  <c:v>40.590000000000003</c:v>
                </c:pt>
                <c:pt idx="520">
                  <c:v>40.590000000000003</c:v>
                </c:pt>
                <c:pt idx="521">
                  <c:v>40.590000000000003</c:v>
                </c:pt>
                <c:pt idx="522">
                  <c:v>40.590000000000003</c:v>
                </c:pt>
                <c:pt idx="523">
                  <c:v>40.590000000000003</c:v>
                </c:pt>
                <c:pt idx="524">
                  <c:v>40.590000000000003</c:v>
                </c:pt>
                <c:pt idx="525">
                  <c:v>40.590000000000003</c:v>
                </c:pt>
                <c:pt idx="526">
                  <c:v>40.590000000000003</c:v>
                </c:pt>
                <c:pt idx="527">
                  <c:v>40.590000000000003</c:v>
                </c:pt>
                <c:pt idx="528">
                  <c:v>40.590000000000003</c:v>
                </c:pt>
                <c:pt idx="529">
                  <c:v>40.590000000000003</c:v>
                </c:pt>
                <c:pt idx="530">
                  <c:v>40.11</c:v>
                </c:pt>
                <c:pt idx="531">
                  <c:v>40.11</c:v>
                </c:pt>
                <c:pt idx="532">
                  <c:v>40.11</c:v>
                </c:pt>
                <c:pt idx="533">
                  <c:v>40.11</c:v>
                </c:pt>
                <c:pt idx="534">
                  <c:v>40.11</c:v>
                </c:pt>
                <c:pt idx="535">
                  <c:v>40.11</c:v>
                </c:pt>
                <c:pt idx="536">
                  <c:v>40.590000000000003</c:v>
                </c:pt>
                <c:pt idx="537">
                  <c:v>40.11</c:v>
                </c:pt>
                <c:pt idx="538">
                  <c:v>40.11</c:v>
                </c:pt>
                <c:pt idx="539">
                  <c:v>40.11</c:v>
                </c:pt>
                <c:pt idx="540">
                  <c:v>40.11</c:v>
                </c:pt>
                <c:pt idx="541">
                  <c:v>39.65</c:v>
                </c:pt>
                <c:pt idx="542">
                  <c:v>40.11</c:v>
                </c:pt>
                <c:pt idx="543">
                  <c:v>40.11</c:v>
                </c:pt>
                <c:pt idx="544">
                  <c:v>40.11</c:v>
                </c:pt>
                <c:pt idx="545">
                  <c:v>40.11</c:v>
                </c:pt>
                <c:pt idx="546">
                  <c:v>40.11</c:v>
                </c:pt>
                <c:pt idx="547">
                  <c:v>40.11</c:v>
                </c:pt>
                <c:pt idx="548">
                  <c:v>40.11</c:v>
                </c:pt>
                <c:pt idx="549">
                  <c:v>40.11</c:v>
                </c:pt>
                <c:pt idx="550">
                  <c:v>39.65</c:v>
                </c:pt>
                <c:pt idx="551">
                  <c:v>39.65</c:v>
                </c:pt>
                <c:pt idx="552">
                  <c:v>39.65</c:v>
                </c:pt>
                <c:pt idx="553">
                  <c:v>40.11</c:v>
                </c:pt>
                <c:pt idx="554">
                  <c:v>40.11</c:v>
                </c:pt>
                <c:pt idx="555">
                  <c:v>40.11</c:v>
                </c:pt>
                <c:pt idx="556">
                  <c:v>39.65</c:v>
                </c:pt>
                <c:pt idx="557">
                  <c:v>39.65</c:v>
                </c:pt>
                <c:pt idx="558">
                  <c:v>39.65</c:v>
                </c:pt>
                <c:pt idx="559">
                  <c:v>39.65</c:v>
                </c:pt>
                <c:pt idx="560">
                  <c:v>39.18</c:v>
                </c:pt>
                <c:pt idx="561">
                  <c:v>39.65</c:v>
                </c:pt>
                <c:pt idx="562">
                  <c:v>39.65</c:v>
                </c:pt>
                <c:pt idx="563">
                  <c:v>39.65</c:v>
                </c:pt>
                <c:pt idx="564">
                  <c:v>39.65</c:v>
                </c:pt>
                <c:pt idx="565">
                  <c:v>39.65</c:v>
                </c:pt>
                <c:pt idx="566">
                  <c:v>39.18</c:v>
                </c:pt>
                <c:pt idx="567">
                  <c:v>39.18</c:v>
                </c:pt>
                <c:pt idx="568">
                  <c:v>39.18</c:v>
                </c:pt>
                <c:pt idx="569">
                  <c:v>39.65</c:v>
                </c:pt>
                <c:pt idx="570">
                  <c:v>39.18</c:v>
                </c:pt>
                <c:pt idx="571">
                  <c:v>40.11</c:v>
                </c:pt>
                <c:pt idx="572">
                  <c:v>40.11</c:v>
                </c:pt>
                <c:pt idx="573">
                  <c:v>40.11</c:v>
                </c:pt>
                <c:pt idx="574">
                  <c:v>40.11</c:v>
                </c:pt>
                <c:pt idx="575">
                  <c:v>39.65</c:v>
                </c:pt>
                <c:pt idx="576">
                  <c:v>39.65</c:v>
                </c:pt>
                <c:pt idx="577">
                  <c:v>39.65</c:v>
                </c:pt>
                <c:pt idx="578">
                  <c:v>39.65</c:v>
                </c:pt>
                <c:pt idx="579">
                  <c:v>39.65</c:v>
                </c:pt>
                <c:pt idx="580">
                  <c:v>39.65</c:v>
                </c:pt>
                <c:pt idx="581">
                  <c:v>39.65</c:v>
                </c:pt>
                <c:pt idx="582">
                  <c:v>39.65</c:v>
                </c:pt>
                <c:pt idx="583">
                  <c:v>39.65</c:v>
                </c:pt>
                <c:pt idx="584">
                  <c:v>39.65</c:v>
                </c:pt>
                <c:pt idx="585">
                  <c:v>39.65</c:v>
                </c:pt>
                <c:pt idx="586">
                  <c:v>39.65</c:v>
                </c:pt>
                <c:pt idx="587">
                  <c:v>39.65</c:v>
                </c:pt>
                <c:pt idx="588">
                  <c:v>39.65</c:v>
                </c:pt>
                <c:pt idx="589">
                  <c:v>39.65</c:v>
                </c:pt>
                <c:pt idx="590">
                  <c:v>39.65</c:v>
                </c:pt>
                <c:pt idx="591">
                  <c:v>39.65</c:v>
                </c:pt>
                <c:pt idx="592">
                  <c:v>39.18</c:v>
                </c:pt>
                <c:pt idx="593">
                  <c:v>39.18</c:v>
                </c:pt>
                <c:pt idx="594">
                  <c:v>39.18</c:v>
                </c:pt>
                <c:pt idx="595">
                  <c:v>39.65</c:v>
                </c:pt>
                <c:pt idx="596">
                  <c:v>39.18</c:v>
                </c:pt>
                <c:pt idx="597">
                  <c:v>39.18</c:v>
                </c:pt>
                <c:pt idx="598">
                  <c:v>39.18</c:v>
                </c:pt>
                <c:pt idx="599">
                  <c:v>39.18</c:v>
                </c:pt>
                <c:pt idx="600">
                  <c:v>39.18</c:v>
                </c:pt>
                <c:pt idx="601">
                  <c:v>39.18</c:v>
                </c:pt>
                <c:pt idx="602">
                  <c:v>39.18</c:v>
                </c:pt>
                <c:pt idx="603">
                  <c:v>39.18</c:v>
                </c:pt>
                <c:pt idx="604">
                  <c:v>39.18</c:v>
                </c:pt>
                <c:pt idx="605">
                  <c:v>38.71</c:v>
                </c:pt>
                <c:pt idx="606">
                  <c:v>39.18</c:v>
                </c:pt>
                <c:pt idx="607">
                  <c:v>38.71</c:v>
                </c:pt>
                <c:pt idx="608">
                  <c:v>38.71</c:v>
                </c:pt>
                <c:pt idx="609">
                  <c:v>38.71</c:v>
                </c:pt>
                <c:pt idx="610">
                  <c:v>38.71</c:v>
                </c:pt>
                <c:pt idx="611">
                  <c:v>38.71</c:v>
                </c:pt>
                <c:pt idx="612">
                  <c:v>38.71</c:v>
                </c:pt>
                <c:pt idx="613">
                  <c:v>38.71</c:v>
                </c:pt>
                <c:pt idx="614">
                  <c:v>38.71</c:v>
                </c:pt>
                <c:pt idx="615">
                  <c:v>38.71</c:v>
                </c:pt>
                <c:pt idx="616">
                  <c:v>38.230000000000011</c:v>
                </c:pt>
                <c:pt idx="617">
                  <c:v>38.71</c:v>
                </c:pt>
                <c:pt idx="618">
                  <c:v>38.71</c:v>
                </c:pt>
                <c:pt idx="619">
                  <c:v>38.230000000000011</c:v>
                </c:pt>
                <c:pt idx="620">
                  <c:v>38.230000000000011</c:v>
                </c:pt>
                <c:pt idx="621">
                  <c:v>38.230000000000011</c:v>
                </c:pt>
                <c:pt idx="622">
                  <c:v>38.230000000000011</c:v>
                </c:pt>
                <c:pt idx="623">
                  <c:v>38.230000000000011</c:v>
                </c:pt>
                <c:pt idx="624">
                  <c:v>38.230000000000011</c:v>
                </c:pt>
                <c:pt idx="625">
                  <c:v>38.230000000000011</c:v>
                </c:pt>
                <c:pt idx="626">
                  <c:v>38.230000000000011</c:v>
                </c:pt>
                <c:pt idx="627">
                  <c:v>38.230000000000011</c:v>
                </c:pt>
                <c:pt idx="628">
                  <c:v>38.230000000000011</c:v>
                </c:pt>
                <c:pt idx="629">
                  <c:v>38.230000000000011</c:v>
                </c:pt>
                <c:pt idx="630">
                  <c:v>38.230000000000011</c:v>
                </c:pt>
                <c:pt idx="631">
                  <c:v>38.230000000000011</c:v>
                </c:pt>
                <c:pt idx="632">
                  <c:v>38.230000000000011</c:v>
                </c:pt>
                <c:pt idx="633">
                  <c:v>38.230000000000011</c:v>
                </c:pt>
                <c:pt idx="634">
                  <c:v>38.230000000000011</c:v>
                </c:pt>
                <c:pt idx="635">
                  <c:v>38.230000000000011</c:v>
                </c:pt>
                <c:pt idx="636">
                  <c:v>37.760000000000012</c:v>
                </c:pt>
                <c:pt idx="637">
                  <c:v>38.230000000000011</c:v>
                </c:pt>
                <c:pt idx="638">
                  <c:v>38.230000000000011</c:v>
                </c:pt>
                <c:pt idx="639">
                  <c:v>37.760000000000012</c:v>
                </c:pt>
                <c:pt idx="640">
                  <c:v>37.760000000000012</c:v>
                </c:pt>
                <c:pt idx="641">
                  <c:v>37.760000000000012</c:v>
                </c:pt>
                <c:pt idx="642">
                  <c:v>38.230000000000011</c:v>
                </c:pt>
                <c:pt idx="643">
                  <c:v>37.760000000000012</c:v>
                </c:pt>
                <c:pt idx="644">
                  <c:v>37.760000000000012</c:v>
                </c:pt>
                <c:pt idx="645">
                  <c:v>37.760000000000012</c:v>
                </c:pt>
                <c:pt idx="646">
                  <c:v>37.760000000000012</c:v>
                </c:pt>
                <c:pt idx="647">
                  <c:v>37.760000000000012</c:v>
                </c:pt>
                <c:pt idx="648">
                  <c:v>37.760000000000012</c:v>
                </c:pt>
                <c:pt idx="649">
                  <c:v>37.760000000000012</c:v>
                </c:pt>
                <c:pt idx="650">
                  <c:v>37.760000000000012</c:v>
                </c:pt>
                <c:pt idx="651">
                  <c:v>37.760000000000012</c:v>
                </c:pt>
                <c:pt idx="652">
                  <c:v>37.290000000000013</c:v>
                </c:pt>
                <c:pt idx="653">
                  <c:v>37.760000000000012</c:v>
                </c:pt>
                <c:pt idx="654">
                  <c:v>37.290000000000013</c:v>
                </c:pt>
                <c:pt idx="655">
                  <c:v>37.760000000000012</c:v>
                </c:pt>
                <c:pt idx="656">
                  <c:v>37.760000000000012</c:v>
                </c:pt>
                <c:pt idx="657">
                  <c:v>37.290000000000013</c:v>
                </c:pt>
                <c:pt idx="658">
                  <c:v>37.290000000000013</c:v>
                </c:pt>
                <c:pt idx="659">
                  <c:v>37.290000000000013</c:v>
                </c:pt>
                <c:pt idx="660">
                  <c:v>37.760000000000012</c:v>
                </c:pt>
                <c:pt idx="661">
                  <c:v>37.290000000000013</c:v>
                </c:pt>
                <c:pt idx="662">
                  <c:v>37.290000000000013</c:v>
                </c:pt>
                <c:pt idx="663">
                  <c:v>37.290000000000013</c:v>
                </c:pt>
                <c:pt idx="664">
                  <c:v>37.290000000000013</c:v>
                </c:pt>
                <c:pt idx="665">
                  <c:v>37.290000000000013</c:v>
                </c:pt>
                <c:pt idx="666">
                  <c:v>37.290000000000013</c:v>
                </c:pt>
                <c:pt idx="667">
                  <c:v>37.290000000000013</c:v>
                </c:pt>
                <c:pt idx="668">
                  <c:v>36.81</c:v>
                </c:pt>
                <c:pt idx="669">
                  <c:v>36.81</c:v>
                </c:pt>
                <c:pt idx="670">
                  <c:v>36.81</c:v>
                </c:pt>
                <c:pt idx="671">
                  <c:v>36.81</c:v>
                </c:pt>
                <c:pt idx="672">
                  <c:v>36.81</c:v>
                </c:pt>
                <c:pt idx="673">
                  <c:v>36.81</c:v>
                </c:pt>
                <c:pt idx="674">
                  <c:v>36.81</c:v>
                </c:pt>
                <c:pt idx="675">
                  <c:v>36.81</c:v>
                </c:pt>
                <c:pt idx="676">
                  <c:v>36.81</c:v>
                </c:pt>
                <c:pt idx="677">
                  <c:v>36.81</c:v>
                </c:pt>
                <c:pt idx="678">
                  <c:v>36.81</c:v>
                </c:pt>
                <c:pt idx="679">
                  <c:v>36.81</c:v>
                </c:pt>
                <c:pt idx="680">
                  <c:v>36.81</c:v>
                </c:pt>
                <c:pt idx="681">
                  <c:v>36.81</c:v>
                </c:pt>
                <c:pt idx="682">
                  <c:v>36.81</c:v>
                </c:pt>
                <c:pt idx="683">
                  <c:v>36.81</c:v>
                </c:pt>
                <c:pt idx="684">
                  <c:v>36.81</c:v>
                </c:pt>
                <c:pt idx="685">
                  <c:v>36.340000000000003</c:v>
                </c:pt>
                <c:pt idx="686">
                  <c:v>36.81</c:v>
                </c:pt>
                <c:pt idx="687">
                  <c:v>36.340000000000003</c:v>
                </c:pt>
                <c:pt idx="688">
                  <c:v>36.340000000000003</c:v>
                </c:pt>
                <c:pt idx="689">
                  <c:v>36.340000000000003</c:v>
                </c:pt>
                <c:pt idx="690">
                  <c:v>36.340000000000003</c:v>
                </c:pt>
                <c:pt idx="691">
                  <c:v>36.340000000000003</c:v>
                </c:pt>
                <c:pt idx="692">
                  <c:v>36.340000000000003</c:v>
                </c:pt>
                <c:pt idx="693">
                  <c:v>36.340000000000003</c:v>
                </c:pt>
                <c:pt idx="694">
                  <c:v>36.340000000000003</c:v>
                </c:pt>
                <c:pt idx="695">
                  <c:v>36.340000000000003</c:v>
                </c:pt>
                <c:pt idx="696">
                  <c:v>36.340000000000003</c:v>
                </c:pt>
                <c:pt idx="697">
                  <c:v>36.340000000000003</c:v>
                </c:pt>
                <c:pt idx="698">
                  <c:v>35.870000000000005</c:v>
                </c:pt>
                <c:pt idx="699">
                  <c:v>36.340000000000003</c:v>
                </c:pt>
                <c:pt idx="700">
                  <c:v>36.340000000000003</c:v>
                </c:pt>
                <c:pt idx="701">
                  <c:v>36.340000000000003</c:v>
                </c:pt>
                <c:pt idx="702">
                  <c:v>36.340000000000003</c:v>
                </c:pt>
                <c:pt idx="703">
                  <c:v>36.340000000000003</c:v>
                </c:pt>
                <c:pt idx="704">
                  <c:v>36.340000000000003</c:v>
                </c:pt>
                <c:pt idx="705">
                  <c:v>36.340000000000003</c:v>
                </c:pt>
                <c:pt idx="706">
                  <c:v>35.870000000000005</c:v>
                </c:pt>
                <c:pt idx="707">
                  <c:v>36.340000000000003</c:v>
                </c:pt>
                <c:pt idx="708">
                  <c:v>36.340000000000003</c:v>
                </c:pt>
                <c:pt idx="709">
                  <c:v>35.870000000000005</c:v>
                </c:pt>
                <c:pt idx="710">
                  <c:v>35.870000000000005</c:v>
                </c:pt>
                <c:pt idx="711">
                  <c:v>35.870000000000005</c:v>
                </c:pt>
                <c:pt idx="712">
                  <c:v>35.870000000000005</c:v>
                </c:pt>
                <c:pt idx="713">
                  <c:v>35.870000000000005</c:v>
                </c:pt>
                <c:pt idx="714">
                  <c:v>35.870000000000005</c:v>
                </c:pt>
                <c:pt idx="715">
                  <c:v>35.870000000000005</c:v>
                </c:pt>
                <c:pt idx="716">
                  <c:v>35.870000000000005</c:v>
                </c:pt>
                <c:pt idx="717">
                  <c:v>35.870000000000005</c:v>
                </c:pt>
                <c:pt idx="718">
                  <c:v>35.870000000000005</c:v>
                </c:pt>
                <c:pt idx="719">
                  <c:v>35.870000000000005</c:v>
                </c:pt>
                <c:pt idx="720">
                  <c:v>35.870000000000005</c:v>
                </c:pt>
                <c:pt idx="721">
                  <c:v>35.4</c:v>
                </c:pt>
                <c:pt idx="722">
                  <c:v>35.870000000000005</c:v>
                </c:pt>
                <c:pt idx="723">
                  <c:v>35.4</c:v>
                </c:pt>
                <c:pt idx="724">
                  <c:v>35.4</c:v>
                </c:pt>
                <c:pt idx="725">
                  <c:v>35.4</c:v>
                </c:pt>
                <c:pt idx="726">
                  <c:v>35.4</c:v>
                </c:pt>
                <c:pt idx="727">
                  <c:v>35.4</c:v>
                </c:pt>
                <c:pt idx="728">
                  <c:v>35.4</c:v>
                </c:pt>
                <c:pt idx="729">
                  <c:v>35.4</c:v>
                </c:pt>
                <c:pt idx="730">
                  <c:v>35.4</c:v>
                </c:pt>
                <c:pt idx="731">
                  <c:v>35.870000000000005</c:v>
                </c:pt>
                <c:pt idx="732">
                  <c:v>35.4</c:v>
                </c:pt>
                <c:pt idx="733">
                  <c:v>35.4</c:v>
                </c:pt>
                <c:pt idx="734">
                  <c:v>35.4</c:v>
                </c:pt>
                <c:pt idx="735">
                  <c:v>35.4</c:v>
                </c:pt>
                <c:pt idx="736">
                  <c:v>35.4</c:v>
                </c:pt>
                <c:pt idx="737">
                  <c:v>35.4</c:v>
                </c:pt>
                <c:pt idx="738">
                  <c:v>35.4</c:v>
                </c:pt>
                <c:pt idx="739">
                  <c:v>35.4</c:v>
                </c:pt>
                <c:pt idx="740">
                  <c:v>35.4</c:v>
                </c:pt>
                <c:pt idx="741">
                  <c:v>35.4</c:v>
                </c:pt>
                <c:pt idx="742">
                  <c:v>35.4</c:v>
                </c:pt>
                <c:pt idx="743">
                  <c:v>35.4</c:v>
                </c:pt>
                <c:pt idx="744">
                  <c:v>35.4</c:v>
                </c:pt>
                <c:pt idx="745">
                  <c:v>35.4</c:v>
                </c:pt>
                <c:pt idx="746">
                  <c:v>35.4</c:v>
                </c:pt>
                <c:pt idx="747">
                  <c:v>35.4</c:v>
                </c:pt>
                <c:pt idx="748">
                  <c:v>35.4</c:v>
                </c:pt>
                <c:pt idx="749">
                  <c:v>35.4</c:v>
                </c:pt>
                <c:pt idx="750">
                  <c:v>35.4</c:v>
                </c:pt>
                <c:pt idx="751">
                  <c:v>34.93</c:v>
                </c:pt>
                <c:pt idx="752">
                  <c:v>35.4</c:v>
                </c:pt>
                <c:pt idx="753">
                  <c:v>34.93</c:v>
                </c:pt>
                <c:pt idx="754">
                  <c:v>34.93</c:v>
                </c:pt>
                <c:pt idx="755">
                  <c:v>34.93</c:v>
                </c:pt>
                <c:pt idx="756">
                  <c:v>34.93</c:v>
                </c:pt>
                <c:pt idx="757">
                  <c:v>34.93</c:v>
                </c:pt>
                <c:pt idx="758">
                  <c:v>34.93</c:v>
                </c:pt>
                <c:pt idx="759">
                  <c:v>34.93</c:v>
                </c:pt>
                <c:pt idx="760">
                  <c:v>34.93</c:v>
                </c:pt>
                <c:pt idx="761">
                  <c:v>34.450000000000003</c:v>
                </c:pt>
                <c:pt idx="762">
                  <c:v>34.93</c:v>
                </c:pt>
                <c:pt idx="763">
                  <c:v>34.93</c:v>
                </c:pt>
                <c:pt idx="764">
                  <c:v>34.450000000000003</c:v>
                </c:pt>
                <c:pt idx="765">
                  <c:v>34.450000000000003</c:v>
                </c:pt>
                <c:pt idx="766">
                  <c:v>34.450000000000003</c:v>
                </c:pt>
                <c:pt idx="767">
                  <c:v>34.450000000000003</c:v>
                </c:pt>
                <c:pt idx="768">
                  <c:v>34.93</c:v>
                </c:pt>
                <c:pt idx="769">
                  <c:v>34.450000000000003</c:v>
                </c:pt>
                <c:pt idx="770">
                  <c:v>34.450000000000003</c:v>
                </c:pt>
                <c:pt idx="771">
                  <c:v>34.450000000000003</c:v>
                </c:pt>
                <c:pt idx="772">
                  <c:v>33.97</c:v>
                </c:pt>
                <c:pt idx="773">
                  <c:v>33.97</c:v>
                </c:pt>
                <c:pt idx="774">
                  <c:v>33.97</c:v>
                </c:pt>
                <c:pt idx="775">
                  <c:v>33.5</c:v>
                </c:pt>
                <c:pt idx="776">
                  <c:v>33.97</c:v>
                </c:pt>
                <c:pt idx="777">
                  <c:v>33.5</c:v>
                </c:pt>
                <c:pt idx="778">
                  <c:v>33.97</c:v>
                </c:pt>
                <c:pt idx="779">
                  <c:v>33.5</c:v>
                </c:pt>
                <c:pt idx="780">
                  <c:v>33.5</c:v>
                </c:pt>
                <c:pt idx="781">
                  <c:v>33.5</c:v>
                </c:pt>
                <c:pt idx="782">
                  <c:v>33.5</c:v>
                </c:pt>
                <c:pt idx="783">
                  <c:v>33.5</c:v>
                </c:pt>
                <c:pt idx="784">
                  <c:v>33.97</c:v>
                </c:pt>
                <c:pt idx="785">
                  <c:v>33.5</c:v>
                </c:pt>
                <c:pt idx="786">
                  <c:v>33.5</c:v>
                </c:pt>
                <c:pt idx="787">
                  <c:v>33.97</c:v>
                </c:pt>
                <c:pt idx="788">
                  <c:v>33.5</c:v>
                </c:pt>
                <c:pt idx="789">
                  <c:v>33.5</c:v>
                </c:pt>
                <c:pt idx="790">
                  <c:v>33.5</c:v>
                </c:pt>
                <c:pt idx="791">
                  <c:v>33.5</c:v>
                </c:pt>
                <c:pt idx="792">
                  <c:v>33.5</c:v>
                </c:pt>
                <c:pt idx="793">
                  <c:v>33.5</c:v>
                </c:pt>
                <c:pt idx="794">
                  <c:v>33.5</c:v>
                </c:pt>
                <c:pt idx="795">
                  <c:v>33.5</c:v>
                </c:pt>
                <c:pt idx="796">
                  <c:v>33.5</c:v>
                </c:pt>
                <c:pt idx="797">
                  <c:v>33.5</c:v>
                </c:pt>
                <c:pt idx="798">
                  <c:v>33.5</c:v>
                </c:pt>
                <c:pt idx="799">
                  <c:v>33.5</c:v>
                </c:pt>
                <c:pt idx="800">
                  <c:v>33.5</c:v>
                </c:pt>
                <c:pt idx="801">
                  <c:v>33.5</c:v>
                </c:pt>
                <c:pt idx="802">
                  <c:v>33.5</c:v>
                </c:pt>
                <c:pt idx="803">
                  <c:v>33.5</c:v>
                </c:pt>
                <c:pt idx="804">
                  <c:v>33.5</c:v>
                </c:pt>
                <c:pt idx="805">
                  <c:v>33.5</c:v>
                </c:pt>
                <c:pt idx="806">
                  <c:v>33.97</c:v>
                </c:pt>
                <c:pt idx="807">
                  <c:v>33.97</c:v>
                </c:pt>
                <c:pt idx="808">
                  <c:v>33.97</c:v>
                </c:pt>
                <c:pt idx="809">
                  <c:v>34.450000000000003</c:v>
                </c:pt>
                <c:pt idx="810">
                  <c:v>33.97</c:v>
                </c:pt>
                <c:pt idx="811">
                  <c:v>33.97</c:v>
                </c:pt>
                <c:pt idx="812">
                  <c:v>33.97</c:v>
                </c:pt>
                <c:pt idx="813">
                  <c:v>33.97</c:v>
                </c:pt>
                <c:pt idx="814">
                  <c:v>33.97</c:v>
                </c:pt>
                <c:pt idx="815">
                  <c:v>33.97</c:v>
                </c:pt>
                <c:pt idx="816">
                  <c:v>33.97</c:v>
                </c:pt>
                <c:pt idx="817">
                  <c:v>33.97</c:v>
                </c:pt>
                <c:pt idx="818">
                  <c:v>33.97</c:v>
                </c:pt>
                <c:pt idx="819">
                  <c:v>33.97</c:v>
                </c:pt>
                <c:pt idx="820">
                  <c:v>33.97</c:v>
                </c:pt>
                <c:pt idx="821">
                  <c:v>33.97</c:v>
                </c:pt>
                <c:pt idx="822">
                  <c:v>33.97</c:v>
                </c:pt>
                <c:pt idx="823">
                  <c:v>33.97</c:v>
                </c:pt>
                <c:pt idx="824">
                  <c:v>33.97</c:v>
                </c:pt>
                <c:pt idx="825">
                  <c:v>33.97</c:v>
                </c:pt>
                <c:pt idx="826">
                  <c:v>33.5</c:v>
                </c:pt>
                <c:pt idx="827">
                  <c:v>33.5</c:v>
                </c:pt>
                <c:pt idx="828">
                  <c:v>33.5</c:v>
                </c:pt>
                <c:pt idx="829">
                  <c:v>33.5</c:v>
                </c:pt>
                <c:pt idx="830">
                  <c:v>33.5</c:v>
                </c:pt>
                <c:pt idx="831">
                  <c:v>33.5</c:v>
                </c:pt>
                <c:pt idx="832">
                  <c:v>33.5</c:v>
                </c:pt>
                <c:pt idx="833">
                  <c:v>33.5</c:v>
                </c:pt>
                <c:pt idx="834">
                  <c:v>33.5</c:v>
                </c:pt>
                <c:pt idx="835">
                  <c:v>33.5</c:v>
                </c:pt>
                <c:pt idx="836">
                  <c:v>33.5</c:v>
                </c:pt>
                <c:pt idx="837">
                  <c:v>33.5</c:v>
                </c:pt>
                <c:pt idx="838">
                  <c:v>33.5</c:v>
                </c:pt>
                <c:pt idx="839">
                  <c:v>33.5</c:v>
                </c:pt>
                <c:pt idx="840">
                  <c:v>33.5</c:v>
                </c:pt>
                <c:pt idx="841">
                  <c:v>33.5</c:v>
                </c:pt>
                <c:pt idx="842">
                  <c:v>33.5</c:v>
                </c:pt>
                <c:pt idx="843">
                  <c:v>33.5</c:v>
                </c:pt>
                <c:pt idx="844">
                  <c:v>33.5</c:v>
                </c:pt>
                <c:pt idx="845">
                  <c:v>33.5</c:v>
                </c:pt>
                <c:pt idx="846">
                  <c:v>33.5</c:v>
                </c:pt>
                <c:pt idx="847">
                  <c:v>33.5</c:v>
                </c:pt>
                <c:pt idx="848">
                  <c:v>33.5</c:v>
                </c:pt>
                <c:pt idx="849">
                  <c:v>33.020000000000003</c:v>
                </c:pt>
                <c:pt idx="850">
                  <c:v>33.020000000000003</c:v>
                </c:pt>
                <c:pt idx="851">
                  <c:v>33.5</c:v>
                </c:pt>
                <c:pt idx="852">
                  <c:v>33.020000000000003</c:v>
                </c:pt>
                <c:pt idx="853">
                  <c:v>33.020000000000003</c:v>
                </c:pt>
                <c:pt idx="854">
                  <c:v>33.020000000000003</c:v>
                </c:pt>
                <c:pt idx="855">
                  <c:v>33.020000000000003</c:v>
                </c:pt>
                <c:pt idx="856">
                  <c:v>33.020000000000003</c:v>
                </c:pt>
                <c:pt idx="857">
                  <c:v>33.020000000000003</c:v>
                </c:pt>
                <c:pt idx="858">
                  <c:v>33.020000000000003</c:v>
                </c:pt>
                <c:pt idx="859">
                  <c:v>33.020000000000003</c:v>
                </c:pt>
                <c:pt idx="860">
                  <c:v>33.020000000000003</c:v>
                </c:pt>
                <c:pt idx="861">
                  <c:v>33.020000000000003</c:v>
                </c:pt>
                <c:pt idx="862">
                  <c:v>33.020000000000003</c:v>
                </c:pt>
                <c:pt idx="863">
                  <c:v>33.020000000000003</c:v>
                </c:pt>
                <c:pt idx="864">
                  <c:v>33.020000000000003</c:v>
                </c:pt>
                <c:pt idx="865">
                  <c:v>33.020000000000003</c:v>
                </c:pt>
                <c:pt idx="866">
                  <c:v>33.5</c:v>
                </c:pt>
                <c:pt idx="867">
                  <c:v>33.020000000000003</c:v>
                </c:pt>
                <c:pt idx="868">
                  <c:v>33.020000000000003</c:v>
                </c:pt>
                <c:pt idx="869">
                  <c:v>33.020000000000003</c:v>
                </c:pt>
                <c:pt idx="870">
                  <c:v>33.020000000000003</c:v>
                </c:pt>
                <c:pt idx="871">
                  <c:v>33.020000000000003</c:v>
                </c:pt>
                <c:pt idx="872">
                  <c:v>33.020000000000003</c:v>
                </c:pt>
                <c:pt idx="873">
                  <c:v>33.020000000000003</c:v>
                </c:pt>
                <c:pt idx="874">
                  <c:v>33.020000000000003</c:v>
                </c:pt>
                <c:pt idx="875">
                  <c:v>33.020000000000003</c:v>
                </c:pt>
                <c:pt idx="876">
                  <c:v>33.020000000000003</c:v>
                </c:pt>
                <c:pt idx="877">
                  <c:v>33.020000000000003</c:v>
                </c:pt>
                <c:pt idx="878">
                  <c:v>33.020000000000003</c:v>
                </c:pt>
                <c:pt idx="879">
                  <c:v>33.020000000000003</c:v>
                </c:pt>
                <c:pt idx="880">
                  <c:v>33.020000000000003</c:v>
                </c:pt>
                <c:pt idx="881">
                  <c:v>33.020000000000003</c:v>
                </c:pt>
                <c:pt idx="882">
                  <c:v>33.020000000000003</c:v>
                </c:pt>
                <c:pt idx="883">
                  <c:v>33.020000000000003</c:v>
                </c:pt>
                <c:pt idx="884">
                  <c:v>33.020000000000003</c:v>
                </c:pt>
                <c:pt idx="885">
                  <c:v>33.020000000000003</c:v>
                </c:pt>
                <c:pt idx="886">
                  <c:v>32.550000000000004</c:v>
                </c:pt>
                <c:pt idx="887">
                  <c:v>33.020000000000003</c:v>
                </c:pt>
                <c:pt idx="888">
                  <c:v>32.550000000000004</c:v>
                </c:pt>
                <c:pt idx="889">
                  <c:v>32.550000000000004</c:v>
                </c:pt>
                <c:pt idx="890">
                  <c:v>32.08</c:v>
                </c:pt>
                <c:pt idx="891">
                  <c:v>32.08</c:v>
                </c:pt>
                <c:pt idx="892">
                  <c:v>32.08</c:v>
                </c:pt>
                <c:pt idx="893">
                  <c:v>32.08</c:v>
                </c:pt>
                <c:pt idx="894">
                  <c:v>32.550000000000004</c:v>
                </c:pt>
                <c:pt idx="895">
                  <c:v>32.550000000000004</c:v>
                </c:pt>
                <c:pt idx="896">
                  <c:v>33.020000000000003</c:v>
                </c:pt>
                <c:pt idx="897">
                  <c:v>32.550000000000004</c:v>
                </c:pt>
                <c:pt idx="898">
                  <c:v>32.550000000000004</c:v>
                </c:pt>
                <c:pt idx="899">
                  <c:v>32.550000000000004</c:v>
                </c:pt>
                <c:pt idx="900">
                  <c:v>32.550000000000004</c:v>
                </c:pt>
                <c:pt idx="901">
                  <c:v>32.550000000000004</c:v>
                </c:pt>
                <c:pt idx="902">
                  <c:v>33.020000000000003</c:v>
                </c:pt>
                <c:pt idx="903">
                  <c:v>32.550000000000004</c:v>
                </c:pt>
                <c:pt idx="904">
                  <c:v>33.020000000000003</c:v>
                </c:pt>
                <c:pt idx="905">
                  <c:v>33.020000000000003</c:v>
                </c:pt>
                <c:pt idx="906">
                  <c:v>33.5</c:v>
                </c:pt>
                <c:pt idx="907">
                  <c:v>33.97</c:v>
                </c:pt>
                <c:pt idx="908">
                  <c:v>33.97</c:v>
                </c:pt>
                <c:pt idx="909">
                  <c:v>34.450000000000003</c:v>
                </c:pt>
                <c:pt idx="910">
                  <c:v>34.450000000000003</c:v>
                </c:pt>
                <c:pt idx="911">
                  <c:v>34.93</c:v>
                </c:pt>
                <c:pt idx="912">
                  <c:v>34.93</c:v>
                </c:pt>
                <c:pt idx="913">
                  <c:v>35.4</c:v>
                </c:pt>
                <c:pt idx="914">
                  <c:v>35.4</c:v>
                </c:pt>
                <c:pt idx="915">
                  <c:v>35.4</c:v>
                </c:pt>
                <c:pt idx="916">
                  <c:v>35.870000000000005</c:v>
                </c:pt>
                <c:pt idx="917">
                  <c:v>35.870000000000005</c:v>
                </c:pt>
                <c:pt idx="918">
                  <c:v>35.870000000000005</c:v>
                </c:pt>
                <c:pt idx="919">
                  <c:v>35.870000000000005</c:v>
                </c:pt>
                <c:pt idx="920">
                  <c:v>35.870000000000005</c:v>
                </c:pt>
                <c:pt idx="921">
                  <c:v>36.340000000000003</c:v>
                </c:pt>
                <c:pt idx="922">
                  <c:v>36.81</c:v>
                </c:pt>
                <c:pt idx="923">
                  <c:v>36.81</c:v>
                </c:pt>
                <c:pt idx="924">
                  <c:v>36.81</c:v>
                </c:pt>
                <c:pt idx="925">
                  <c:v>37.290000000000013</c:v>
                </c:pt>
                <c:pt idx="926">
                  <c:v>37.290000000000013</c:v>
                </c:pt>
                <c:pt idx="927">
                  <c:v>37.760000000000012</c:v>
                </c:pt>
                <c:pt idx="928">
                  <c:v>37.760000000000012</c:v>
                </c:pt>
                <c:pt idx="929">
                  <c:v>37.760000000000012</c:v>
                </c:pt>
                <c:pt idx="930">
                  <c:v>38.230000000000011</c:v>
                </c:pt>
                <c:pt idx="931">
                  <c:v>38.230000000000011</c:v>
                </c:pt>
                <c:pt idx="932">
                  <c:v>38.230000000000011</c:v>
                </c:pt>
                <c:pt idx="933">
                  <c:v>38.71</c:v>
                </c:pt>
                <c:pt idx="934">
                  <c:v>38.71</c:v>
                </c:pt>
                <c:pt idx="935">
                  <c:v>38.71</c:v>
                </c:pt>
                <c:pt idx="936">
                  <c:v>39.18</c:v>
                </c:pt>
                <c:pt idx="937">
                  <c:v>39.18</c:v>
                </c:pt>
                <c:pt idx="938">
                  <c:v>39.18</c:v>
                </c:pt>
                <c:pt idx="939">
                  <c:v>39.65</c:v>
                </c:pt>
                <c:pt idx="940">
                  <c:v>39.65</c:v>
                </c:pt>
                <c:pt idx="941">
                  <c:v>39.65</c:v>
                </c:pt>
                <c:pt idx="942">
                  <c:v>40.11</c:v>
                </c:pt>
                <c:pt idx="943">
                  <c:v>40.11</c:v>
                </c:pt>
                <c:pt idx="944">
                  <c:v>40.11</c:v>
                </c:pt>
                <c:pt idx="945">
                  <c:v>39.65</c:v>
                </c:pt>
                <c:pt idx="946">
                  <c:v>39.18</c:v>
                </c:pt>
                <c:pt idx="947">
                  <c:v>39.65</c:v>
                </c:pt>
                <c:pt idx="948">
                  <c:v>38.71</c:v>
                </c:pt>
                <c:pt idx="949">
                  <c:v>39.18</c:v>
                </c:pt>
                <c:pt idx="950">
                  <c:v>39.18</c:v>
                </c:pt>
                <c:pt idx="951">
                  <c:v>39.65</c:v>
                </c:pt>
                <c:pt idx="952">
                  <c:v>39.65</c:v>
                </c:pt>
                <c:pt idx="953">
                  <c:v>39.65</c:v>
                </c:pt>
                <c:pt idx="954">
                  <c:v>40.11</c:v>
                </c:pt>
                <c:pt idx="955">
                  <c:v>40.11</c:v>
                </c:pt>
                <c:pt idx="956">
                  <c:v>40.11</c:v>
                </c:pt>
                <c:pt idx="957">
                  <c:v>40.11</c:v>
                </c:pt>
                <c:pt idx="958">
                  <c:v>40.11</c:v>
                </c:pt>
                <c:pt idx="959">
                  <c:v>40.590000000000003</c:v>
                </c:pt>
                <c:pt idx="960">
                  <c:v>40.590000000000003</c:v>
                </c:pt>
                <c:pt idx="961">
                  <c:v>40.590000000000003</c:v>
                </c:pt>
                <c:pt idx="962">
                  <c:v>41.06</c:v>
                </c:pt>
                <c:pt idx="963">
                  <c:v>41.06</c:v>
                </c:pt>
                <c:pt idx="964">
                  <c:v>41.53</c:v>
                </c:pt>
                <c:pt idx="965">
                  <c:v>41.53</c:v>
                </c:pt>
                <c:pt idx="966">
                  <c:v>41.53</c:v>
                </c:pt>
                <c:pt idx="967">
                  <c:v>41.53</c:v>
                </c:pt>
                <c:pt idx="968">
                  <c:v>41.99</c:v>
                </c:pt>
                <c:pt idx="969">
                  <c:v>41.99</c:v>
                </c:pt>
                <c:pt idx="970">
                  <c:v>42.47</c:v>
                </c:pt>
                <c:pt idx="971">
                  <c:v>42.47</c:v>
                </c:pt>
                <c:pt idx="972">
                  <c:v>42.47</c:v>
                </c:pt>
                <c:pt idx="973">
                  <c:v>42.47</c:v>
                </c:pt>
                <c:pt idx="974">
                  <c:v>42.47</c:v>
                </c:pt>
                <c:pt idx="975">
                  <c:v>42.47</c:v>
                </c:pt>
                <c:pt idx="976">
                  <c:v>42.47</c:v>
                </c:pt>
                <c:pt idx="977">
                  <c:v>42.94</c:v>
                </c:pt>
                <c:pt idx="978">
                  <c:v>42.94</c:v>
                </c:pt>
                <c:pt idx="979">
                  <c:v>42.94</c:v>
                </c:pt>
                <c:pt idx="980">
                  <c:v>42.94</c:v>
                </c:pt>
                <c:pt idx="981">
                  <c:v>43.41</c:v>
                </c:pt>
                <c:pt idx="982">
                  <c:v>43.41</c:v>
                </c:pt>
                <c:pt idx="983">
                  <c:v>43.88</c:v>
                </c:pt>
                <c:pt idx="984">
                  <c:v>43.88</c:v>
                </c:pt>
                <c:pt idx="985">
                  <c:v>43.88</c:v>
                </c:pt>
                <c:pt idx="986">
                  <c:v>44.81</c:v>
                </c:pt>
                <c:pt idx="987">
                  <c:v>44.81</c:v>
                </c:pt>
                <c:pt idx="988">
                  <c:v>44.34</c:v>
                </c:pt>
                <c:pt idx="989">
                  <c:v>44.34</c:v>
                </c:pt>
                <c:pt idx="990">
                  <c:v>44.81</c:v>
                </c:pt>
                <c:pt idx="991">
                  <c:v>44.81</c:v>
                </c:pt>
                <c:pt idx="992">
                  <c:v>45.28</c:v>
                </c:pt>
                <c:pt idx="993">
                  <c:v>45.28</c:v>
                </c:pt>
                <c:pt idx="994">
                  <c:v>45.28</c:v>
                </c:pt>
                <c:pt idx="995">
                  <c:v>45.28</c:v>
                </c:pt>
                <c:pt idx="996">
                  <c:v>45.28</c:v>
                </c:pt>
                <c:pt idx="997">
                  <c:v>45.74</c:v>
                </c:pt>
                <c:pt idx="998">
                  <c:v>45.74</c:v>
                </c:pt>
                <c:pt idx="999">
                  <c:v>46.21</c:v>
                </c:pt>
                <c:pt idx="1000">
                  <c:v>45.74</c:v>
                </c:pt>
                <c:pt idx="1001">
                  <c:v>46.21</c:v>
                </c:pt>
                <c:pt idx="1002">
                  <c:v>46.21</c:v>
                </c:pt>
                <c:pt idx="1003">
                  <c:v>46.21</c:v>
                </c:pt>
                <c:pt idx="1004">
                  <c:v>46.68</c:v>
                </c:pt>
                <c:pt idx="1005">
                  <c:v>46.68</c:v>
                </c:pt>
                <c:pt idx="1006">
                  <c:v>46.21</c:v>
                </c:pt>
                <c:pt idx="1007">
                  <c:v>46.68</c:v>
                </c:pt>
                <c:pt idx="1008">
                  <c:v>46.68</c:v>
                </c:pt>
                <c:pt idx="1009">
                  <c:v>46.68</c:v>
                </c:pt>
                <c:pt idx="1010">
                  <c:v>47.14</c:v>
                </c:pt>
                <c:pt idx="1011">
                  <c:v>47.14</c:v>
                </c:pt>
                <c:pt idx="1012">
                  <c:v>47.6</c:v>
                </c:pt>
                <c:pt idx="1013">
                  <c:v>47.6</c:v>
                </c:pt>
                <c:pt idx="1014">
                  <c:v>47.6</c:v>
                </c:pt>
                <c:pt idx="1015">
                  <c:v>48.06</c:v>
                </c:pt>
                <c:pt idx="1016">
                  <c:v>48.53</c:v>
                </c:pt>
                <c:pt idx="1017">
                  <c:v>48.53</c:v>
                </c:pt>
                <c:pt idx="1018">
                  <c:v>48.06</c:v>
                </c:pt>
                <c:pt idx="1019">
                  <c:v>48.06</c:v>
                </c:pt>
                <c:pt idx="1020">
                  <c:v>48.53</c:v>
                </c:pt>
                <c:pt idx="1021">
                  <c:v>48.06</c:v>
                </c:pt>
                <c:pt idx="1022">
                  <c:v>48.53</c:v>
                </c:pt>
                <c:pt idx="1023">
                  <c:v>48.53</c:v>
                </c:pt>
                <c:pt idx="1024">
                  <c:v>48.53</c:v>
                </c:pt>
                <c:pt idx="1025">
                  <c:v>48.53</c:v>
                </c:pt>
                <c:pt idx="1026">
                  <c:v>49.46</c:v>
                </c:pt>
                <c:pt idx="1027">
                  <c:v>49.46</c:v>
                </c:pt>
                <c:pt idx="1028">
                  <c:v>49.46</c:v>
                </c:pt>
                <c:pt idx="1029">
                  <c:v>49.93</c:v>
                </c:pt>
                <c:pt idx="1030">
                  <c:v>49.46</c:v>
                </c:pt>
                <c:pt idx="1031">
                  <c:v>49.93</c:v>
                </c:pt>
                <c:pt idx="1032">
                  <c:v>49.46</c:v>
                </c:pt>
                <c:pt idx="1033">
                  <c:v>49.46</c:v>
                </c:pt>
                <c:pt idx="1034">
                  <c:v>49</c:v>
                </c:pt>
                <c:pt idx="1035">
                  <c:v>49.93</c:v>
                </c:pt>
                <c:pt idx="1036">
                  <c:v>49.46</c:v>
                </c:pt>
                <c:pt idx="1037">
                  <c:v>49.93</c:v>
                </c:pt>
                <c:pt idx="1038">
                  <c:v>49.46</c:v>
                </c:pt>
                <c:pt idx="1039">
                  <c:v>49.93</c:v>
                </c:pt>
                <c:pt idx="1040">
                  <c:v>49.93</c:v>
                </c:pt>
                <c:pt idx="1041">
                  <c:v>50.39</c:v>
                </c:pt>
                <c:pt idx="1042">
                  <c:v>50.39</c:v>
                </c:pt>
                <c:pt idx="1043">
                  <c:v>50.39</c:v>
                </c:pt>
                <c:pt idx="1044">
                  <c:v>50.39</c:v>
                </c:pt>
                <c:pt idx="1045">
                  <c:v>50.39</c:v>
                </c:pt>
                <c:pt idx="1046">
                  <c:v>50.39</c:v>
                </c:pt>
                <c:pt idx="1047">
                  <c:v>50.39</c:v>
                </c:pt>
                <c:pt idx="1048">
                  <c:v>50.85</c:v>
                </c:pt>
                <c:pt idx="1049">
                  <c:v>50.39</c:v>
                </c:pt>
                <c:pt idx="1050">
                  <c:v>50.85</c:v>
                </c:pt>
                <c:pt idx="1051">
                  <c:v>50.85</c:v>
                </c:pt>
                <c:pt idx="1052">
                  <c:v>51.32</c:v>
                </c:pt>
                <c:pt idx="1053">
                  <c:v>51.32</c:v>
                </c:pt>
                <c:pt idx="1054">
                  <c:v>51.32</c:v>
                </c:pt>
                <c:pt idx="1055">
                  <c:v>51.32</c:v>
                </c:pt>
                <c:pt idx="1056">
                  <c:v>51.32</c:v>
                </c:pt>
                <c:pt idx="1057">
                  <c:v>51.32</c:v>
                </c:pt>
                <c:pt idx="1058">
                  <c:v>51.32</c:v>
                </c:pt>
                <c:pt idx="1059">
                  <c:v>52.25</c:v>
                </c:pt>
                <c:pt idx="1060">
                  <c:v>51.78</c:v>
                </c:pt>
                <c:pt idx="1061">
                  <c:v>52.71</c:v>
                </c:pt>
                <c:pt idx="1062">
                  <c:v>52.25</c:v>
                </c:pt>
                <c:pt idx="1063">
                  <c:v>52.25</c:v>
                </c:pt>
                <c:pt idx="1064">
                  <c:v>52.25</c:v>
                </c:pt>
                <c:pt idx="1065">
                  <c:v>52.25</c:v>
                </c:pt>
                <c:pt idx="1066">
                  <c:v>52.71</c:v>
                </c:pt>
                <c:pt idx="1067">
                  <c:v>52.25</c:v>
                </c:pt>
                <c:pt idx="1068">
                  <c:v>52.25</c:v>
                </c:pt>
                <c:pt idx="1069">
                  <c:v>52.25</c:v>
                </c:pt>
                <c:pt idx="1070">
                  <c:v>52.25</c:v>
                </c:pt>
                <c:pt idx="1071">
                  <c:v>52.71</c:v>
                </c:pt>
                <c:pt idx="1072">
                  <c:v>53.17</c:v>
                </c:pt>
                <c:pt idx="1073">
                  <c:v>53.17</c:v>
                </c:pt>
                <c:pt idx="1074">
                  <c:v>53.17</c:v>
                </c:pt>
                <c:pt idx="1075">
                  <c:v>53.17</c:v>
                </c:pt>
                <c:pt idx="1076">
                  <c:v>52.71</c:v>
                </c:pt>
                <c:pt idx="1077">
                  <c:v>53.17</c:v>
                </c:pt>
                <c:pt idx="1078">
                  <c:v>53.63</c:v>
                </c:pt>
                <c:pt idx="1079">
                  <c:v>54.09</c:v>
                </c:pt>
                <c:pt idx="1080">
                  <c:v>53.17</c:v>
                </c:pt>
                <c:pt idx="1081">
                  <c:v>53.17</c:v>
                </c:pt>
                <c:pt idx="1082">
                  <c:v>54.09</c:v>
                </c:pt>
                <c:pt idx="1083">
                  <c:v>54.09</c:v>
                </c:pt>
                <c:pt idx="1084">
                  <c:v>53.63</c:v>
                </c:pt>
                <c:pt idx="1085">
                  <c:v>53.63</c:v>
                </c:pt>
                <c:pt idx="1086">
                  <c:v>53.63</c:v>
                </c:pt>
                <c:pt idx="1087">
                  <c:v>54.09</c:v>
                </c:pt>
                <c:pt idx="1088">
                  <c:v>53.63</c:v>
                </c:pt>
                <c:pt idx="1089">
                  <c:v>54.09</c:v>
                </c:pt>
                <c:pt idx="1090">
                  <c:v>53.63</c:v>
                </c:pt>
                <c:pt idx="1091">
                  <c:v>54.09</c:v>
                </c:pt>
                <c:pt idx="1092">
                  <c:v>54.09</c:v>
                </c:pt>
                <c:pt idx="1093">
                  <c:v>55.01</c:v>
                </c:pt>
                <c:pt idx="1094">
                  <c:v>55.01</c:v>
                </c:pt>
                <c:pt idx="1095">
                  <c:v>54.55</c:v>
                </c:pt>
                <c:pt idx="1096">
                  <c:v>54.55</c:v>
                </c:pt>
                <c:pt idx="1097">
                  <c:v>55.01</c:v>
                </c:pt>
                <c:pt idx="1098">
                  <c:v>55.01</c:v>
                </c:pt>
                <c:pt idx="1099">
                  <c:v>55.47</c:v>
                </c:pt>
                <c:pt idx="1100">
                  <c:v>55.47</c:v>
                </c:pt>
                <c:pt idx="1101">
                  <c:v>55.01</c:v>
                </c:pt>
                <c:pt idx="1102">
                  <c:v>55.93</c:v>
                </c:pt>
                <c:pt idx="1103">
                  <c:v>55.93</c:v>
                </c:pt>
                <c:pt idx="1104">
                  <c:v>55.93</c:v>
                </c:pt>
                <c:pt idx="1105">
                  <c:v>55.47</c:v>
                </c:pt>
                <c:pt idx="1106">
                  <c:v>56.39</c:v>
                </c:pt>
                <c:pt idx="1107">
                  <c:v>56.39</c:v>
                </c:pt>
                <c:pt idx="1108">
                  <c:v>56.39</c:v>
                </c:pt>
                <c:pt idx="1109">
                  <c:v>56.85</c:v>
                </c:pt>
                <c:pt idx="1110">
                  <c:v>55.93</c:v>
                </c:pt>
                <c:pt idx="1111">
                  <c:v>56.39</c:v>
                </c:pt>
                <c:pt idx="1112">
                  <c:v>56.39</c:v>
                </c:pt>
                <c:pt idx="1113">
                  <c:v>57.31</c:v>
                </c:pt>
                <c:pt idx="1114">
                  <c:v>57.31</c:v>
                </c:pt>
                <c:pt idx="1115">
                  <c:v>57.77</c:v>
                </c:pt>
                <c:pt idx="1116">
                  <c:v>57.31</c:v>
                </c:pt>
                <c:pt idx="1117">
                  <c:v>57.77</c:v>
                </c:pt>
                <c:pt idx="1118">
                  <c:v>57.31</c:v>
                </c:pt>
                <c:pt idx="1119">
                  <c:v>57.77</c:v>
                </c:pt>
                <c:pt idx="1120">
                  <c:v>57.77</c:v>
                </c:pt>
                <c:pt idx="1121">
                  <c:v>58.230000000000011</c:v>
                </c:pt>
                <c:pt idx="1122">
                  <c:v>58.690000000000012</c:v>
                </c:pt>
                <c:pt idx="1123">
                  <c:v>58.690000000000012</c:v>
                </c:pt>
                <c:pt idx="1124">
                  <c:v>58.230000000000011</c:v>
                </c:pt>
                <c:pt idx="1125">
                  <c:v>58.230000000000011</c:v>
                </c:pt>
                <c:pt idx="1126">
                  <c:v>58.690000000000012</c:v>
                </c:pt>
                <c:pt idx="1127">
                  <c:v>58.690000000000012</c:v>
                </c:pt>
                <c:pt idx="1128">
                  <c:v>59.6</c:v>
                </c:pt>
                <c:pt idx="1129">
                  <c:v>59.14</c:v>
                </c:pt>
                <c:pt idx="1130">
                  <c:v>59.6</c:v>
                </c:pt>
                <c:pt idx="1131">
                  <c:v>59.6</c:v>
                </c:pt>
                <c:pt idx="1132">
                  <c:v>60.05</c:v>
                </c:pt>
                <c:pt idx="1133">
                  <c:v>60.51</c:v>
                </c:pt>
                <c:pt idx="1134">
                  <c:v>60.51</c:v>
                </c:pt>
                <c:pt idx="1135">
                  <c:v>60.97</c:v>
                </c:pt>
                <c:pt idx="1136">
                  <c:v>60.51</c:v>
                </c:pt>
                <c:pt idx="1137">
                  <c:v>60.51</c:v>
                </c:pt>
                <c:pt idx="1138">
                  <c:v>60.97</c:v>
                </c:pt>
                <c:pt idx="1139">
                  <c:v>60.97</c:v>
                </c:pt>
                <c:pt idx="1140">
                  <c:v>61.88</c:v>
                </c:pt>
                <c:pt idx="1141">
                  <c:v>61.88</c:v>
                </c:pt>
                <c:pt idx="1142">
                  <c:v>61.88</c:v>
                </c:pt>
                <c:pt idx="1143">
                  <c:v>61.88</c:v>
                </c:pt>
                <c:pt idx="1144">
                  <c:v>61.88</c:v>
                </c:pt>
                <c:pt idx="1145">
                  <c:v>62.34</c:v>
                </c:pt>
                <c:pt idx="1146">
                  <c:v>62.34</c:v>
                </c:pt>
                <c:pt idx="1147">
                  <c:v>62.34</c:v>
                </c:pt>
                <c:pt idx="1148">
                  <c:v>62.8</c:v>
                </c:pt>
                <c:pt idx="1149">
                  <c:v>63.25</c:v>
                </c:pt>
                <c:pt idx="1150">
                  <c:v>63.71</c:v>
                </c:pt>
                <c:pt idx="1151">
                  <c:v>63.25</c:v>
                </c:pt>
                <c:pt idx="1152">
                  <c:v>63.71</c:v>
                </c:pt>
                <c:pt idx="1153">
                  <c:v>63.71</c:v>
                </c:pt>
                <c:pt idx="1154">
                  <c:v>64.16</c:v>
                </c:pt>
                <c:pt idx="1155">
                  <c:v>64.16</c:v>
                </c:pt>
                <c:pt idx="1156">
                  <c:v>64.16</c:v>
                </c:pt>
                <c:pt idx="1157">
                  <c:v>64.61</c:v>
                </c:pt>
                <c:pt idx="1158">
                  <c:v>64.61</c:v>
                </c:pt>
                <c:pt idx="1159">
                  <c:v>64.16</c:v>
                </c:pt>
                <c:pt idx="1160">
                  <c:v>64.61</c:v>
                </c:pt>
                <c:pt idx="1161">
                  <c:v>64.61</c:v>
                </c:pt>
                <c:pt idx="1162">
                  <c:v>64.61</c:v>
                </c:pt>
                <c:pt idx="1163">
                  <c:v>64.61</c:v>
                </c:pt>
                <c:pt idx="1164">
                  <c:v>65.069999999999993</c:v>
                </c:pt>
                <c:pt idx="1165">
                  <c:v>65.069999999999993</c:v>
                </c:pt>
                <c:pt idx="1166">
                  <c:v>65.069999999999993</c:v>
                </c:pt>
                <c:pt idx="1167">
                  <c:v>65.069999999999993</c:v>
                </c:pt>
                <c:pt idx="1168">
                  <c:v>65.97</c:v>
                </c:pt>
                <c:pt idx="1169">
                  <c:v>65.97</c:v>
                </c:pt>
                <c:pt idx="1170">
                  <c:v>65.97</c:v>
                </c:pt>
                <c:pt idx="1171">
                  <c:v>66.430000000000007</c:v>
                </c:pt>
                <c:pt idx="1172">
                  <c:v>66.430000000000007</c:v>
                </c:pt>
                <c:pt idx="1173">
                  <c:v>67.33</c:v>
                </c:pt>
                <c:pt idx="1174">
                  <c:v>66.430000000000007</c:v>
                </c:pt>
                <c:pt idx="1175">
                  <c:v>67.33</c:v>
                </c:pt>
                <c:pt idx="1176">
                  <c:v>67.790000000000006</c:v>
                </c:pt>
                <c:pt idx="1177">
                  <c:v>67.790000000000006</c:v>
                </c:pt>
                <c:pt idx="1178">
                  <c:v>66.88</c:v>
                </c:pt>
                <c:pt idx="1179">
                  <c:v>67.33</c:v>
                </c:pt>
                <c:pt idx="1180">
                  <c:v>67.33</c:v>
                </c:pt>
                <c:pt idx="1181">
                  <c:v>67.790000000000006</c:v>
                </c:pt>
                <c:pt idx="1182">
                  <c:v>67.790000000000006</c:v>
                </c:pt>
                <c:pt idx="1183">
                  <c:v>68.239999999999995</c:v>
                </c:pt>
                <c:pt idx="1184">
                  <c:v>69.149999999999991</c:v>
                </c:pt>
                <c:pt idx="1185">
                  <c:v>68.69</c:v>
                </c:pt>
                <c:pt idx="1186">
                  <c:v>69.149999999999991</c:v>
                </c:pt>
                <c:pt idx="1187">
                  <c:v>69.149999999999991</c:v>
                </c:pt>
                <c:pt idx="1188">
                  <c:v>70.040000000000006</c:v>
                </c:pt>
                <c:pt idx="1189">
                  <c:v>69.149999999999991</c:v>
                </c:pt>
                <c:pt idx="1190">
                  <c:v>70.040000000000006</c:v>
                </c:pt>
                <c:pt idx="1191">
                  <c:v>69.59</c:v>
                </c:pt>
                <c:pt idx="1192">
                  <c:v>69.59</c:v>
                </c:pt>
                <c:pt idx="1193">
                  <c:v>69.59</c:v>
                </c:pt>
                <c:pt idx="1194">
                  <c:v>69.59</c:v>
                </c:pt>
                <c:pt idx="1195">
                  <c:v>70.040000000000006</c:v>
                </c:pt>
                <c:pt idx="1196">
                  <c:v>70.040000000000006</c:v>
                </c:pt>
                <c:pt idx="1197">
                  <c:v>70.489999999999995</c:v>
                </c:pt>
                <c:pt idx="1198">
                  <c:v>70.489999999999995</c:v>
                </c:pt>
                <c:pt idx="1199">
                  <c:v>71.84</c:v>
                </c:pt>
                <c:pt idx="1200">
                  <c:v>72.290000000000006</c:v>
                </c:pt>
                <c:pt idx="1201">
                  <c:v>72.75</c:v>
                </c:pt>
                <c:pt idx="1202">
                  <c:v>72.75</c:v>
                </c:pt>
                <c:pt idx="1203">
                  <c:v>72.75</c:v>
                </c:pt>
                <c:pt idx="1204">
                  <c:v>72.290000000000006</c:v>
                </c:pt>
                <c:pt idx="1205">
                  <c:v>73.64</c:v>
                </c:pt>
                <c:pt idx="1206">
                  <c:v>73.64</c:v>
                </c:pt>
                <c:pt idx="1207">
                  <c:v>73.64</c:v>
                </c:pt>
                <c:pt idx="1208">
                  <c:v>74.540000000000006</c:v>
                </c:pt>
                <c:pt idx="1209">
                  <c:v>74.540000000000006</c:v>
                </c:pt>
                <c:pt idx="1210">
                  <c:v>74.540000000000006</c:v>
                </c:pt>
                <c:pt idx="1211">
                  <c:v>74.540000000000006</c:v>
                </c:pt>
                <c:pt idx="1212">
                  <c:v>74.989999999999995</c:v>
                </c:pt>
                <c:pt idx="1213">
                  <c:v>74.989999999999995</c:v>
                </c:pt>
                <c:pt idx="1214">
                  <c:v>74.989999999999995</c:v>
                </c:pt>
                <c:pt idx="1215">
                  <c:v>75.440000000000026</c:v>
                </c:pt>
                <c:pt idx="1216">
                  <c:v>75.440000000000026</c:v>
                </c:pt>
                <c:pt idx="1217">
                  <c:v>75.440000000000026</c:v>
                </c:pt>
                <c:pt idx="1218">
                  <c:v>75.89</c:v>
                </c:pt>
                <c:pt idx="1219">
                  <c:v>75.89</c:v>
                </c:pt>
                <c:pt idx="1220">
                  <c:v>76.34</c:v>
                </c:pt>
                <c:pt idx="1221">
                  <c:v>76.34</c:v>
                </c:pt>
                <c:pt idx="1222">
                  <c:v>76.34</c:v>
                </c:pt>
                <c:pt idx="1223">
                  <c:v>76.34</c:v>
                </c:pt>
                <c:pt idx="1224">
                  <c:v>76.34</c:v>
                </c:pt>
                <c:pt idx="1225">
                  <c:v>76.790000000000006</c:v>
                </c:pt>
                <c:pt idx="1226">
                  <c:v>76.34</c:v>
                </c:pt>
                <c:pt idx="1227">
                  <c:v>76.790000000000006</c:v>
                </c:pt>
                <c:pt idx="1228">
                  <c:v>76.790000000000006</c:v>
                </c:pt>
                <c:pt idx="1229">
                  <c:v>76.790000000000006</c:v>
                </c:pt>
                <c:pt idx="1230">
                  <c:v>76.790000000000006</c:v>
                </c:pt>
              </c:numCache>
            </c:numRef>
          </c:xVal>
          <c:yVal>
            <c:numRef>
              <c:f>ДАННЫЕ_100_1!$G$2:$G$1232</c:f>
              <c:numCache>
                <c:formatCode>General</c:formatCode>
                <c:ptCount val="1231"/>
                <c:pt idx="0">
                  <c:v>0.37942857142857211</c:v>
                </c:pt>
                <c:pt idx="1">
                  <c:v>0.37942857142857211</c:v>
                </c:pt>
                <c:pt idx="2">
                  <c:v>0.37942857142857211</c:v>
                </c:pt>
                <c:pt idx="3">
                  <c:v>0.37942857142857211</c:v>
                </c:pt>
                <c:pt idx="4">
                  <c:v>0.37942857142857211</c:v>
                </c:pt>
                <c:pt idx="5">
                  <c:v>0.37942857142857211</c:v>
                </c:pt>
                <c:pt idx="6">
                  <c:v>0.37942857142857211</c:v>
                </c:pt>
                <c:pt idx="7">
                  <c:v>0.37942857142857211</c:v>
                </c:pt>
                <c:pt idx="8">
                  <c:v>0.37942857142857211</c:v>
                </c:pt>
                <c:pt idx="9">
                  <c:v>0.37942857142857211</c:v>
                </c:pt>
                <c:pt idx="10">
                  <c:v>0.37942857142857211</c:v>
                </c:pt>
                <c:pt idx="11">
                  <c:v>0.37942857142857211</c:v>
                </c:pt>
                <c:pt idx="12">
                  <c:v>0.37942857142857211</c:v>
                </c:pt>
                <c:pt idx="13">
                  <c:v>0.37942857142857211</c:v>
                </c:pt>
                <c:pt idx="14">
                  <c:v>0.37942857142857211</c:v>
                </c:pt>
                <c:pt idx="15">
                  <c:v>0.37942857142857211</c:v>
                </c:pt>
                <c:pt idx="16">
                  <c:v>0.37485714285714317</c:v>
                </c:pt>
                <c:pt idx="17">
                  <c:v>0.37485714285714317</c:v>
                </c:pt>
                <c:pt idx="18">
                  <c:v>0.37485714285714317</c:v>
                </c:pt>
                <c:pt idx="19">
                  <c:v>0.37485714285714317</c:v>
                </c:pt>
                <c:pt idx="20">
                  <c:v>0.37485714285714317</c:v>
                </c:pt>
                <c:pt idx="21">
                  <c:v>0.37485714285714317</c:v>
                </c:pt>
                <c:pt idx="22">
                  <c:v>0.37485714285714317</c:v>
                </c:pt>
                <c:pt idx="23">
                  <c:v>0.37485714285714317</c:v>
                </c:pt>
                <c:pt idx="24">
                  <c:v>0.37485714285714317</c:v>
                </c:pt>
                <c:pt idx="25">
                  <c:v>0.37485714285714317</c:v>
                </c:pt>
                <c:pt idx="26">
                  <c:v>0.37485714285714317</c:v>
                </c:pt>
                <c:pt idx="27">
                  <c:v>0.37485714285714317</c:v>
                </c:pt>
                <c:pt idx="28">
                  <c:v>0.37485714285714317</c:v>
                </c:pt>
                <c:pt idx="29">
                  <c:v>0.37485714285714317</c:v>
                </c:pt>
                <c:pt idx="30">
                  <c:v>0.37485714285714317</c:v>
                </c:pt>
                <c:pt idx="31">
                  <c:v>0.37485714285714317</c:v>
                </c:pt>
                <c:pt idx="32">
                  <c:v>0.37485714285714317</c:v>
                </c:pt>
                <c:pt idx="33">
                  <c:v>0.37485714285714317</c:v>
                </c:pt>
                <c:pt idx="34">
                  <c:v>0.37485714285714317</c:v>
                </c:pt>
                <c:pt idx="35">
                  <c:v>0.37028571428571438</c:v>
                </c:pt>
                <c:pt idx="36">
                  <c:v>0.37028571428571438</c:v>
                </c:pt>
                <c:pt idx="37">
                  <c:v>0.37028571428571438</c:v>
                </c:pt>
                <c:pt idx="38">
                  <c:v>0.37028571428571438</c:v>
                </c:pt>
                <c:pt idx="39">
                  <c:v>0.37028571428571438</c:v>
                </c:pt>
                <c:pt idx="40">
                  <c:v>0.37028571428571438</c:v>
                </c:pt>
                <c:pt idx="41">
                  <c:v>0.37028571428571438</c:v>
                </c:pt>
                <c:pt idx="42">
                  <c:v>0.37028571428571438</c:v>
                </c:pt>
                <c:pt idx="43">
                  <c:v>0.36571428571428627</c:v>
                </c:pt>
                <c:pt idx="44">
                  <c:v>0.36571428571428627</c:v>
                </c:pt>
                <c:pt idx="45">
                  <c:v>0.36571428571428627</c:v>
                </c:pt>
                <c:pt idx="46">
                  <c:v>0.36571428571428627</c:v>
                </c:pt>
                <c:pt idx="47">
                  <c:v>0.36571428571428627</c:v>
                </c:pt>
                <c:pt idx="48">
                  <c:v>0.36571428571428627</c:v>
                </c:pt>
                <c:pt idx="49">
                  <c:v>0.36571428571428627</c:v>
                </c:pt>
                <c:pt idx="50">
                  <c:v>0.36571428571428627</c:v>
                </c:pt>
                <c:pt idx="51">
                  <c:v>0.36571428571428627</c:v>
                </c:pt>
                <c:pt idx="52">
                  <c:v>0.36571428571428627</c:v>
                </c:pt>
                <c:pt idx="53">
                  <c:v>0.36571428571428627</c:v>
                </c:pt>
                <c:pt idx="54">
                  <c:v>0.36571428571428627</c:v>
                </c:pt>
                <c:pt idx="55">
                  <c:v>0.36571428571428627</c:v>
                </c:pt>
                <c:pt idx="56">
                  <c:v>0.36571428571428627</c:v>
                </c:pt>
                <c:pt idx="57">
                  <c:v>0.36571428571428627</c:v>
                </c:pt>
                <c:pt idx="58">
                  <c:v>0.36114285714285776</c:v>
                </c:pt>
                <c:pt idx="59">
                  <c:v>0.36114285714285776</c:v>
                </c:pt>
                <c:pt idx="60">
                  <c:v>0.36114285714285776</c:v>
                </c:pt>
                <c:pt idx="61">
                  <c:v>0.36114285714285776</c:v>
                </c:pt>
                <c:pt idx="62">
                  <c:v>0.36114285714285776</c:v>
                </c:pt>
                <c:pt idx="63">
                  <c:v>0.36114285714285776</c:v>
                </c:pt>
                <c:pt idx="64">
                  <c:v>0.36114285714285776</c:v>
                </c:pt>
                <c:pt idx="65">
                  <c:v>0.36114285714285776</c:v>
                </c:pt>
                <c:pt idx="66">
                  <c:v>0.36114285714285776</c:v>
                </c:pt>
                <c:pt idx="67">
                  <c:v>0.36114285714285776</c:v>
                </c:pt>
                <c:pt idx="68">
                  <c:v>0.36114285714285776</c:v>
                </c:pt>
                <c:pt idx="69">
                  <c:v>0.36114285714285776</c:v>
                </c:pt>
                <c:pt idx="70">
                  <c:v>0.36114285714285776</c:v>
                </c:pt>
                <c:pt idx="71">
                  <c:v>0.36114285714285776</c:v>
                </c:pt>
                <c:pt idx="72">
                  <c:v>0.36114285714285776</c:v>
                </c:pt>
                <c:pt idx="73">
                  <c:v>0.36114285714285776</c:v>
                </c:pt>
                <c:pt idx="74">
                  <c:v>0.36114285714285776</c:v>
                </c:pt>
                <c:pt idx="75">
                  <c:v>0.36114285714285776</c:v>
                </c:pt>
                <c:pt idx="76">
                  <c:v>0.36114285714285776</c:v>
                </c:pt>
                <c:pt idx="77">
                  <c:v>0.36114285714285776</c:v>
                </c:pt>
                <c:pt idx="78">
                  <c:v>0.36114285714285776</c:v>
                </c:pt>
                <c:pt idx="79">
                  <c:v>0.36114285714285776</c:v>
                </c:pt>
                <c:pt idx="80">
                  <c:v>0.36114285714285776</c:v>
                </c:pt>
                <c:pt idx="81">
                  <c:v>0.35657142857142859</c:v>
                </c:pt>
                <c:pt idx="82">
                  <c:v>0.35657142857142859</c:v>
                </c:pt>
                <c:pt idx="83">
                  <c:v>0.35657142857142859</c:v>
                </c:pt>
                <c:pt idx="84">
                  <c:v>0.35657142857142859</c:v>
                </c:pt>
                <c:pt idx="85">
                  <c:v>0.35657142857142859</c:v>
                </c:pt>
                <c:pt idx="86">
                  <c:v>0.35657142857142859</c:v>
                </c:pt>
                <c:pt idx="87">
                  <c:v>0.35657142857142859</c:v>
                </c:pt>
                <c:pt idx="88">
                  <c:v>0.35657142857142859</c:v>
                </c:pt>
                <c:pt idx="89">
                  <c:v>0.35657142857142859</c:v>
                </c:pt>
                <c:pt idx="90">
                  <c:v>0.35657142857142859</c:v>
                </c:pt>
                <c:pt idx="91">
                  <c:v>0.35657142857142859</c:v>
                </c:pt>
                <c:pt idx="92">
                  <c:v>0.35657142857142859</c:v>
                </c:pt>
                <c:pt idx="93">
                  <c:v>0.35657142857142859</c:v>
                </c:pt>
                <c:pt idx="94">
                  <c:v>0.35657142857142859</c:v>
                </c:pt>
                <c:pt idx="95">
                  <c:v>0.35657142857142859</c:v>
                </c:pt>
                <c:pt idx="96">
                  <c:v>0.35657142857142859</c:v>
                </c:pt>
                <c:pt idx="97">
                  <c:v>0.35657142857142859</c:v>
                </c:pt>
                <c:pt idx="98">
                  <c:v>0.35657142857142859</c:v>
                </c:pt>
                <c:pt idx="99">
                  <c:v>0.35657142857142859</c:v>
                </c:pt>
                <c:pt idx="100">
                  <c:v>0.35657142857142859</c:v>
                </c:pt>
                <c:pt idx="101">
                  <c:v>0.35657142857142859</c:v>
                </c:pt>
                <c:pt idx="102">
                  <c:v>0.35657142857142859</c:v>
                </c:pt>
                <c:pt idx="103">
                  <c:v>0.35657142857142859</c:v>
                </c:pt>
                <c:pt idx="104">
                  <c:v>0.35657142857142859</c:v>
                </c:pt>
                <c:pt idx="105">
                  <c:v>0.35657142857142859</c:v>
                </c:pt>
                <c:pt idx="106">
                  <c:v>0.35657142857142859</c:v>
                </c:pt>
                <c:pt idx="107">
                  <c:v>0.35657142857142859</c:v>
                </c:pt>
                <c:pt idx="108">
                  <c:v>0.35657142857142859</c:v>
                </c:pt>
                <c:pt idx="109">
                  <c:v>0.35657142857142859</c:v>
                </c:pt>
                <c:pt idx="110">
                  <c:v>0.35657142857142859</c:v>
                </c:pt>
                <c:pt idx="111">
                  <c:v>0.35657142857142859</c:v>
                </c:pt>
                <c:pt idx="112">
                  <c:v>0.35657142857142859</c:v>
                </c:pt>
                <c:pt idx="113">
                  <c:v>0.35657142857142859</c:v>
                </c:pt>
                <c:pt idx="114">
                  <c:v>0.35657142857142859</c:v>
                </c:pt>
                <c:pt idx="115">
                  <c:v>0.35657142857142859</c:v>
                </c:pt>
                <c:pt idx="116">
                  <c:v>0.35657142857142859</c:v>
                </c:pt>
                <c:pt idx="117">
                  <c:v>0.35657142857142859</c:v>
                </c:pt>
                <c:pt idx="118">
                  <c:v>0.35657142857142859</c:v>
                </c:pt>
                <c:pt idx="119">
                  <c:v>0.35657142857142859</c:v>
                </c:pt>
                <c:pt idx="120">
                  <c:v>0.35657142857142859</c:v>
                </c:pt>
                <c:pt idx="121">
                  <c:v>0.35657142857142859</c:v>
                </c:pt>
                <c:pt idx="122">
                  <c:v>0.35657142857142859</c:v>
                </c:pt>
                <c:pt idx="123">
                  <c:v>0.35657142857142859</c:v>
                </c:pt>
                <c:pt idx="124">
                  <c:v>0.35657142857142859</c:v>
                </c:pt>
                <c:pt idx="125">
                  <c:v>0.35200000000000031</c:v>
                </c:pt>
                <c:pt idx="126">
                  <c:v>0.35200000000000031</c:v>
                </c:pt>
                <c:pt idx="127">
                  <c:v>0.35200000000000031</c:v>
                </c:pt>
                <c:pt idx="128">
                  <c:v>0.35200000000000031</c:v>
                </c:pt>
                <c:pt idx="129">
                  <c:v>0.35200000000000031</c:v>
                </c:pt>
                <c:pt idx="130">
                  <c:v>0.35200000000000031</c:v>
                </c:pt>
                <c:pt idx="131">
                  <c:v>0.35200000000000031</c:v>
                </c:pt>
                <c:pt idx="132">
                  <c:v>0.35200000000000031</c:v>
                </c:pt>
                <c:pt idx="133">
                  <c:v>0.35200000000000031</c:v>
                </c:pt>
                <c:pt idx="134">
                  <c:v>0.35200000000000031</c:v>
                </c:pt>
                <c:pt idx="135">
                  <c:v>0.35200000000000031</c:v>
                </c:pt>
                <c:pt idx="136">
                  <c:v>0.35200000000000031</c:v>
                </c:pt>
                <c:pt idx="137">
                  <c:v>0.35200000000000031</c:v>
                </c:pt>
                <c:pt idx="138">
                  <c:v>0.35200000000000031</c:v>
                </c:pt>
                <c:pt idx="139">
                  <c:v>0.35200000000000031</c:v>
                </c:pt>
                <c:pt idx="140">
                  <c:v>0.35200000000000031</c:v>
                </c:pt>
                <c:pt idx="141">
                  <c:v>0.35200000000000031</c:v>
                </c:pt>
                <c:pt idx="142">
                  <c:v>0.35200000000000031</c:v>
                </c:pt>
                <c:pt idx="143">
                  <c:v>0.35200000000000031</c:v>
                </c:pt>
                <c:pt idx="144">
                  <c:v>0.35200000000000031</c:v>
                </c:pt>
                <c:pt idx="145">
                  <c:v>0.35200000000000031</c:v>
                </c:pt>
                <c:pt idx="146">
                  <c:v>0.35200000000000031</c:v>
                </c:pt>
                <c:pt idx="147">
                  <c:v>0.35200000000000031</c:v>
                </c:pt>
                <c:pt idx="148">
                  <c:v>0.35200000000000031</c:v>
                </c:pt>
                <c:pt idx="149">
                  <c:v>0.35200000000000031</c:v>
                </c:pt>
                <c:pt idx="150">
                  <c:v>0.35200000000000031</c:v>
                </c:pt>
                <c:pt idx="151">
                  <c:v>0.35200000000000031</c:v>
                </c:pt>
                <c:pt idx="152">
                  <c:v>0.35200000000000031</c:v>
                </c:pt>
                <c:pt idx="153">
                  <c:v>0.35200000000000031</c:v>
                </c:pt>
                <c:pt idx="154">
                  <c:v>0.35200000000000031</c:v>
                </c:pt>
                <c:pt idx="155">
                  <c:v>0.35200000000000031</c:v>
                </c:pt>
                <c:pt idx="156">
                  <c:v>0.35200000000000031</c:v>
                </c:pt>
                <c:pt idx="157">
                  <c:v>0.35200000000000031</c:v>
                </c:pt>
                <c:pt idx="158">
                  <c:v>0.35200000000000031</c:v>
                </c:pt>
                <c:pt idx="159">
                  <c:v>0.35200000000000031</c:v>
                </c:pt>
                <c:pt idx="160">
                  <c:v>0.35200000000000031</c:v>
                </c:pt>
                <c:pt idx="161">
                  <c:v>0.35200000000000031</c:v>
                </c:pt>
                <c:pt idx="162">
                  <c:v>0.35200000000000031</c:v>
                </c:pt>
                <c:pt idx="163">
                  <c:v>0.35200000000000031</c:v>
                </c:pt>
                <c:pt idx="164">
                  <c:v>0.35200000000000031</c:v>
                </c:pt>
                <c:pt idx="165">
                  <c:v>0.35200000000000031</c:v>
                </c:pt>
                <c:pt idx="166">
                  <c:v>0.35200000000000031</c:v>
                </c:pt>
                <c:pt idx="167">
                  <c:v>0.35200000000000031</c:v>
                </c:pt>
                <c:pt idx="168">
                  <c:v>0.35200000000000031</c:v>
                </c:pt>
                <c:pt idx="169">
                  <c:v>0.35200000000000031</c:v>
                </c:pt>
                <c:pt idx="170">
                  <c:v>0.35200000000000031</c:v>
                </c:pt>
                <c:pt idx="171">
                  <c:v>0.35200000000000031</c:v>
                </c:pt>
                <c:pt idx="172">
                  <c:v>0.35200000000000031</c:v>
                </c:pt>
                <c:pt idx="173">
                  <c:v>0.35200000000000031</c:v>
                </c:pt>
                <c:pt idx="174">
                  <c:v>0.35200000000000031</c:v>
                </c:pt>
                <c:pt idx="175">
                  <c:v>0.35200000000000031</c:v>
                </c:pt>
                <c:pt idx="176">
                  <c:v>0.35200000000000031</c:v>
                </c:pt>
                <c:pt idx="177">
                  <c:v>0.35200000000000031</c:v>
                </c:pt>
                <c:pt idx="178">
                  <c:v>0.35200000000000031</c:v>
                </c:pt>
                <c:pt idx="179">
                  <c:v>0.35200000000000031</c:v>
                </c:pt>
                <c:pt idx="180">
                  <c:v>0.35200000000000031</c:v>
                </c:pt>
                <c:pt idx="181">
                  <c:v>0.35200000000000031</c:v>
                </c:pt>
                <c:pt idx="182">
                  <c:v>0.35200000000000031</c:v>
                </c:pt>
                <c:pt idx="183">
                  <c:v>0.35200000000000031</c:v>
                </c:pt>
                <c:pt idx="184">
                  <c:v>0.35200000000000031</c:v>
                </c:pt>
                <c:pt idx="185">
                  <c:v>0.35200000000000031</c:v>
                </c:pt>
                <c:pt idx="186">
                  <c:v>0.35200000000000031</c:v>
                </c:pt>
                <c:pt idx="187">
                  <c:v>0.35200000000000031</c:v>
                </c:pt>
                <c:pt idx="188">
                  <c:v>0.35200000000000031</c:v>
                </c:pt>
                <c:pt idx="189">
                  <c:v>0.35200000000000031</c:v>
                </c:pt>
                <c:pt idx="190">
                  <c:v>0.35200000000000031</c:v>
                </c:pt>
                <c:pt idx="191">
                  <c:v>0.35200000000000031</c:v>
                </c:pt>
                <c:pt idx="192">
                  <c:v>0.35200000000000031</c:v>
                </c:pt>
                <c:pt idx="193">
                  <c:v>0.35200000000000031</c:v>
                </c:pt>
                <c:pt idx="194">
                  <c:v>0.35200000000000031</c:v>
                </c:pt>
                <c:pt idx="195">
                  <c:v>0.35200000000000031</c:v>
                </c:pt>
                <c:pt idx="196">
                  <c:v>0.35200000000000031</c:v>
                </c:pt>
                <c:pt idx="197">
                  <c:v>0.35200000000000031</c:v>
                </c:pt>
                <c:pt idx="198">
                  <c:v>0.35200000000000031</c:v>
                </c:pt>
                <c:pt idx="199">
                  <c:v>0.35200000000000031</c:v>
                </c:pt>
                <c:pt idx="200">
                  <c:v>0.35200000000000031</c:v>
                </c:pt>
                <c:pt idx="201">
                  <c:v>0.35200000000000031</c:v>
                </c:pt>
                <c:pt idx="202">
                  <c:v>0.35200000000000031</c:v>
                </c:pt>
                <c:pt idx="203">
                  <c:v>0.35200000000000031</c:v>
                </c:pt>
                <c:pt idx="204">
                  <c:v>0.35200000000000031</c:v>
                </c:pt>
                <c:pt idx="205">
                  <c:v>0.35657142857142859</c:v>
                </c:pt>
                <c:pt idx="206">
                  <c:v>0.35657142857142859</c:v>
                </c:pt>
                <c:pt idx="207">
                  <c:v>0.35657142857142859</c:v>
                </c:pt>
                <c:pt idx="208">
                  <c:v>0.35657142857142859</c:v>
                </c:pt>
                <c:pt idx="209">
                  <c:v>0.35657142857142859</c:v>
                </c:pt>
                <c:pt idx="210">
                  <c:v>0.35657142857142859</c:v>
                </c:pt>
                <c:pt idx="211">
                  <c:v>0.35657142857142859</c:v>
                </c:pt>
                <c:pt idx="212">
                  <c:v>0.35657142857142859</c:v>
                </c:pt>
                <c:pt idx="213">
                  <c:v>0.35657142857142859</c:v>
                </c:pt>
                <c:pt idx="214">
                  <c:v>0.35657142857142859</c:v>
                </c:pt>
                <c:pt idx="215">
                  <c:v>0.35657142857142859</c:v>
                </c:pt>
                <c:pt idx="216">
                  <c:v>0.35657142857142859</c:v>
                </c:pt>
                <c:pt idx="217">
                  <c:v>0.35657142857142859</c:v>
                </c:pt>
                <c:pt idx="218">
                  <c:v>0.35657142857142859</c:v>
                </c:pt>
                <c:pt idx="219">
                  <c:v>0.35657142857142859</c:v>
                </c:pt>
                <c:pt idx="220">
                  <c:v>0.35657142857142859</c:v>
                </c:pt>
                <c:pt idx="221">
                  <c:v>0.35657142857142859</c:v>
                </c:pt>
                <c:pt idx="222">
                  <c:v>0.35657142857142859</c:v>
                </c:pt>
                <c:pt idx="223">
                  <c:v>0.35657142857142859</c:v>
                </c:pt>
                <c:pt idx="224">
                  <c:v>0.35657142857142859</c:v>
                </c:pt>
                <c:pt idx="225">
                  <c:v>0.35657142857142859</c:v>
                </c:pt>
                <c:pt idx="226">
                  <c:v>0.35657142857142859</c:v>
                </c:pt>
                <c:pt idx="227">
                  <c:v>0.35657142857142859</c:v>
                </c:pt>
                <c:pt idx="228">
                  <c:v>0.35657142857142859</c:v>
                </c:pt>
                <c:pt idx="229">
                  <c:v>0.35657142857142859</c:v>
                </c:pt>
                <c:pt idx="230">
                  <c:v>0.35657142857142859</c:v>
                </c:pt>
                <c:pt idx="231">
                  <c:v>0.36114285714285776</c:v>
                </c:pt>
                <c:pt idx="232">
                  <c:v>0.36114285714285776</c:v>
                </c:pt>
                <c:pt idx="233">
                  <c:v>0.36114285714285776</c:v>
                </c:pt>
                <c:pt idx="234">
                  <c:v>0.36114285714285776</c:v>
                </c:pt>
                <c:pt idx="235">
                  <c:v>0.36114285714285776</c:v>
                </c:pt>
                <c:pt idx="236">
                  <c:v>0.36114285714285776</c:v>
                </c:pt>
                <c:pt idx="237">
                  <c:v>0.36114285714285776</c:v>
                </c:pt>
                <c:pt idx="238">
                  <c:v>0.36114285714285776</c:v>
                </c:pt>
                <c:pt idx="239">
                  <c:v>0.36114285714285776</c:v>
                </c:pt>
                <c:pt idx="240">
                  <c:v>0.36114285714285776</c:v>
                </c:pt>
                <c:pt idx="241">
                  <c:v>0.36114285714285776</c:v>
                </c:pt>
                <c:pt idx="242">
                  <c:v>0.36114285714285776</c:v>
                </c:pt>
                <c:pt idx="243">
                  <c:v>0.36114285714285776</c:v>
                </c:pt>
                <c:pt idx="244">
                  <c:v>0.36114285714285776</c:v>
                </c:pt>
                <c:pt idx="245">
                  <c:v>0.36114285714285776</c:v>
                </c:pt>
                <c:pt idx="246">
                  <c:v>0.36571428571428627</c:v>
                </c:pt>
                <c:pt idx="247">
                  <c:v>0.36571428571428627</c:v>
                </c:pt>
                <c:pt idx="248">
                  <c:v>0.36571428571428627</c:v>
                </c:pt>
                <c:pt idx="249">
                  <c:v>0.36571428571428627</c:v>
                </c:pt>
                <c:pt idx="250">
                  <c:v>0.36571428571428627</c:v>
                </c:pt>
                <c:pt idx="251">
                  <c:v>0.36571428571428627</c:v>
                </c:pt>
                <c:pt idx="252">
                  <c:v>0.36571428571428627</c:v>
                </c:pt>
                <c:pt idx="253">
                  <c:v>0.36571428571428627</c:v>
                </c:pt>
                <c:pt idx="254">
                  <c:v>0.36571428571428627</c:v>
                </c:pt>
                <c:pt idx="255">
                  <c:v>0.36571428571428627</c:v>
                </c:pt>
                <c:pt idx="256">
                  <c:v>0.36571428571428627</c:v>
                </c:pt>
                <c:pt idx="257">
                  <c:v>0.37028571428571438</c:v>
                </c:pt>
                <c:pt idx="258">
                  <c:v>0.37028571428571438</c:v>
                </c:pt>
                <c:pt idx="259">
                  <c:v>0.37028571428571438</c:v>
                </c:pt>
                <c:pt idx="260">
                  <c:v>0.37485714285714317</c:v>
                </c:pt>
                <c:pt idx="261">
                  <c:v>0.37485714285714317</c:v>
                </c:pt>
                <c:pt idx="262">
                  <c:v>0.37485714285714317</c:v>
                </c:pt>
                <c:pt idx="263">
                  <c:v>0.37485714285714317</c:v>
                </c:pt>
                <c:pt idx="264">
                  <c:v>0.37485714285714317</c:v>
                </c:pt>
                <c:pt idx="265">
                  <c:v>0.37485714285714317</c:v>
                </c:pt>
                <c:pt idx="266">
                  <c:v>0.37942857142857211</c:v>
                </c:pt>
                <c:pt idx="267">
                  <c:v>0.37942857142857211</c:v>
                </c:pt>
                <c:pt idx="268">
                  <c:v>0.37942857142857211</c:v>
                </c:pt>
                <c:pt idx="269">
                  <c:v>0.37942857142857211</c:v>
                </c:pt>
                <c:pt idx="270">
                  <c:v>0.3840000000000004</c:v>
                </c:pt>
                <c:pt idx="271">
                  <c:v>0.38857142857142857</c:v>
                </c:pt>
                <c:pt idx="272">
                  <c:v>0.38857142857142857</c:v>
                </c:pt>
                <c:pt idx="273">
                  <c:v>0.38857142857142857</c:v>
                </c:pt>
                <c:pt idx="274">
                  <c:v>0.39314285714285796</c:v>
                </c:pt>
                <c:pt idx="275">
                  <c:v>0.39771428571428646</c:v>
                </c:pt>
                <c:pt idx="276">
                  <c:v>0.39771428571428646</c:v>
                </c:pt>
                <c:pt idx="277">
                  <c:v>0.4022857142857143</c:v>
                </c:pt>
                <c:pt idx="278">
                  <c:v>0.4022857142857143</c:v>
                </c:pt>
                <c:pt idx="279">
                  <c:v>0.4022857142857143</c:v>
                </c:pt>
                <c:pt idx="280">
                  <c:v>0.4022857142857143</c:v>
                </c:pt>
                <c:pt idx="281">
                  <c:v>0.4022857142857143</c:v>
                </c:pt>
                <c:pt idx="282">
                  <c:v>0.40685714285714281</c:v>
                </c:pt>
                <c:pt idx="283">
                  <c:v>0.40685714285714281</c:v>
                </c:pt>
                <c:pt idx="284">
                  <c:v>0.40685714285714281</c:v>
                </c:pt>
                <c:pt idx="285">
                  <c:v>0.40685714285714281</c:v>
                </c:pt>
                <c:pt idx="286">
                  <c:v>0.41142857142857192</c:v>
                </c:pt>
                <c:pt idx="287">
                  <c:v>0.41142857142857192</c:v>
                </c:pt>
                <c:pt idx="288">
                  <c:v>0.41142857142857192</c:v>
                </c:pt>
                <c:pt idx="289">
                  <c:v>0.41600000000000031</c:v>
                </c:pt>
                <c:pt idx="290">
                  <c:v>0.4205714285714286</c:v>
                </c:pt>
                <c:pt idx="291">
                  <c:v>0.4205714285714286</c:v>
                </c:pt>
                <c:pt idx="292">
                  <c:v>0.42514285714285777</c:v>
                </c:pt>
                <c:pt idx="293">
                  <c:v>0.42514285714285777</c:v>
                </c:pt>
                <c:pt idx="294">
                  <c:v>0.42514285714285777</c:v>
                </c:pt>
                <c:pt idx="295">
                  <c:v>0.42514285714285777</c:v>
                </c:pt>
                <c:pt idx="296">
                  <c:v>0.42971428571428638</c:v>
                </c:pt>
                <c:pt idx="297">
                  <c:v>0.42971428571428638</c:v>
                </c:pt>
                <c:pt idx="298">
                  <c:v>0.42971428571428638</c:v>
                </c:pt>
                <c:pt idx="299">
                  <c:v>0.43428571428571466</c:v>
                </c:pt>
                <c:pt idx="300">
                  <c:v>0.43428571428571466</c:v>
                </c:pt>
                <c:pt idx="301">
                  <c:v>0.43885714285714317</c:v>
                </c:pt>
                <c:pt idx="302">
                  <c:v>0.44342857142857195</c:v>
                </c:pt>
                <c:pt idx="303">
                  <c:v>0.44342857142857195</c:v>
                </c:pt>
                <c:pt idx="304">
                  <c:v>0.44800000000000012</c:v>
                </c:pt>
                <c:pt idx="305">
                  <c:v>0.44800000000000012</c:v>
                </c:pt>
                <c:pt idx="306">
                  <c:v>0.44800000000000012</c:v>
                </c:pt>
                <c:pt idx="307">
                  <c:v>0.45257142857142829</c:v>
                </c:pt>
                <c:pt idx="308">
                  <c:v>0.45257142857142829</c:v>
                </c:pt>
                <c:pt idx="309">
                  <c:v>0.45714285714285757</c:v>
                </c:pt>
                <c:pt idx="310">
                  <c:v>0.45714285714285757</c:v>
                </c:pt>
                <c:pt idx="311">
                  <c:v>0.46171428571428608</c:v>
                </c:pt>
                <c:pt idx="312">
                  <c:v>0.4662857142857143</c:v>
                </c:pt>
                <c:pt idx="313">
                  <c:v>0.4662857142857143</c:v>
                </c:pt>
                <c:pt idx="314">
                  <c:v>0.47085714285714281</c:v>
                </c:pt>
                <c:pt idx="315">
                  <c:v>0.47085714285714281</c:v>
                </c:pt>
                <c:pt idx="316">
                  <c:v>0.47085714285714281</c:v>
                </c:pt>
                <c:pt idx="317">
                  <c:v>0.47542857142857192</c:v>
                </c:pt>
                <c:pt idx="318">
                  <c:v>0.47542857142857192</c:v>
                </c:pt>
                <c:pt idx="319">
                  <c:v>0.47542857142857192</c:v>
                </c:pt>
                <c:pt idx="320">
                  <c:v>0.48000000000000032</c:v>
                </c:pt>
                <c:pt idx="321">
                  <c:v>0.48000000000000032</c:v>
                </c:pt>
                <c:pt idx="322">
                  <c:v>0.48914285714285777</c:v>
                </c:pt>
                <c:pt idx="323">
                  <c:v>0.48914285714285777</c:v>
                </c:pt>
                <c:pt idx="324">
                  <c:v>0.49371428571428638</c:v>
                </c:pt>
                <c:pt idx="325">
                  <c:v>0.49371428571428638</c:v>
                </c:pt>
                <c:pt idx="326">
                  <c:v>0.49371428571428638</c:v>
                </c:pt>
                <c:pt idx="327">
                  <c:v>0.49828571428571466</c:v>
                </c:pt>
                <c:pt idx="328">
                  <c:v>0.49828571428571466</c:v>
                </c:pt>
                <c:pt idx="329">
                  <c:v>0.49828571428571466</c:v>
                </c:pt>
                <c:pt idx="330">
                  <c:v>0.50285714285714256</c:v>
                </c:pt>
                <c:pt idx="331">
                  <c:v>0.50742857142857223</c:v>
                </c:pt>
                <c:pt idx="332">
                  <c:v>0.51200000000000001</c:v>
                </c:pt>
                <c:pt idx="333">
                  <c:v>0.51200000000000001</c:v>
                </c:pt>
                <c:pt idx="334">
                  <c:v>0.51657142857142868</c:v>
                </c:pt>
                <c:pt idx="335">
                  <c:v>0.51657142857142868</c:v>
                </c:pt>
                <c:pt idx="336">
                  <c:v>0.51657142857142868</c:v>
                </c:pt>
                <c:pt idx="337">
                  <c:v>0.52114285714285713</c:v>
                </c:pt>
                <c:pt idx="338">
                  <c:v>0.52114285714285713</c:v>
                </c:pt>
                <c:pt idx="339">
                  <c:v>0.52571428571428558</c:v>
                </c:pt>
                <c:pt idx="340">
                  <c:v>0.52571428571428558</c:v>
                </c:pt>
                <c:pt idx="341">
                  <c:v>0.53028571428571425</c:v>
                </c:pt>
                <c:pt idx="342">
                  <c:v>0.53485714285714259</c:v>
                </c:pt>
                <c:pt idx="343">
                  <c:v>0.53942857142857226</c:v>
                </c:pt>
                <c:pt idx="344">
                  <c:v>0.53942857142857226</c:v>
                </c:pt>
                <c:pt idx="345">
                  <c:v>0.53942857142857226</c:v>
                </c:pt>
                <c:pt idx="346">
                  <c:v>0.54400000000000004</c:v>
                </c:pt>
                <c:pt idx="347">
                  <c:v>0.54400000000000004</c:v>
                </c:pt>
                <c:pt idx="348">
                  <c:v>0.5485714285714286</c:v>
                </c:pt>
                <c:pt idx="349">
                  <c:v>0.5485714285714286</c:v>
                </c:pt>
                <c:pt idx="350">
                  <c:v>0.5531428571428576</c:v>
                </c:pt>
                <c:pt idx="351">
                  <c:v>0.5577142857142855</c:v>
                </c:pt>
                <c:pt idx="352">
                  <c:v>0.5577142857142855</c:v>
                </c:pt>
                <c:pt idx="353">
                  <c:v>0.56228571428571461</c:v>
                </c:pt>
                <c:pt idx="354">
                  <c:v>0.56228571428571461</c:v>
                </c:pt>
                <c:pt idx="355">
                  <c:v>0.5668571428571425</c:v>
                </c:pt>
                <c:pt idx="356">
                  <c:v>0.5668571428571425</c:v>
                </c:pt>
                <c:pt idx="357">
                  <c:v>0.5668571428571425</c:v>
                </c:pt>
                <c:pt idx="358">
                  <c:v>0.57142857142857229</c:v>
                </c:pt>
                <c:pt idx="359">
                  <c:v>0.57142857142857229</c:v>
                </c:pt>
                <c:pt idx="360">
                  <c:v>0.58057142857142852</c:v>
                </c:pt>
                <c:pt idx="361">
                  <c:v>0.58057142857142852</c:v>
                </c:pt>
                <c:pt idx="362">
                  <c:v>0.58514285714285741</c:v>
                </c:pt>
                <c:pt idx="363">
                  <c:v>0.58514285714285741</c:v>
                </c:pt>
                <c:pt idx="364">
                  <c:v>0.58514285714285741</c:v>
                </c:pt>
                <c:pt idx="365">
                  <c:v>0.58971428571428508</c:v>
                </c:pt>
                <c:pt idx="366">
                  <c:v>0.58971428571428508</c:v>
                </c:pt>
                <c:pt idx="367">
                  <c:v>0.59428571428571453</c:v>
                </c:pt>
                <c:pt idx="368">
                  <c:v>0.59428571428571453</c:v>
                </c:pt>
                <c:pt idx="369">
                  <c:v>0.59885714285714231</c:v>
                </c:pt>
                <c:pt idx="370">
                  <c:v>0.60342857142857265</c:v>
                </c:pt>
                <c:pt idx="371">
                  <c:v>0.60342857142857265</c:v>
                </c:pt>
                <c:pt idx="372">
                  <c:v>0.60800000000000065</c:v>
                </c:pt>
                <c:pt idx="373">
                  <c:v>0.60800000000000065</c:v>
                </c:pt>
                <c:pt idx="374">
                  <c:v>0.61257142857142921</c:v>
                </c:pt>
                <c:pt idx="375">
                  <c:v>0.61257142857142921</c:v>
                </c:pt>
                <c:pt idx="376">
                  <c:v>0.61257142857142921</c:v>
                </c:pt>
                <c:pt idx="377">
                  <c:v>0.61714285714285788</c:v>
                </c:pt>
                <c:pt idx="378">
                  <c:v>0.62171428571428566</c:v>
                </c:pt>
                <c:pt idx="379">
                  <c:v>0.62628571428571511</c:v>
                </c:pt>
                <c:pt idx="380">
                  <c:v>0.62628571428571511</c:v>
                </c:pt>
                <c:pt idx="381">
                  <c:v>0.63085714285714278</c:v>
                </c:pt>
                <c:pt idx="382">
                  <c:v>0.63085714285714278</c:v>
                </c:pt>
                <c:pt idx="383">
                  <c:v>0.63085714285714278</c:v>
                </c:pt>
                <c:pt idx="384">
                  <c:v>0.6354285714285729</c:v>
                </c:pt>
                <c:pt idx="385">
                  <c:v>0.6354285714285729</c:v>
                </c:pt>
                <c:pt idx="386">
                  <c:v>0.64000000000000079</c:v>
                </c:pt>
                <c:pt idx="387">
                  <c:v>0.64000000000000079</c:v>
                </c:pt>
                <c:pt idx="388">
                  <c:v>0.64914285714285791</c:v>
                </c:pt>
                <c:pt idx="389">
                  <c:v>0.64914285714285791</c:v>
                </c:pt>
                <c:pt idx="390">
                  <c:v>0.65371428571428569</c:v>
                </c:pt>
                <c:pt idx="391">
                  <c:v>0.65371428571428569</c:v>
                </c:pt>
                <c:pt idx="392">
                  <c:v>0.65828571428571514</c:v>
                </c:pt>
                <c:pt idx="393">
                  <c:v>0.65828571428571514</c:v>
                </c:pt>
                <c:pt idx="394">
                  <c:v>0.66285714285714292</c:v>
                </c:pt>
                <c:pt idx="395">
                  <c:v>0.66742857142857293</c:v>
                </c:pt>
                <c:pt idx="396">
                  <c:v>0.67200000000000093</c:v>
                </c:pt>
                <c:pt idx="397">
                  <c:v>0.67657142857142938</c:v>
                </c:pt>
                <c:pt idx="398">
                  <c:v>0.67657142857142938</c:v>
                </c:pt>
                <c:pt idx="399">
                  <c:v>0.68114285714285761</c:v>
                </c:pt>
                <c:pt idx="400">
                  <c:v>0.68114285714285761</c:v>
                </c:pt>
                <c:pt idx="401">
                  <c:v>0.6857142857142855</c:v>
                </c:pt>
                <c:pt idx="402">
                  <c:v>0.6857142857142855</c:v>
                </c:pt>
                <c:pt idx="403">
                  <c:v>0.69028571428571472</c:v>
                </c:pt>
                <c:pt idx="404">
                  <c:v>0.69485714285714251</c:v>
                </c:pt>
                <c:pt idx="405">
                  <c:v>0.69942857142857273</c:v>
                </c:pt>
                <c:pt idx="406">
                  <c:v>0.69942857142857273</c:v>
                </c:pt>
                <c:pt idx="407">
                  <c:v>0.69942857142857273</c:v>
                </c:pt>
                <c:pt idx="408">
                  <c:v>0.70400000000000063</c:v>
                </c:pt>
                <c:pt idx="409">
                  <c:v>0.70400000000000063</c:v>
                </c:pt>
                <c:pt idx="410">
                  <c:v>0.70857142857142863</c:v>
                </c:pt>
                <c:pt idx="411">
                  <c:v>0.71314285714285763</c:v>
                </c:pt>
                <c:pt idx="412">
                  <c:v>0.71771428571428553</c:v>
                </c:pt>
                <c:pt idx="413">
                  <c:v>0.71771428571428553</c:v>
                </c:pt>
                <c:pt idx="414">
                  <c:v>0.72228571428571464</c:v>
                </c:pt>
                <c:pt idx="415">
                  <c:v>0.72228571428571464</c:v>
                </c:pt>
                <c:pt idx="416">
                  <c:v>0.72685714285714287</c:v>
                </c:pt>
                <c:pt idx="417">
                  <c:v>0.72685714285714287</c:v>
                </c:pt>
                <c:pt idx="418">
                  <c:v>0.73142857142857265</c:v>
                </c:pt>
                <c:pt idx="419">
                  <c:v>0.73142857142857265</c:v>
                </c:pt>
                <c:pt idx="420">
                  <c:v>0.73600000000000065</c:v>
                </c:pt>
                <c:pt idx="421">
                  <c:v>0.74057142857142921</c:v>
                </c:pt>
                <c:pt idx="422">
                  <c:v>0.74514285714285777</c:v>
                </c:pt>
                <c:pt idx="423">
                  <c:v>0.74514285714285777</c:v>
                </c:pt>
                <c:pt idx="424">
                  <c:v>0.74514285714285777</c:v>
                </c:pt>
                <c:pt idx="425">
                  <c:v>0.74971428571428567</c:v>
                </c:pt>
                <c:pt idx="426">
                  <c:v>0.74971428571428567</c:v>
                </c:pt>
                <c:pt idx="427">
                  <c:v>0.754285714285715</c:v>
                </c:pt>
                <c:pt idx="428">
                  <c:v>0.7588571428571429</c:v>
                </c:pt>
                <c:pt idx="429">
                  <c:v>0.76342857142857301</c:v>
                </c:pt>
                <c:pt idx="430">
                  <c:v>0.76800000000000079</c:v>
                </c:pt>
                <c:pt idx="431">
                  <c:v>0.76800000000000079</c:v>
                </c:pt>
                <c:pt idx="432">
                  <c:v>0.76800000000000079</c:v>
                </c:pt>
                <c:pt idx="433">
                  <c:v>0.77257142857142913</c:v>
                </c:pt>
                <c:pt idx="434">
                  <c:v>0.77257142857142913</c:v>
                </c:pt>
                <c:pt idx="435">
                  <c:v>0.7771428571428578</c:v>
                </c:pt>
                <c:pt idx="436">
                  <c:v>0.7771428571428578</c:v>
                </c:pt>
                <c:pt idx="437">
                  <c:v>0.7862857142857147</c:v>
                </c:pt>
                <c:pt idx="438">
                  <c:v>0.7862857142857147</c:v>
                </c:pt>
                <c:pt idx="439">
                  <c:v>0.79085714285714259</c:v>
                </c:pt>
                <c:pt idx="440">
                  <c:v>0.79085714285714259</c:v>
                </c:pt>
                <c:pt idx="441">
                  <c:v>0.79085714285714259</c:v>
                </c:pt>
                <c:pt idx="442">
                  <c:v>0.79542857142857215</c:v>
                </c:pt>
                <c:pt idx="443">
                  <c:v>0.79542857142857215</c:v>
                </c:pt>
                <c:pt idx="444">
                  <c:v>0.8</c:v>
                </c:pt>
                <c:pt idx="445">
                  <c:v>0.8</c:v>
                </c:pt>
                <c:pt idx="446">
                  <c:v>0.80914285714285705</c:v>
                </c:pt>
                <c:pt idx="447">
                  <c:v>0.80914285714285705</c:v>
                </c:pt>
                <c:pt idx="448">
                  <c:v>0.8137142857142855</c:v>
                </c:pt>
                <c:pt idx="449">
                  <c:v>0.8137142857142855</c:v>
                </c:pt>
                <c:pt idx="450">
                  <c:v>0.81828571428571462</c:v>
                </c:pt>
                <c:pt idx="451">
                  <c:v>0.81828571428571462</c:v>
                </c:pt>
                <c:pt idx="452">
                  <c:v>0.81828571428571462</c:v>
                </c:pt>
                <c:pt idx="453">
                  <c:v>0.82285714285714251</c:v>
                </c:pt>
                <c:pt idx="454">
                  <c:v>0.82742857142857262</c:v>
                </c:pt>
                <c:pt idx="455">
                  <c:v>0.83200000000000063</c:v>
                </c:pt>
                <c:pt idx="456">
                  <c:v>0.83200000000000063</c:v>
                </c:pt>
                <c:pt idx="457">
                  <c:v>0.83657142857142863</c:v>
                </c:pt>
                <c:pt idx="458">
                  <c:v>0.83657142857142863</c:v>
                </c:pt>
                <c:pt idx="459">
                  <c:v>0.83657142857142863</c:v>
                </c:pt>
                <c:pt idx="460">
                  <c:v>0.84114285714285764</c:v>
                </c:pt>
                <c:pt idx="461">
                  <c:v>0.84114285714285764</c:v>
                </c:pt>
                <c:pt idx="462">
                  <c:v>0.84571428571428553</c:v>
                </c:pt>
                <c:pt idx="463">
                  <c:v>0.84571428571428553</c:v>
                </c:pt>
                <c:pt idx="464">
                  <c:v>0.85028571428571464</c:v>
                </c:pt>
                <c:pt idx="465">
                  <c:v>0.85485714285714276</c:v>
                </c:pt>
                <c:pt idx="466">
                  <c:v>0.85485714285714276</c:v>
                </c:pt>
                <c:pt idx="467">
                  <c:v>0.85942857142857265</c:v>
                </c:pt>
                <c:pt idx="468">
                  <c:v>0.85942857142857265</c:v>
                </c:pt>
                <c:pt idx="469">
                  <c:v>0.85942857142857265</c:v>
                </c:pt>
                <c:pt idx="470">
                  <c:v>0.86400000000000066</c:v>
                </c:pt>
                <c:pt idx="471">
                  <c:v>0.86400000000000066</c:v>
                </c:pt>
                <c:pt idx="472">
                  <c:v>0.86857142857142933</c:v>
                </c:pt>
                <c:pt idx="473">
                  <c:v>0.86857142857142933</c:v>
                </c:pt>
                <c:pt idx="474">
                  <c:v>0.87314285714285789</c:v>
                </c:pt>
                <c:pt idx="475">
                  <c:v>0.87771428571428567</c:v>
                </c:pt>
                <c:pt idx="476">
                  <c:v>0.87771428571428567</c:v>
                </c:pt>
                <c:pt idx="477">
                  <c:v>0.88228571428571445</c:v>
                </c:pt>
                <c:pt idx="478">
                  <c:v>0.88228571428571445</c:v>
                </c:pt>
                <c:pt idx="479">
                  <c:v>0.88228571428571445</c:v>
                </c:pt>
                <c:pt idx="480">
                  <c:v>0.88228571428571445</c:v>
                </c:pt>
                <c:pt idx="481">
                  <c:v>0.88685714285714257</c:v>
                </c:pt>
                <c:pt idx="482">
                  <c:v>0.88685714285714257</c:v>
                </c:pt>
                <c:pt idx="483">
                  <c:v>0.89142857142857246</c:v>
                </c:pt>
                <c:pt idx="484">
                  <c:v>0.89142857142857246</c:v>
                </c:pt>
                <c:pt idx="485">
                  <c:v>0.89600000000000013</c:v>
                </c:pt>
                <c:pt idx="486">
                  <c:v>0.90057142857142869</c:v>
                </c:pt>
                <c:pt idx="487">
                  <c:v>0.90057142857142869</c:v>
                </c:pt>
                <c:pt idx="488">
                  <c:v>0.90514285714285714</c:v>
                </c:pt>
                <c:pt idx="489">
                  <c:v>0.90514285714285714</c:v>
                </c:pt>
                <c:pt idx="490">
                  <c:v>0.90514285714285714</c:v>
                </c:pt>
                <c:pt idx="491">
                  <c:v>0.90514285714285714</c:v>
                </c:pt>
                <c:pt idx="492">
                  <c:v>0.90971428571428559</c:v>
                </c:pt>
                <c:pt idx="493">
                  <c:v>0.90971428571428559</c:v>
                </c:pt>
                <c:pt idx="494">
                  <c:v>0.9142857142857147</c:v>
                </c:pt>
                <c:pt idx="495">
                  <c:v>0.9142857142857147</c:v>
                </c:pt>
                <c:pt idx="496">
                  <c:v>0.9142857142857147</c:v>
                </c:pt>
                <c:pt idx="497">
                  <c:v>0.91885714285714259</c:v>
                </c:pt>
                <c:pt idx="498">
                  <c:v>0.92342857142857215</c:v>
                </c:pt>
                <c:pt idx="499">
                  <c:v>0.92342857142857215</c:v>
                </c:pt>
                <c:pt idx="500">
                  <c:v>0.92800000000000005</c:v>
                </c:pt>
                <c:pt idx="501">
                  <c:v>0.92800000000000005</c:v>
                </c:pt>
                <c:pt idx="502">
                  <c:v>0.92800000000000005</c:v>
                </c:pt>
                <c:pt idx="503">
                  <c:v>0.92800000000000005</c:v>
                </c:pt>
                <c:pt idx="504">
                  <c:v>0.93257142857142861</c:v>
                </c:pt>
                <c:pt idx="505">
                  <c:v>0.93257142857142861</c:v>
                </c:pt>
                <c:pt idx="506">
                  <c:v>0.93257142857142861</c:v>
                </c:pt>
                <c:pt idx="507">
                  <c:v>0.93714285714285761</c:v>
                </c:pt>
                <c:pt idx="508">
                  <c:v>0.93714285714285761</c:v>
                </c:pt>
                <c:pt idx="509">
                  <c:v>0.93714285714285761</c:v>
                </c:pt>
                <c:pt idx="510">
                  <c:v>0.9417142857142855</c:v>
                </c:pt>
                <c:pt idx="511">
                  <c:v>0.94628571428571462</c:v>
                </c:pt>
                <c:pt idx="512">
                  <c:v>0.94628571428571462</c:v>
                </c:pt>
                <c:pt idx="513">
                  <c:v>0.95085714285714251</c:v>
                </c:pt>
                <c:pt idx="514">
                  <c:v>0.95085714285714251</c:v>
                </c:pt>
                <c:pt idx="515">
                  <c:v>0.95085714285714251</c:v>
                </c:pt>
                <c:pt idx="516">
                  <c:v>0.95085714285714251</c:v>
                </c:pt>
                <c:pt idx="517">
                  <c:v>0.95542857142857263</c:v>
                </c:pt>
                <c:pt idx="518">
                  <c:v>0.95542857142857263</c:v>
                </c:pt>
                <c:pt idx="519">
                  <c:v>0.95542857142857263</c:v>
                </c:pt>
                <c:pt idx="520">
                  <c:v>0.95542857142857263</c:v>
                </c:pt>
                <c:pt idx="521">
                  <c:v>0.96000000000000063</c:v>
                </c:pt>
                <c:pt idx="522">
                  <c:v>0.96000000000000063</c:v>
                </c:pt>
                <c:pt idx="523">
                  <c:v>0.96000000000000063</c:v>
                </c:pt>
                <c:pt idx="524">
                  <c:v>0.96457142857142864</c:v>
                </c:pt>
                <c:pt idx="525">
                  <c:v>0.96457142857142864</c:v>
                </c:pt>
                <c:pt idx="526">
                  <c:v>0.96914285714285764</c:v>
                </c:pt>
                <c:pt idx="527">
                  <c:v>0.96914285714285764</c:v>
                </c:pt>
                <c:pt idx="528">
                  <c:v>0.96914285714285764</c:v>
                </c:pt>
                <c:pt idx="529">
                  <c:v>0.97371428571428542</c:v>
                </c:pt>
                <c:pt idx="530">
                  <c:v>0.97371428571428542</c:v>
                </c:pt>
                <c:pt idx="531">
                  <c:v>0.97371428571428542</c:v>
                </c:pt>
                <c:pt idx="532">
                  <c:v>0.97371428571428542</c:v>
                </c:pt>
                <c:pt idx="533">
                  <c:v>0.97371428571428542</c:v>
                </c:pt>
                <c:pt idx="534">
                  <c:v>0.97828571428571465</c:v>
                </c:pt>
                <c:pt idx="535">
                  <c:v>0.97828571428571465</c:v>
                </c:pt>
                <c:pt idx="536">
                  <c:v>0.97828571428571465</c:v>
                </c:pt>
                <c:pt idx="537">
                  <c:v>0.97828571428571465</c:v>
                </c:pt>
                <c:pt idx="538">
                  <c:v>0.98285714285714199</c:v>
                </c:pt>
                <c:pt idx="539">
                  <c:v>0.98285714285714199</c:v>
                </c:pt>
                <c:pt idx="540">
                  <c:v>0.98285714285714199</c:v>
                </c:pt>
                <c:pt idx="541">
                  <c:v>0.98285714285714199</c:v>
                </c:pt>
                <c:pt idx="542">
                  <c:v>0.9874285714285721</c:v>
                </c:pt>
                <c:pt idx="543">
                  <c:v>0.99199999999999999</c:v>
                </c:pt>
                <c:pt idx="544">
                  <c:v>0.99199999999999999</c:v>
                </c:pt>
                <c:pt idx="545">
                  <c:v>0.99199999999999999</c:v>
                </c:pt>
                <c:pt idx="546">
                  <c:v>0.99199999999999999</c:v>
                </c:pt>
                <c:pt idx="547">
                  <c:v>0.99657142857142866</c:v>
                </c:pt>
                <c:pt idx="548">
                  <c:v>0.99657142857142866</c:v>
                </c:pt>
                <c:pt idx="549">
                  <c:v>0.99657142857142866</c:v>
                </c:pt>
                <c:pt idx="550">
                  <c:v>0.99657142857142866</c:v>
                </c:pt>
                <c:pt idx="551">
                  <c:v>0.99657142857142866</c:v>
                </c:pt>
                <c:pt idx="552">
                  <c:v>0.99657142857142866</c:v>
                </c:pt>
                <c:pt idx="553">
                  <c:v>1.0011428571428558</c:v>
                </c:pt>
                <c:pt idx="554">
                  <c:v>1.0011428571428558</c:v>
                </c:pt>
                <c:pt idx="555">
                  <c:v>1.0011428571428558</c:v>
                </c:pt>
                <c:pt idx="556">
                  <c:v>1.0011428571428558</c:v>
                </c:pt>
                <c:pt idx="557">
                  <c:v>1.0011428571428558</c:v>
                </c:pt>
                <c:pt idx="558">
                  <c:v>1.0057142857142833</c:v>
                </c:pt>
                <c:pt idx="559">
                  <c:v>1.0057142857142833</c:v>
                </c:pt>
                <c:pt idx="560">
                  <c:v>1.0057142857142833</c:v>
                </c:pt>
                <c:pt idx="561">
                  <c:v>1.0057142857142833</c:v>
                </c:pt>
                <c:pt idx="562">
                  <c:v>1.0057142857142833</c:v>
                </c:pt>
                <c:pt idx="563">
                  <c:v>1.0102857142857156</c:v>
                </c:pt>
                <c:pt idx="564">
                  <c:v>1.0102857142857156</c:v>
                </c:pt>
                <c:pt idx="565">
                  <c:v>1.0148571428571429</c:v>
                </c:pt>
                <c:pt idx="566">
                  <c:v>1.0148571428571429</c:v>
                </c:pt>
                <c:pt idx="567">
                  <c:v>1.0148571428571429</c:v>
                </c:pt>
                <c:pt idx="568">
                  <c:v>1.0148571428571429</c:v>
                </c:pt>
                <c:pt idx="569">
                  <c:v>1.019428571428572</c:v>
                </c:pt>
                <c:pt idx="570">
                  <c:v>1.019428571428572</c:v>
                </c:pt>
                <c:pt idx="571">
                  <c:v>1.019428571428572</c:v>
                </c:pt>
                <c:pt idx="572">
                  <c:v>1.019428571428572</c:v>
                </c:pt>
                <c:pt idx="573">
                  <c:v>1.019428571428572</c:v>
                </c:pt>
                <c:pt idx="574">
                  <c:v>1.019428571428572</c:v>
                </c:pt>
                <c:pt idx="575">
                  <c:v>1.019428571428572</c:v>
                </c:pt>
                <c:pt idx="576">
                  <c:v>1.019428571428572</c:v>
                </c:pt>
                <c:pt idx="577">
                  <c:v>1.019428571428572</c:v>
                </c:pt>
                <c:pt idx="578">
                  <c:v>1.019428571428572</c:v>
                </c:pt>
                <c:pt idx="579">
                  <c:v>1.024</c:v>
                </c:pt>
                <c:pt idx="580">
                  <c:v>1.024</c:v>
                </c:pt>
                <c:pt idx="581">
                  <c:v>1.024</c:v>
                </c:pt>
                <c:pt idx="582">
                  <c:v>1.024</c:v>
                </c:pt>
                <c:pt idx="583">
                  <c:v>1.024</c:v>
                </c:pt>
                <c:pt idx="584">
                  <c:v>1.024</c:v>
                </c:pt>
                <c:pt idx="585">
                  <c:v>1.024</c:v>
                </c:pt>
                <c:pt idx="586">
                  <c:v>1.024</c:v>
                </c:pt>
                <c:pt idx="587">
                  <c:v>1.0285714285714285</c:v>
                </c:pt>
                <c:pt idx="588">
                  <c:v>1.0285714285714285</c:v>
                </c:pt>
                <c:pt idx="589">
                  <c:v>1.0285714285714285</c:v>
                </c:pt>
                <c:pt idx="590">
                  <c:v>1.0285714285714285</c:v>
                </c:pt>
                <c:pt idx="591">
                  <c:v>1.0285714285714285</c:v>
                </c:pt>
                <c:pt idx="592">
                  <c:v>1.0285714285714285</c:v>
                </c:pt>
                <c:pt idx="593">
                  <c:v>1.0285714285714285</c:v>
                </c:pt>
                <c:pt idx="594">
                  <c:v>1.0331428571428558</c:v>
                </c:pt>
                <c:pt idx="595">
                  <c:v>1.0331428571428558</c:v>
                </c:pt>
                <c:pt idx="596">
                  <c:v>1.0377142857142838</c:v>
                </c:pt>
                <c:pt idx="597">
                  <c:v>1.0377142857142838</c:v>
                </c:pt>
                <c:pt idx="598">
                  <c:v>1.0377142857142838</c:v>
                </c:pt>
                <c:pt idx="599">
                  <c:v>1.0377142857142838</c:v>
                </c:pt>
                <c:pt idx="600">
                  <c:v>1.0377142857142838</c:v>
                </c:pt>
                <c:pt idx="601">
                  <c:v>1.0377142857142838</c:v>
                </c:pt>
                <c:pt idx="602">
                  <c:v>1.0422857142857158</c:v>
                </c:pt>
                <c:pt idx="603">
                  <c:v>1.0422857142857158</c:v>
                </c:pt>
                <c:pt idx="604">
                  <c:v>1.0422857142857158</c:v>
                </c:pt>
                <c:pt idx="605">
                  <c:v>1.0422857142857158</c:v>
                </c:pt>
                <c:pt idx="606">
                  <c:v>1.0422857142857158</c:v>
                </c:pt>
                <c:pt idx="607">
                  <c:v>1.0422857142857158</c:v>
                </c:pt>
                <c:pt idx="608">
                  <c:v>1.0422857142857158</c:v>
                </c:pt>
                <c:pt idx="609">
                  <c:v>1.0422857142857158</c:v>
                </c:pt>
                <c:pt idx="610">
                  <c:v>1.0422857142857158</c:v>
                </c:pt>
                <c:pt idx="611">
                  <c:v>1.0422857142857158</c:v>
                </c:pt>
                <c:pt idx="612">
                  <c:v>1.0422857142857158</c:v>
                </c:pt>
                <c:pt idx="613">
                  <c:v>1.0468571428571427</c:v>
                </c:pt>
                <c:pt idx="614">
                  <c:v>1.0468571428571427</c:v>
                </c:pt>
                <c:pt idx="615">
                  <c:v>1.0468571428571427</c:v>
                </c:pt>
                <c:pt idx="616">
                  <c:v>1.0468571428571427</c:v>
                </c:pt>
                <c:pt idx="617">
                  <c:v>1.0468571428571427</c:v>
                </c:pt>
                <c:pt idx="618">
                  <c:v>1.0468571428571427</c:v>
                </c:pt>
                <c:pt idx="619">
                  <c:v>1.0468571428571427</c:v>
                </c:pt>
                <c:pt idx="620">
                  <c:v>1.0468571428571427</c:v>
                </c:pt>
                <c:pt idx="621">
                  <c:v>1.0468571428571427</c:v>
                </c:pt>
                <c:pt idx="622">
                  <c:v>1.0468571428571427</c:v>
                </c:pt>
                <c:pt idx="623">
                  <c:v>1.0468571428571427</c:v>
                </c:pt>
                <c:pt idx="624">
                  <c:v>1.051428571428572</c:v>
                </c:pt>
                <c:pt idx="625">
                  <c:v>1.051428571428572</c:v>
                </c:pt>
                <c:pt idx="626">
                  <c:v>1.051428571428572</c:v>
                </c:pt>
                <c:pt idx="627">
                  <c:v>1.051428571428572</c:v>
                </c:pt>
                <c:pt idx="628">
                  <c:v>1.051428571428572</c:v>
                </c:pt>
                <c:pt idx="629">
                  <c:v>1.051428571428572</c:v>
                </c:pt>
                <c:pt idx="630">
                  <c:v>1.051428571428572</c:v>
                </c:pt>
                <c:pt idx="631">
                  <c:v>1.051428571428572</c:v>
                </c:pt>
                <c:pt idx="632">
                  <c:v>1.051428571428572</c:v>
                </c:pt>
                <c:pt idx="633">
                  <c:v>1.056</c:v>
                </c:pt>
                <c:pt idx="634">
                  <c:v>1.056</c:v>
                </c:pt>
                <c:pt idx="635">
                  <c:v>1.056</c:v>
                </c:pt>
                <c:pt idx="636">
                  <c:v>1.056</c:v>
                </c:pt>
                <c:pt idx="637">
                  <c:v>1.0605714285714285</c:v>
                </c:pt>
                <c:pt idx="638">
                  <c:v>1.0605714285714285</c:v>
                </c:pt>
                <c:pt idx="639">
                  <c:v>1.0605714285714285</c:v>
                </c:pt>
                <c:pt idx="640">
                  <c:v>1.0605714285714285</c:v>
                </c:pt>
                <c:pt idx="641">
                  <c:v>1.0605714285714285</c:v>
                </c:pt>
                <c:pt idx="642">
                  <c:v>1.0605714285714285</c:v>
                </c:pt>
                <c:pt idx="643">
                  <c:v>1.0605714285714285</c:v>
                </c:pt>
                <c:pt idx="644">
                  <c:v>1.0605714285714285</c:v>
                </c:pt>
                <c:pt idx="645">
                  <c:v>1.0651428571428572</c:v>
                </c:pt>
                <c:pt idx="646">
                  <c:v>1.0651428571428572</c:v>
                </c:pt>
                <c:pt idx="647">
                  <c:v>1.0651428571428572</c:v>
                </c:pt>
                <c:pt idx="648">
                  <c:v>1.0651428571428572</c:v>
                </c:pt>
                <c:pt idx="649">
                  <c:v>1.0651428571428572</c:v>
                </c:pt>
                <c:pt idx="650">
                  <c:v>1.0651428571428572</c:v>
                </c:pt>
                <c:pt idx="651">
                  <c:v>1.0651428571428572</c:v>
                </c:pt>
                <c:pt idx="652">
                  <c:v>1.0651428571428572</c:v>
                </c:pt>
                <c:pt idx="653">
                  <c:v>1.0651428571428572</c:v>
                </c:pt>
                <c:pt idx="654">
                  <c:v>1.0651428571428572</c:v>
                </c:pt>
                <c:pt idx="655">
                  <c:v>1.0651428571428572</c:v>
                </c:pt>
                <c:pt idx="656">
                  <c:v>1.0651428571428572</c:v>
                </c:pt>
                <c:pt idx="657">
                  <c:v>1.0651428571428572</c:v>
                </c:pt>
                <c:pt idx="658">
                  <c:v>1.0651428571428572</c:v>
                </c:pt>
                <c:pt idx="659">
                  <c:v>1.0697142857142838</c:v>
                </c:pt>
                <c:pt idx="660">
                  <c:v>1.0697142857142838</c:v>
                </c:pt>
                <c:pt idx="661">
                  <c:v>1.0697142857142838</c:v>
                </c:pt>
                <c:pt idx="662">
                  <c:v>1.0697142857142838</c:v>
                </c:pt>
                <c:pt idx="663">
                  <c:v>1.0697142857142838</c:v>
                </c:pt>
                <c:pt idx="664">
                  <c:v>1.0697142857142838</c:v>
                </c:pt>
                <c:pt idx="665">
                  <c:v>1.0697142857142838</c:v>
                </c:pt>
                <c:pt idx="666">
                  <c:v>1.0697142857142838</c:v>
                </c:pt>
                <c:pt idx="667">
                  <c:v>1.0697142857142838</c:v>
                </c:pt>
                <c:pt idx="668">
                  <c:v>1.0697142857142838</c:v>
                </c:pt>
                <c:pt idx="669">
                  <c:v>1.0697142857142838</c:v>
                </c:pt>
                <c:pt idx="670">
                  <c:v>1.0697142857142838</c:v>
                </c:pt>
                <c:pt idx="671">
                  <c:v>1.0697142857142838</c:v>
                </c:pt>
                <c:pt idx="672">
                  <c:v>1.0742857142857163</c:v>
                </c:pt>
                <c:pt idx="673">
                  <c:v>1.0742857142857163</c:v>
                </c:pt>
                <c:pt idx="674">
                  <c:v>1.0742857142857163</c:v>
                </c:pt>
                <c:pt idx="675">
                  <c:v>1.0742857142857163</c:v>
                </c:pt>
                <c:pt idx="676">
                  <c:v>1.0742857142857163</c:v>
                </c:pt>
                <c:pt idx="677">
                  <c:v>1.0742857142857163</c:v>
                </c:pt>
                <c:pt idx="678">
                  <c:v>1.0742857142857163</c:v>
                </c:pt>
                <c:pt idx="679">
                  <c:v>1.0742857142857163</c:v>
                </c:pt>
                <c:pt idx="680">
                  <c:v>1.0742857142857163</c:v>
                </c:pt>
                <c:pt idx="681">
                  <c:v>1.0742857142857163</c:v>
                </c:pt>
                <c:pt idx="682">
                  <c:v>1.0742857142857163</c:v>
                </c:pt>
                <c:pt idx="683">
                  <c:v>1.0742857142857163</c:v>
                </c:pt>
                <c:pt idx="684">
                  <c:v>1.0742857142857163</c:v>
                </c:pt>
                <c:pt idx="685">
                  <c:v>1.0742857142857163</c:v>
                </c:pt>
                <c:pt idx="686">
                  <c:v>1.0788571428571441</c:v>
                </c:pt>
                <c:pt idx="687">
                  <c:v>1.0788571428571441</c:v>
                </c:pt>
                <c:pt idx="688">
                  <c:v>1.0788571428571441</c:v>
                </c:pt>
                <c:pt idx="689">
                  <c:v>1.0788571428571441</c:v>
                </c:pt>
                <c:pt idx="690">
                  <c:v>1.0788571428571441</c:v>
                </c:pt>
                <c:pt idx="691">
                  <c:v>1.0788571428571441</c:v>
                </c:pt>
                <c:pt idx="692">
                  <c:v>1.0834285714285721</c:v>
                </c:pt>
                <c:pt idx="693">
                  <c:v>1.0834285714285721</c:v>
                </c:pt>
                <c:pt idx="694">
                  <c:v>1.0834285714285721</c:v>
                </c:pt>
                <c:pt idx="695">
                  <c:v>1.0834285714285721</c:v>
                </c:pt>
                <c:pt idx="696">
                  <c:v>1.0834285714285721</c:v>
                </c:pt>
                <c:pt idx="697">
                  <c:v>1.0834285714285721</c:v>
                </c:pt>
                <c:pt idx="698">
                  <c:v>1.0834285714285721</c:v>
                </c:pt>
                <c:pt idx="699">
                  <c:v>1.0834285714285721</c:v>
                </c:pt>
                <c:pt idx="700">
                  <c:v>1.0834285714285721</c:v>
                </c:pt>
                <c:pt idx="701">
                  <c:v>1.0834285714285721</c:v>
                </c:pt>
                <c:pt idx="702">
                  <c:v>1.0834285714285721</c:v>
                </c:pt>
                <c:pt idx="703">
                  <c:v>1.0834285714285721</c:v>
                </c:pt>
                <c:pt idx="704">
                  <c:v>1.0834285714285721</c:v>
                </c:pt>
                <c:pt idx="705">
                  <c:v>1.0880000000000001</c:v>
                </c:pt>
                <c:pt idx="706">
                  <c:v>1.0880000000000001</c:v>
                </c:pt>
                <c:pt idx="707">
                  <c:v>1.0880000000000001</c:v>
                </c:pt>
                <c:pt idx="708">
                  <c:v>1.0880000000000001</c:v>
                </c:pt>
                <c:pt idx="709">
                  <c:v>1.0880000000000001</c:v>
                </c:pt>
                <c:pt idx="710">
                  <c:v>1.0880000000000001</c:v>
                </c:pt>
                <c:pt idx="711">
                  <c:v>1.0880000000000001</c:v>
                </c:pt>
                <c:pt idx="712">
                  <c:v>1.0880000000000001</c:v>
                </c:pt>
                <c:pt idx="713">
                  <c:v>1.0880000000000001</c:v>
                </c:pt>
                <c:pt idx="714">
                  <c:v>1.0880000000000001</c:v>
                </c:pt>
                <c:pt idx="715">
                  <c:v>1.0880000000000001</c:v>
                </c:pt>
                <c:pt idx="716">
                  <c:v>1.0880000000000001</c:v>
                </c:pt>
                <c:pt idx="717">
                  <c:v>1.0880000000000001</c:v>
                </c:pt>
                <c:pt idx="718">
                  <c:v>1.0880000000000001</c:v>
                </c:pt>
                <c:pt idx="719">
                  <c:v>1.0880000000000001</c:v>
                </c:pt>
                <c:pt idx="720">
                  <c:v>1.0880000000000001</c:v>
                </c:pt>
                <c:pt idx="721">
                  <c:v>1.0880000000000001</c:v>
                </c:pt>
                <c:pt idx="722">
                  <c:v>1.0880000000000001</c:v>
                </c:pt>
                <c:pt idx="723">
                  <c:v>1.0880000000000001</c:v>
                </c:pt>
                <c:pt idx="724">
                  <c:v>1.0880000000000001</c:v>
                </c:pt>
                <c:pt idx="725">
                  <c:v>1.0880000000000001</c:v>
                </c:pt>
                <c:pt idx="726">
                  <c:v>1.0880000000000001</c:v>
                </c:pt>
                <c:pt idx="727">
                  <c:v>1.0880000000000001</c:v>
                </c:pt>
                <c:pt idx="728">
                  <c:v>1.0880000000000001</c:v>
                </c:pt>
                <c:pt idx="729">
                  <c:v>1.0880000000000001</c:v>
                </c:pt>
                <c:pt idx="730">
                  <c:v>1.0880000000000001</c:v>
                </c:pt>
                <c:pt idx="731">
                  <c:v>1.0925714285714285</c:v>
                </c:pt>
                <c:pt idx="732">
                  <c:v>1.0925714285714285</c:v>
                </c:pt>
                <c:pt idx="733">
                  <c:v>1.0925714285714285</c:v>
                </c:pt>
                <c:pt idx="734">
                  <c:v>1.0925714285714285</c:v>
                </c:pt>
                <c:pt idx="735">
                  <c:v>1.0925714285714285</c:v>
                </c:pt>
                <c:pt idx="736">
                  <c:v>1.0925714285714285</c:v>
                </c:pt>
                <c:pt idx="737">
                  <c:v>1.0925714285714285</c:v>
                </c:pt>
                <c:pt idx="738">
                  <c:v>1.0925714285714285</c:v>
                </c:pt>
                <c:pt idx="739">
                  <c:v>1.0925714285714285</c:v>
                </c:pt>
                <c:pt idx="740">
                  <c:v>1.0925714285714285</c:v>
                </c:pt>
                <c:pt idx="741">
                  <c:v>1.0925714285714285</c:v>
                </c:pt>
                <c:pt idx="742">
                  <c:v>1.0925714285714285</c:v>
                </c:pt>
                <c:pt idx="743">
                  <c:v>1.0925714285714285</c:v>
                </c:pt>
                <c:pt idx="744">
                  <c:v>1.0925714285714285</c:v>
                </c:pt>
                <c:pt idx="745">
                  <c:v>1.0925714285714285</c:v>
                </c:pt>
                <c:pt idx="746">
                  <c:v>1.0925714285714285</c:v>
                </c:pt>
                <c:pt idx="747">
                  <c:v>1.0925714285714285</c:v>
                </c:pt>
                <c:pt idx="748">
                  <c:v>1.0925714285714285</c:v>
                </c:pt>
                <c:pt idx="749">
                  <c:v>1.0925714285714285</c:v>
                </c:pt>
                <c:pt idx="750">
                  <c:v>1.0925714285714285</c:v>
                </c:pt>
                <c:pt idx="751">
                  <c:v>1.0925714285714285</c:v>
                </c:pt>
                <c:pt idx="752">
                  <c:v>1.0925714285714285</c:v>
                </c:pt>
                <c:pt idx="753">
                  <c:v>1.0925714285714285</c:v>
                </c:pt>
                <c:pt idx="754">
                  <c:v>1.0925714285714285</c:v>
                </c:pt>
                <c:pt idx="755">
                  <c:v>1.0925714285714285</c:v>
                </c:pt>
                <c:pt idx="756">
                  <c:v>1.0925714285714285</c:v>
                </c:pt>
                <c:pt idx="757">
                  <c:v>1.0925714285714285</c:v>
                </c:pt>
                <c:pt idx="758">
                  <c:v>1.0925714285714285</c:v>
                </c:pt>
                <c:pt idx="759">
                  <c:v>1.0925714285714285</c:v>
                </c:pt>
                <c:pt idx="760">
                  <c:v>1.0971428571428572</c:v>
                </c:pt>
                <c:pt idx="761">
                  <c:v>1.0971428571428572</c:v>
                </c:pt>
                <c:pt idx="762">
                  <c:v>1.0971428571428572</c:v>
                </c:pt>
                <c:pt idx="763">
                  <c:v>1.0971428571428572</c:v>
                </c:pt>
                <c:pt idx="764">
                  <c:v>1.0971428571428572</c:v>
                </c:pt>
                <c:pt idx="765">
                  <c:v>1.0971428571428572</c:v>
                </c:pt>
                <c:pt idx="766">
                  <c:v>1.0971428571428572</c:v>
                </c:pt>
                <c:pt idx="767">
                  <c:v>1.0971428571428572</c:v>
                </c:pt>
                <c:pt idx="768">
                  <c:v>1.0971428571428572</c:v>
                </c:pt>
                <c:pt idx="769">
                  <c:v>1.0971428571428572</c:v>
                </c:pt>
                <c:pt idx="770">
                  <c:v>1.0971428571428572</c:v>
                </c:pt>
                <c:pt idx="771">
                  <c:v>1.0971428571428572</c:v>
                </c:pt>
                <c:pt idx="772">
                  <c:v>1.0971428571428572</c:v>
                </c:pt>
                <c:pt idx="773">
                  <c:v>1.0971428571428572</c:v>
                </c:pt>
                <c:pt idx="774">
                  <c:v>1.0971428571428572</c:v>
                </c:pt>
                <c:pt idx="775">
                  <c:v>1.0971428571428572</c:v>
                </c:pt>
                <c:pt idx="776">
                  <c:v>1.0971428571428572</c:v>
                </c:pt>
                <c:pt idx="777">
                  <c:v>1.0971428571428572</c:v>
                </c:pt>
                <c:pt idx="778">
                  <c:v>1.0971428571428572</c:v>
                </c:pt>
                <c:pt idx="779">
                  <c:v>1.0971428571428572</c:v>
                </c:pt>
                <c:pt idx="780">
                  <c:v>1.0971428571428572</c:v>
                </c:pt>
                <c:pt idx="781">
                  <c:v>1.0971428571428572</c:v>
                </c:pt>
                <c:pt idx="782">
                  <c:v>1.0971428571428572</c:v>
                </c:pt>
                <c:pt idx="783">
                  <c:v>1.0971428571428572</c:v>
                </c:pt>
                <c:pt idx="784">
                  <c:v>1.1017142857142841</c:v>
                </c:pt>
                <c:pt idx="785">
                  <c:v>1.1017142857142841</c:v>
                </c:pt>
                <c:pt idx="786">
                  <c:v>1.1017142857142841</c:v>
                </c:pt>
                <c:pt idx="787">
                  <c:v>1.1017142857142841</c:v>
                </c:pt>
                <c:pt idx="788">
                  <c:v>1.1017142857142841</c:v>
                </c:pt>
                <c:pt idx="789">
                  <c:v>1.1017142857142841</c:v>
                </c:pt>
                <c:pt idx="790">
                  <c:v>1.1017142857142841</c:v>
                </c:pt>
                <c:pt idx="791">
                  <c:v>1.1017142857142841</c:v>
                </c:pt>
                <c:pt idx="792">
                  <c:v>1.1017142857142841</c:v>
                </c:pt>
                <c:pt idx="793">
                  <c:v>1.1017142857142841</c:v>
                </c:pt>
                <c:pt idx="794">
                  <c:v>1.1017142857142841</c:v>
                </c:pt>
                <c:pt idx="795">
                  <c:v>1.1017142857142841</c:v>
                </c:pt>
                <c:pt idx="796">
                  <c:v>1.1062857142857163</c:v>
                </c:pt>
                <c:pt idx="797">
                  <c:v>1.1062857142857163</c:v>
                </c:pt>
                <c:pt idx="798">
                  <c:v>1.1062857142857163</c:v>
                </c:pt>
                <c:pt idx="799">
                  <c:v>1.1062857142857163</c:v>
                </c:pt>
                <c:pt idx="800">
                  <c:v>1.1062857142857163</c:v>
                </c:pt>
                <c:pt idx="801">
                  <c:v>1.1062857142857163</c:v>
                </c:pt>
                <c:pt idx="802">
                  <c:v>1.1062857142857163</c:v>
                </c:pt>
                <c:pt idx="803">
                  <c:v>1.1062857142857163</c:v>
                </c:pt>
                <c:pt idx="804">
                  <c:v>1.1062857142857163</c:v>
                </c:pt>
                <c:pt idx="805">
                  <c:v>1.1062857142857163</c:v>
                </c:pt>
                <c:pt idx="806">
                  <c:v>1.1062857142857163</c:v>
                </c:pt>
                <c:pt idx="807">
                  <c:v>1.1062857142857163</c:v>
                </c:pt>
                <c:pt idx="808">
                  <c:v>1.1062857142857163</c:v>
                </c:pt>
                <c:pt idx="809">
                  <c:v>1.1062857142857163</c:v>
                </c:pt>
                <c:pt idx="810">
                  <c:v>1.1062857142857163</c:v>
                </c:pt>
                <c:pt idx="811">
                  <c:v>1.1062857142857163</c:v>
                </c:pt>
                <c:pt idx="812">
                  <c:v>1.1062857142857163</c:v>
                </c:pt>
                <c:pt idx="813">
                  <c:v>1.1062857142857163</c:v>
                </c:pt>
                <c:pt idx="814">
                  <c:v>1.1062857142857163</c:v>
                </c:pt>
                <c:pt idx="815">
                  <c:v>1.1062857142857163</c:v>
                </c:pt>
                <c:pt idx="816">
                  <c:v>1.1062857142857163</c:v>
                </c:pt>
                <c:pt idx="817">
                  <c:v>1.1062857142857163</c:v>
                </c:pt>
                <c:pt idx="818">
                  <c:v>1.1062857142857163</c:v>
                </c:pt>
                <c:pt idx="819">
                  <c:v>1.1062857142857163</c:v>
                </c:pt>
                <c:pt idx="820">
                  <c:v>1.1062857142857163</c:v>
                </c:pt>
                <c:pt idx="821">
                  <c:v>1.1062857142857163</c:v>
                </c:pt>
                <c:pt idx="822">
                  <c:v>1.1062857142857163</c:v>
                </c:pt>
                <c:pt idx="823">
                  <c:v>1.1062857142857163</c:v>
                </c:pt>
                <c:pt idx="824">
                  <c:v>1.1108571428571441</c:v>
                </c:pt>
                <c:pt idx="825">
                  <c:v>1.1108571428571441</c:v>
                </c:pt>
                <c:pt idx="826">
                  <c:v>1.1108571428571441</c:v>
                </c:pt>
                <c:pt idx="827">
                  <c:v>1.1108571428571441</c:v>
                </c:pt>
                <c:pt idx="828">
                  <c:v>1.1108571428571441</c:v>
                </c:pt>
                <c:pt idx="829">
                  <c:v>1.1108571428571441</c:v>
                </c:pt>
                <c:pt idx="830">
                  <c:v>1.1108571428571441</c:v>
                </c:pt>
                <c:pt idx="831">
                  <c:v>1.1108571428571441</c:v>
                </c:pt>
                <c:pt idx="832">
                  <c:v>1.1108571428571441</c:v>
                </c:pt>
                <c:pt idx="833">
                  <c:v>1.1108571428571441</c:v>
                </c:pt>
                <c:pt idx="834">
                  <c:v>1.1108571428571441</c:v>
                </c:pt>
                <c:pt idx="835">
                  <c:v>1.1108571428571441</c:v>
                </c:pt>
                <c:pt idx="836">
                  <c:v>1.1108571428571441</c:v>
                </c:pt>
                <c:pt idx="837">
                  <c:v>1.1108571428571441</c:v>
                </c:pt>
                <c:pt idx="838">
                  <c:v>1.1108571428571441</c:v>
                </c:pt>
                <c:pt idx="839">
                  <c:v>1.1108571428571441</c:v>
                </c:pt>
                <c:pt idx="840">
                  <c:v>1.1108571428571441</c:v>
                </c:pt>
                <c:pt idx="841">
                  <c:v>1.1108571428571441</c:v>
                </c:pt>
                <c:pt idx="842">
                  <c:v>1.1108571428571441</c:v>
                </c:pt>
                <c:pt idx="843">
                  <c:v>1.1108571428571441</c:v>
                </c:pt>
                <c:pt idx="844">
                  <c:v>1.1108571428571441</c:v>
                </c:pt>
                <c:pt idx="845">
                  <c:v>1.1108571428571441</c:v>
                </c:pt>
                <c:pt idx="846">
                  <c:v>1.1108571428571441</c:v>
                </c:pt>
                <c:pt idx="847">
                  <c:v>1.1108571428571441</c:v>
                </c:pt>
                <c:pt idx="848">
                  <c:v>1.1108571428571441</c:v>
                </c:pt>
                <c:pt idx="849">
                  <c:v>1.1108571428571441</c:v>
                </c:pt>
                <c:pt idx="850">
                  <c:v>1.1108571428571441</c:v>
                </c:pt>
                <c:pt idx="851">
                  <c:v>1.1108571428571441</c:v>
                </c:pt>
                <c:pt idx="852">
                  <c:v>1.1108571428571441</c:v>
                </c:pt>
                <c:pt idx="853">
                  <c:v>1.1108571428571441</c:v>
                </c:pt>
                <c:pt idx="854">
                  <c:v>1.1108571428571441</c:v>
                </c:pt>
                <c:pt idx="855">
                  <c:v>1.1108571428571441</c:v>
                </c:pt>
                <c:pt idx="856">
                  <c:v>1.1108571428571441</c:v>
                </c:pt>
                <c:pt idx="857">
                  <c:v>1.1108571428571441</c:v>
                </c:pt>
                <c:pt idx="858">
                  <c:v>1.1108571428571441</c:v>
                </c:pt>
                <c:pt idx="859">
                  <c:v>1.1108571428571441</c:v>
                </c:pt>
                <c:pt idx="860">
                  <c:v>1.1108571428571441</c:v>
                </c:pt>
                <c:pt idx="861">
                  <c:v>1.1108571428571441</c:v>
                </c:pt>
                <c:pt idx="862">
                  <c:v>1.1108571428571441</c:v>
                </c:pt>
                <c:pt idx="863">
                  <c:v>1.1108571428571441</c:v>
                </c:pt>
                <c:pt idx="864">
                  <c:v>1.1108571428571441</c:v>
                </c:pt>
                <c:pt idx="865">
                  <c:v>1.1108571428571441</c:v>
                </c:pt>
                <c:pt idx="866">
                  <c:v>1.1108571428571441</c:v>
                </c:pt>
                <c:pt idx="867">
                  <c:v>1.1108571428571441</c:v>
                </c:pt>
                <c:pt idx="868">
                  <c:v>1.1108571428571441</c:v>
                </c:pt>
                <c:pt idx="869">
                  <c:v>1.1108571428571441</c:v>
                </c:pt>
                <c:pt idx="870">
                  <c:v>1.1108571428571441</c:v>
                </c:pt>
                <c:pt idx="871">
                  <c:v>1.1108571428571441</c:v>
                </c:pt>
                <c:pt idx="872">
                  <c:v>1.1108571428571441</c:v>
                </c:pt>
                <c:pt idx="873">
                  <c:v>1.1108571428571441</c:v>
                </c:pt>
                <c:pt idx="874">
                  <c:v>1.1108571428571441</c:v>
                </c:pt>
                <c:pt idx="875">
                  <c:v>1.1108571428571441</c:v>
                </c:pt>
                <c:pt idx="876">
                  <c:v>1.1108571428571441</c:v>
                </c:pt>
                <c:pt idx="877">
                  <c:v>1.1108571428571441</c:v>
                </c:pt>
                <c:pt idx="878">
                  <c:v>1.1108571428571441</c:v>
                </c:pt>
                <c:pt idx="879">
                  <c:v>1.1108571428571441</c:v>
                </c:pt>
                <c:pt idx="880">
                  <c:v>1.1108571428571441</c:v>
                </c:pt>
                <c:pt idx="881">
                  <c:v>1.0971428571428572</c:v>
                </c:pt>
                <c:pt idx="882">
                  <c:v>1.1017142857142841</c:v>
                </c:pt>
                <c:pt idx="883">
                  <c:v>1.1017142857142841</c:v>
                </c:pt>
                <c:pt idx="884">
                  <c:v>1.1017142857142841</c:v>
                </c:pt>
                <c:pt idx="885">
                  <c:v>1.1017142857142841</c:v>
                </c:pt>
                <c:pt idx="886">
                  <c:v>1.1017142857142841</c:v>
                </c:pt>
                <c:pt idx="887">
                  <c:v>1.1017142857142841</c:v>
                </c:pt>
                <c:pt idx="888">
                  <c:v>1.1062857142857163</c:v>
                </c:pt>
                <c:pt idx="889">
                  <c:v>1.1062857142857163</c:v>
                </c:pt>
                <c:pt idx="890">
                  <c:v>1.0971428571428572</c:v>
                </c:pt>
                <c:pt idx="891">
                  <c:v>1.0971428571428572</c:v>
                </c:pt>
                <c:pt idx="892">
                  <c:v>1.0971428571428572</c:v>
                </c:pt>
                <c:pt idx="893">
                  <c:v>1.0971428571428572</c:v>
                </c:pt>
                <c:pt idx="894">
                  <c:v>1.0971428571428572</c:v>
                </c:pt>
                <c:pt idx="895">
                  <c:v>1.0925714285714285</c:v>
                </c:pt>
                <c:pt idx="896">
                  <c:v>1.1062857142857163</c:v>
                </c:pt>
                <c:pt idx="897">
                  <c:v>1.1062857142857163</c:v>
                </c:pt>
                <c:pt idx="898">
                  <c:v>1.1062857142857163</c:v>
                </c:pt>
                <c:pt idx="899">
                  <c:v>1.0834285714285721</c:v>
                </c:pt>
                <c:pt idx="900">
                  <c:v>1.0834285714285721</c:v>
                </c:pt>
                <c:pt idx="901">
                  <c:v>1.0834285714285721</c:v>
                </c:pt>
                <c:pt idx="902">
                  <c:v>1.0834285714285721</c:v>
                </c:pt>
                <c:pt idx="903">
                  <c:v>1.0834285714285721</c:v>
                </c:pt>
                <c:pt idx="904">
                  <c:v>1.0834285714285721</c:v>
                </c:pt>
                <c:pt idx="905">
                  <c:v>1.0834285714285721</c:v>
                </c:pt>
                <c:pt idx="906">
                  <c:v>1.1017142857142841</c:v>
                </c:pt>
                <c:pt idx="907">
                  <c:v>1.1062857142857163</c:v>
                </c:pt>
                <c:pt idx="908">
                  <c:v>1.1062857142857163</c:v>
                </c:pt>
                <c:pt idx="909">
                  <c:v>1.1062857142857163</c:v>
                </c:pt>
                <c:pt idx="910">
                  <c:v>1.1062857142857163</c:v>
                </c:pt>
                <c:pt idx="911">
                  <c:v>1.1062857142857163</c:v>
                </c:pt>
                <c:pt idx="912">
                  <c:v>1.1062857142857163</c:v>
                </c:pt>
                <c:pt idx="913">
                  <c:v>1.1062857142857163</c:v>
                </c:pt>
                <c:pt idx="914">
                  <c:v>1.1062857142857163</c:v>
                </c:pt>
                <c:pt idx="915">
                  <c:v>1.1062857142857163</c:v>
                </c:pt>
                <c:pt idx="916">
                  <c:v>1.0880000000000001</c:v>
                </c:pt>
                <c:pt idx="917">
                  <c:v>1.1108571428571441</c:v>
                </c:pt>
                <c:pt idx="918">
                  <c:v>1.1108571428571441</c:v>
                </c:pt>
                <c:pt idx="919">
                  <c:v>1.1108571428571441</c:v>
                </c:pt>
                <c:pt idx="920">
                  <c:v>1.1108571428571441</c:v>
                </c:pt>
                <c:pt idx="921">
                  <c:v>1.1108571428571441</c:v>
                </c:pt>
                <c:pt idx="922">
                  <c:v>1.1062857142857163</c:v>
                </c:pt>
                <c:pt idx="923">
                  <c:v>1.1108571428571441</c:v>
                </c:pt>
                <c:pt idx="924">
                  <c:v>1.1108571428571441</c:v>
                </c:pt>
                <c:pt idx="925">
                  <c:v>1.1108571428571441</c:v>
                </c:pt>
                <c:pt idx="926">
                  <c:v>1.1108571428571441</c:v>
                </c:pt>
                <c:pt idx="927">
                  <c:v>1.1108571428571441</c:v>
                </c:pt>
                <c:pt idx="928">
                  <c:v>1.1108571428571441</c:v>
                </c:pt>
                <c:pt idx="929">
                  <c:v>1.1108571428571441</c:v>
                </c:pt>
                <c:pt idx="930">
                  <c:v>1.1108571428571441</c:v>
                </c:pt>
                <c:pt idx="931">
                  <c:v>1.1108571428571441</c:v>
                </c:pt>
                <c:pt idx="932">
                  <c:v>1.1108571428571441</c:v>
                </c:pt>
                <c:pt idx="933">
                  <c:v>1.1108571428571441</c:v>
                </c:pt>
                <c:pt idx="934">
                  <c:v>1.1017142857142841</c:v>
                </c:pt>
                <c:pt idx="935">
                  <c:v>1.0880000000000001</c:v>
                </c:pt>
                <c:pt idx="936">
                  <c:v>1.0971428571428572</c:v>
                </c:pt>
                <c:pt idx="937">
                  <c:v>1.0971428571428572</c:v>
                </c:pt>
                <c:pt idx="938">
                  <c:v>1.0971428571428572</c:v>
                </c:pt>
                <c:pt idx="939">
                  <c:v>1.0971428571428572</c:v>
                </c:pt>
                <c:pt idx="940">
                  <c:v>1.0971428571428572</c:v>
                </c:pt>
                <c:pt idx="941">
                  <c:v>1.0971428571428572</c:v>
                </c:pt>
                <c:pt idx="942">
                  <c:v>1.0971428571428572</c:v>
                </c:pt>
                <c:pt idx="943">
                  <c:v>1.1062857142857163</c:v>
                </c:pt>
                <c:pt idx="944">
                  <c:v>1.1062857142857163</c:v>
                </c:pt>
                <c:pt idx="945">
                  <c:v>1.1108571428571441</c:v>
                </c:pt>
                <c:pt idx="946">
                  <c:v>1.1108571428571441</c:v>
                </c:pt>
                <c:pt idx="947">
                  <c:v>1.0971428571428572</c:v>
                </c:pt>
                <c:pt idx="948">
                  <c:v>1.0971428571428572</c:v>
                </c:pt>
                <c:pt idx="949">
                  <c:v>1.0971428571428572</c:v>
                </c:pt>
                <c:pt idx="950">
                  <c:v>1.0971428571428572</c:v>
                </c:pt>
                <c:pt idx="951">
                  <c:v>1.0971428571428572</c:v>
                </c:pt>
                <c:pt idx="952">
                  <c:v>1.0971428571428572</c:v>
                </c:pt>
                <c:pt idx="953">
                  <c:v>1.0971428571428572</c:v>
                </c:pt>
                <c:pt idx="954">
                  <c:v>1.0971428571428572</c:v>
                </c:pt>
                <c:pt idx="955">
                  <c:v>1.0971428571428572</c:v>
                </c:pt>
                <c:pt idx="956">
                  <c:v>1.0971428571428572</c:v>
                </c:pt>
                <c:pt idx="957">
                  <c:v>1.0971428571428572</c:v>
                </c:pt>
                <c:pt idx="958">
                  <c:v>1.0971428571428572</c:v>
                </c:pt>
                <c:pt idx="959">
                  <c:v>1.0971428571428572</c:v>
                </c:pt>
                <c:pt idx="960">
                  <c:v>1.0971428571428572</c:v>
                </c:pt>
                <c:pt idx="961">
                  <c:v>1.0971428571428572</c:v>
                </c:pt>
                <c:pt idx="962">
                  <c:v>1.0971428571428572</c:v>
                </c:pt>
                <c:pt idx="963">
                  <c:v>1.0971428571428572</c:v>
                </c:pt>
                <c:pt idx="964">
                  <c:v>1.0971428571428572</c:v>
                </c:pt>
                <c:pt idx="965">
                  <c:v>1.0971428571428572</c:v>
                </c:pt>
                <c:pt idx="966">
                  <c:v>1.0971428571428572</c:v>
                </c:pt>
                <c:pt idx="967">
                  <c:v>1.0971428571428572</c:v>
                </c:pt>
                <c:pt idx="968">
                  <c:v>1.0971428571428572</c:v>
                </c:pt>
                <c:pt idx="969">
                  <c:v>1.0971428571428572</c:v>
                </c:pt>
                <c:pt idx="970">
                  <c:v>1.0971428571428572</c:v>
                </c:pt>
                <c:pt idx="971">
                  <c:v>1.0971428571428572</c:v>
                </c:pt>
                <c:pt idx="972">
                  <c:v>1.0971428571428572</c:v>
                </c:pt>
                <c:pt idx="973">
                  <c:v>1.0971428571428572</c:v>
                </c:pt>
                <c:pt idx="974">
                  <c:v>1.0971428571428572</c:v>
                </c:pt>
                <c:pt idx="975">
                  <c:v>1.0971428571428572</c:v>
                </c:pt>
                <c:pt idx="976">
                  <c:v>1.0971428571428572</c:v>
                </c:pt>
                <c:pt idx="977">
                  <c:v>1.0971428571428572</c:v>
                </c:pt>
                <c:pt idx="978">
                  <c:v>1.0971428571428572</c:v>
                </c:pt>
                <c:pt idx="979">
                  <c:v>1.0971428571428572</c:v>
                </c:pt>
                <c:pt idx="980">
                  <c:v>1.0971428571428572</c:v>
                </c:pt>
                <c:pt idx="981">
                  <c:v>1.0971428571428572</c:v>
                </c:pt>
                <c:pt idx="982">
                  <c:v>1.0971428571428572</c:v>
                </c:pt>
                <c:pt idx="983">
                  <c:v>1.0971428571428572</c:v>
                </c:pt>
                <c:pt idx="984">
                  <c:v>1.0971428571428572</c:v>
                </c:pt>
                <c:pt idx="985">
                  <c:v>1.0971428571428572</c:v>
                </c:pt>
                <c:pt idx="986">
                  <c:v>1.0971428571428572</c:v>
                </c:pt>
                <c:pt idx="987">
                  <c:v>1.0971428571428572</c:v>
                </c:pt>
                <c:pt idx="988">
                  <c:v>1.0971428571428572</c:v>
                </c:pt>
                <c:pt idx="989">
                  <c:v>1.0971428571428572</c:v>
                </c:pt>
                <c:pt idx="990">
                  <c:v>1.0971428571428572</c:v>
                </c:pt>
                <c:pt idx="991">
                  <c:v>1.0971428571428572</c:v>
                </c:pt>
                <c:pt idx="992">
                  <c:v>1.0971428571428572</c:v>
                </c:pt>
                <c:pt idx="993">
                  <c:v>1.0971428571428572</c:v>
                </c:pt>
                <c:pt idx="994">
                  <c:v>1.0971428571428572</c:v>
                </c:pt>
                <c:pt idx="995">
                  <c:v>1.0971428571428572</c:v>
                </c:pt>
                <c:pt idx="996">
                  <c:v>1.0971428571428572</c:v>
                </c:pt>
                <c:pt idx="997">
                  <c:v>1.0971428571428572</c:v>
                </c:pt>
                <c:pt idx="998">
                  <c:v>1.0971428571428572</c:v>
                </c:pt>
                <c:pt idx="999">
                  <c:v>1.0971428571428572</c:v>
                </c:pt>
                <c:pt idx="1000">
                  <c:v>1.0971428571428572</c:v>
                </c:pt>
                <c:pt idx="1001">
                  <c:v>1.0971428571428572</c:v>
                </c:pt>
                <c:pt idx="1002">
                  <c:v>1.0971428571428572</c:v>
                </c:pt>
                <c:pt idx="1003">
                  <c:v>1.0971428571428572</c:v>
                </c:pt>
                <c:pt idx="1004">
                  <c:v>1.0971428571428572</c:v>
                </c:pt>
                <c:pt idx="1005">
                  <c:v>1.0971428571428572</c:v>
                </c:pt>
                <c:pt idx="1006">
                  <c:v>1.0971428571428572</c:v>
                </c:pt>
                <c:pt idx="1007">
                  <c:v>1.0971428571428572</c:v>
                </c:pt>
                <c:pt idx="1008">
                  <c:v>1.0971428571428572</c:v>
                </c:pt>
                <c:pt idx="1009">
                  <c:v>1.0971428571428572</c:v>
                </c:pt>
                <c:pt idx="1010">
                  <c:v>1.0971428571428572</c:v>
                </c:pt>
                <c:pt idx="1011">
                  <c:v>1.0971428571428572</c:v>
                </c:pt>
                <c:pt idx="1012">
                  <c:v>1.0971428571428572</c:v>
                </c:pt>
                <c:pt idx="1013">
                  <c:v>1.0971428571428572</c:v>
                </c:pt>
                <c:pt idx="1014">
                  <c:v>1.0971428571428572</c:v>
                </c:pt>
                <c:pt idx="1015">
                  <c:v>1.0925714285714285</c:v>
                </c:pt>
                <c:pt idx="1016">
                  <c:v>1.0925714285714285</c:v>
                </c:pt>
                <c:pt idx="1017">
                  <c:v>1.0925714285714285</c:v>
                </c:pt>
                <c:pt idx="1018">
                  <c:v>1.0925714285714285</c:v>
                </c:pt>
                <c:pt idx="1019">
                  <c:v>1.0925714285714285</c:v>
                </c:pt>
                <c:pt idx="1020">
                  <c:v>1.0925714285714285</c:v>
                </c:pt>
                <c:pt idx="1021">
                  <c:v>1.0925714285714285</c:v>
                </c:pt>
                <c:pt idx="1022">
                  <c:v>1.0925714285714285</c:v>
                </c:pt>
                <c:pt idx="1023">
                  <c:v>1.0925714285714285</c:v>
                </c:pt>
                <c:pt idx="1024">
                  <c:v>1.0925714285714285</c:v>
                </c:pt>
                <c:pt idx="1025">
                  <c:v>1.0925714285714285</c:v>
                </c:pt>
                <c:pt idx="1026">
                  <c:v>1.0925714285714285</c:v>
                </c:pt>
                <c:pt idx="1027">
                  <c:v>1.0925714285714285</c:v>
                </c:pt>
                <c:pt idx="1028">
                  <c:v>1.0925714285714285</c:v>
                </c:pt>
                <c:pt idx="1029">
                  <c:v>1.0925714285714285</c:v>
                </c:pt>
                <c:pt idx="1030">
                  <c:v>1.0925714285714285</c:v>
                </c:pt>
                <c:pt idx="1031">
                  <c:v>1.0925714285714285</c:v>
                </c:pt>
                <c:pt idx="1032">
                  <c:v>1.0880000000000001</c:v>
                </c:pt>
                <c:pt idx="1033">
                  <c:v>1.0880000000000001</c:v>
                </c:pt>
                <c:pt idx="1034">
                  <c:v>1.0880000000000001</c:v>
                </c:pt>
                <c:pt idx="1035">
                  <c:v>1.0880000000000001</c:v>
                </c:pt>
                <c:pt idx="1036">
                  <c:v>1.0880000000000001</c:v>
                </c:pt>
                <c:pt idx="1037">
                  <c:v>1.0880000000000001</c:v>
                </c:pt>
                <c:pt idx="1038">
                  <c:v>1.0834285714285721</c:v>
                </c:pt>
                <c:pt idx="1039">
                  <c:v>1.0834285714285721</c:v>
                </c:pt>
                <c:pt idx="1040">
                  <c:v>1.0788571428571441</c:v>
                </c:pt>
                <c:pt idx="1041">
                  <c:v>1.0788571428571441</c:v>
                </c:pt>
                <c:pt idx="1042">
                  <c:v>1.0788571428571441</c:v>
                </c:pt>
                <c:pt idx="1043">
                  <c:v>1.0788571428571441</c:v>
                </c:pt>
                <c:pt idx="1044">
                  <c:v>1.0742857142857163</c:v>
                </c:pt>
                <c:pt idx="1045">
                  <c:v>1.0742857142857163</c:v>
                </c:pt>
                <c:pt idx="1046">
                  <c:v>1.0742857142857163</c:v>
                </c:pt>
                <c:pt idx="1047">
                  <c:v>1.0742857142857163</c:v>
                </c:pt>
                <c:pt idx="1048">
                  <c:v>1.0697142857142838</c:v>
                </c:pt>
                <c:pt idx="1049">
                  <c:v>1.0697142857142838</c:v>
                </c:pt>
                <c:pt idx="1050">
                  <c:v>1.0697142857142838</c:v>
                </c:pt>
                <c:pt idx="1051">
                  <c:v>1.0697142857142838</c:v>
                </c:pt>
                <c:pt idx="1052">
                  <c:v>1.0651428571428572</c:v>
                </c:pt>
                <c:pt idx="1053">
                  <c:v>1.0651428571428572</c:v>
                </c:pt>
                <c:pt idx="1054">
                  <c:v>1.0605714285714285</c:v>
                </c:pt>
                <c:pt idx="1055">
                  <c:v>1.056</c:v>
                </c:pt>
                <c:pt idx="1056">
                  <c:v>1.056</c:v>
                </c:pt>
                <c:pt idx="1057">
                  <c:v>1.051428571428572</c:v>
                </c:pt>
                <c:pt idx="1058">
                  <c:v>1.051428571428572</c:v>
                </c:pt>
                <c:pt idx="1059">
                  <c:v>1.0468571428571427</c:v>
                </c:pt>
                <c:pt idx="1060">
                  <c:v>1.0468571428571427</c:v>
                </c:pt>
                <c:pt idx="1061">
                  <c:v>1.0422857142857158</c:v>
                </c:pt>
                <c:pt idx="1062">
                  <c:v>1.0422857142857158</c:v>
                </c:pt>
                <c:pt idx="1063">
                  <c:v>1.0377142857142838</c:v>
                </c:pt>
                <c:pt idx="1064">
                  <c:v>1.0331428571428558</c:v>
                </c:pt>
                <c:pt idx="1065">
                  <c:v>1.0285714285714285</c:v>
                </c:pt>
                <c:pt idx="1066">
                  <c:v>1.024</c:v>
                </c:pt>
                <c:pt idx="1067">
                  <c:v>1.024</c:v>
                </c:pt>
                <c:pt idx="1068">
                  <c:v>1.019428571428572</c:v>
                </c:pt>
                <c:pt idx="1069">
                  <c:v>1.0102857142857156</c:v>
                </c:pt>
                <c:pt idx="1070">
                  <c:v>1.0057142857142833</c:v>
                </c:pt>
                <c:pt idx="1071">
                  <c:v>1.0011428571428558</c:v>
                </c:pt>
                <c:pt idx="1072">
                  <c:v>0.99657142857142866</c:v>
                </c:pt>
                <c:pt idx="1073">
                  <c:v>0.9874285714285721</c:v>
                </c:pt>
                <c:pt idx="1074">
                  <c:v>0.98285714285714199</c:v>
                </c:pt>
                <c:pt idx="1075">
                  <c:v>0.97828571428571465</c:v>
                </c:pt>
                <c:pt idx="1076">
                  <c:v>0.96914285714285764</c:v>
                </c:pt>
                <c:pt idx="1077">
                  <c:v>0.96000000000000063</c:v>
                </c:pt>
                <c:pt idx="1078">
                  <c:v>0.95542857142857263</c:v>
                </c:pt>
                <c:pt idx="1079">
                  <c:v>0.94628571428571462</c:v>
                </c:pt>
                <c:pt idx="1080">
                  <c:v>0.93714285714285761</c:v>
                </c:pt>
                <c:pt idx="1081">
                  <c:v>0.92800000000000005</c:v>
                </c:pt>
                <c:pt idx="1082">
                  <c:v>0.91885714285714259</c:v>
                </c:pt>
                <c:pt idx="1083">
                  <c:v>0.90971428571428559</c:v>
                </c:pt>
                <c:pt idx="1084">
                  <c:v>0.90057142857142869</c:v>
                </c:pt>
                <c:pt idx="1085">
                  <c:v>0.89142857142857246</c:v>
                </c:pt>
                <c:pt idx="1086">
                  <c:v>0.88228571428571445</c:v>
                </c:pt>
                <c:pt idx="1087">
                  <c:v>0.86857142857142933</c:v>
                </c:pt>
                <c:pt idx="1088">
                  <c:v>0.86400000000000066</c:v>
                </c:pt>
                <c:pt idx="1089">
                  <c:v>0.85028571428571464</c:v>
                </c:pt>
                <c:pt idx="1090">
                  <c:v>0.84114285714285764</c:v>
                </c:pt>
                <c:pt idx="1091">
                  <c:v>0.82742857142857262</c:v>
                </c:pt>
                <c:pt idx="1092">
                  <c:v>0.81828571428571462</c:v>
                </c:pt>
                <c:pt idx="1093">
                  <c:v>0.8137142857142855</c:v>
                </c:pt>
                <c:pt idx="1094">
                  <c:v>0.8</c:v>
                </c:pt>
                <c:pt idx="1095">
                  <c:v>0.79085714285714259</c:v>
                </c:pt>
                <c:pt idx="1096">
                  <c:v>0.7771428571428578</c:v>
                </c:pt>
                <c:pt idx="1097">
                  <c:v>0.76800000000000079</c:v>
                </c:pt>
                <c:pt idx="1098">
                  <c:v>0.7588571428571429</c:v>
                </c:pt>
                <c:pt idx="1099">
                  <c:v>0.74971428571428567</c:v>
                </c:pt>
                <c:pt idx="1100">
                  <c:v>0.74057142857142921</c:v>
                </c:pt>
                <c:pt idx="1101">
                  <c:v>0.72685714285714287</c:v>
                </c:pt>
                <c:pt idx="1102">
                  <c:v>0.72228571428571464</c:v>
                </c:pt>
                <c:pt idx="1103">
                  <c:v>0.71314285714285763</c:v>
                </c:pt>
                <c:pt idx="1104">
                  <c:v>0.70400000000000063</c:v>
                </c:pt>
                <c:pt idx="1105">
                  <c:v>0.69942857142857273</c:v>
                </c:pt>
                <c:pt idx="1106">
                  <c:v>0.6857142857142855</c:v>
                </c:pt>
                <c:pt idx="1107">
                  <c:v>0.68114285714285761</c:v>
                </c:pt>
                <c:pt idx="1108">
                  <c:v>0.67657142857142938</c:v>
                </c:pt>
                <c:pt idx="1109">
                  <c:v>0.66285714285714292</c:v>
                </c:pt>
                <c:pt idx="1110">
                  <c:v>0.65828571428571514</c:v>
                </c:pt>
                <c:pt idx="1111">
                  <c:v>0.65371428571428569</c:v>
                </c:pt>
                <c:pt idx="1112">
                  <c:v>0.64457142857142935</c:v>
                </c:pt>
                <c:pt idx="1113">
                  <c:v>0.6354285714285729</c:v>
                </c:pt>
                <c:pt idx="1114">
                  <c:v>0.63085714285714278</c:v>
                </c:pt>
                <c:pt idx="1115">
                  <c:v>0.62171428571428566</c:v>
                </c:pt>
                <c:pt idx="1116">
                  <c:v>0.61714285714285788</c:v>
                </c:pt>
                <c:pt idx="1117">
                  <c:v>0.61257142857142921</c:v>
                </c:pt>
                <c:pt idx="1118">
                  <c:v>0.60800000000000065</c:v>
                </c:pt>
                <c:pt idx="1119">
                  <c:v>0.59885714285714231</c:v>
                </c:pt>
                <c:pt idx="1120">
                  <c:v>0.59428571428571453</c:v>
                </c:pt>
                <c:pt idx="1121">
                  <c:v>0.58971428571428508</c:v>
                </c:pt>
                <c:pt idx="1122">
                  <c:v>0.58514285714285741</c:v>
                </c:pt>
                <c:pt idx="1123">
                  <c:v>0.58057142857142852</c:v>
                </c:pt>
                <c:pt idx="1124">
                  <c:v>0.57600000000000062</c:v>
                </c:pt>
                <c:pt idx="1125">
                  <c:v>0.57142857142857229</c:v>
                </c:pt>
                <c:pt idx="1126">
                  <c:v>0.5668571428571425</c:v>
                </c:pt>
                <c:pt idx="1127">
                  <c:v>0.5668571428571425</c:v>
                </c:pt>
                <c:pt idx="1128">
                  <c:v>0.56228571428571461</c:v>
                </c:pt>
                <c:pt idx="1129">
                  <c:v>0.56228571428571461</c:v>
                </c:pt>
                <c:pt idx="1130">
                  <c:v>0.5531428571428576</c:v>
                </c:pt>
                <c:pt idx="1131">
                  <c:v>0.5485714285714286</c:v>
                </c:pt>
                <c:pt idx="1132">
                  <c:v>0.5485714285714286</c:v>
                </c:pt>
                <c:pt idx="1133">
                  <c:v>0.54400000000000004</c:v>
                </c:pt>
                <c:pt idx="1134">
                  <c:v>0.54400000000000004</c:v>
                </c:pt>
                <c:pt idx="1135">
                  <c:v>0.53942857142857226</c:v>
                </c:pt>
                <c:pt idx="1136">
                  <c:v>0.53942857142857226</c:v>
                </c:pt>
                <c:pt idx="1137">
                  <c:v>0.53485714285714259</c:v>
                </c:pt>
                <c:pt idx="1138">
                  <c:v>0.53028571428571425</c:v>
                </c:pt>
                <c:pt idx="1139">
                  <c:v>0.53028571428571425</c:v>
                </c:pt>
                <c:pt idx="1140">
                  <c:v>0.52571428571428558</c:v>
                </c:pt>
                <c:pt idx="1141">
                  <c:v>0.52571428571428558</c:v>
                </c:pt>
                <c:pt idx="1142">
                  <c:v>0.52571428571428558</c:v>
                </c:pt>
                <c:pt idx="1143">
                  <c:v>0.52114285714285713</c:v>
                </c:pt>
                <c:pt idx="1144">
                  <c:v>0.52114285714285713</c:v>
                </c:pt>
                <c:pt idx="1145">
                  <c:v>0.52114285714285713</c:v>
                </c:pt>
                <c:pt idx="1146">
                  <c:v>0.51657142857142868</c:v>
                </c:pt>
                <c:pt idx="1147">
                  <c:v>0.51657142857142868</c:v>
                </c:pt>
                <c:pt idx="1148">
                  <c:v>0.51200000000000001</c:v>
                </c:pt>
                <c:pt idx="1149">
                  <c:v>0.50742857142857223</c:v>
                </c:pt>
                <c:pt idx="1150">
                  <c:v>0.50742857142857223</c:v>
                </c:pt>
                <c:pt idx="1151">
                  <c:v>0.50285714285714256</c:v>
                </c:pt>
                <c:pt idx="1152">
                  <c:v>0.50285714285714256</c:v>
                </c:pt>
                <c:pt idx="1153">
                  <c:v>0.50285714285714256</c:v>
                </c:pt>
                <c:pt idx="1154">
                  <c:v>0.49828571428571466</c:v>
                </c:pt>
                <c:pt idx="1155">
                  <c:v>0.49828571428571466</c:v>
                </c:pt>
                <c:pt idx="1156">
                  <c:v>0.49828571428571466</c:v>
                </c:pt>
                <c:pt idx="1157">
                  <c:v>0.49828571428571466</c:v>
                </c:pt>
                <c:pt idx="1158">
                  <c:v>0.49371428571428638</c:v>
                </c:pt>
                <c:pt idx="1159">
                  <c:v>0.49371428571428638</c:v>
                </c:pt>
                <c:pt idx="1160">
                  <c:v>0.49371428571428638</c:v>
                </c:pt>
                <c:pt idx="1161">
                  <c:v>0.48914285714285777</c:v>
                </c:pt>
                <c:pt idx="1162">
                  <c:v>0.48457142857142854</c:v>
                </c:pt>
                <c:pt idx="1163">
                  <c:v>0.48457142857142854</c:v>
                </c:pt>
                <c:pt idx="1164">
                  <c:v>0.48000000000000032</c:v>
                </c:pt>
                <c:pt idx="1165">
                  <c:v>0.48000000000000032</c:v>
                </c:pt>
                <c:pt idx="1166">
                  <c:v>0.47542857142857192</c:v>
                </c:pt>
                <c:pt idx="1167">
                  <c:v>0.47542857142857192</c:v>
                </c:pt>
                <c:pt idx="1168">
                  <c:v>0.47542857142857192</c:v>
                </c:pt>
                <c:pt idx="1169">
                  <c:v>0.47085714285714281</c:v>
                </c:pt>
                <c:pt idx="1170">
                  <c:v>0.47085714285714281</c:v>
                </c:pt>
                <c:pt idx="1171">
                  <c:v>0.46171428571428608</c:v>
                </c:pt>
                <c:pt idx="1172">
                  <c:v>0.46171428571428608</c:v>
                </c:pt>
                <c:pt idx="1173">
                  <c:v>0.45714285714285757</c:v>
                </c:pt>
                <c:pt idx="1174">
                  <c:v>0.45714285714285757</c:v>
                </c:pt>
                <c:pt idx="1175">
                  <c:v>0.45257142857142829</c:v>
                </c:pt>
                <c:pt idx="1176">
                  <c:v>0.45257142857142829</c:v>
                </c:pt>
                <c:pt idx="1177">
                  <c:v>0.44800000000000012</c:v>
                </c:pt>
                <c:pt idx="1178">
                  <c:v>0.44800000000000012</c:v>
                </c:pt>
                <c:pt idx="1179">
                  <c:v>0.44342857142857195</c:v>
                </c:pt>
                <c:pt idx="1180">
                  <c:v>0.43885714285714317</c:v>
                </c:pt>
                <c:pt idx="1181">
                  <c:v>0.43428571428571466</c:v>
                </c:pt>
                <c:pt idx="1182">
                  <c:v>0.43428571428571466</c:v>
                </c:pt>
                <c:pt idx="1183">
                  <c:v>0.42971428571428638</c:v>
                </c:pt>
                <c:pt idx="1184">
                  <c:v>0.42971428571428638</c:v>
                </c:pt>
                <c:pt idx="1185">
                  <c:v>0.42971428571428638</c:v>
                </c:pt>
                <c:pt idx="1186">
                  <c:v>0.42514285714285777</c:v>
                </c:pt>
                <c:pt idx="1187">
                  <c:v>0.4205714285714286</c:v>
                </c:pt>
                <c:pt idx="1188">
                  <c:v>0.41600000000000031</c:v>
                </c:pt>
                <c:pt idx="1189">
                  <c:v>0.41600000000000031</c:v>
                </c:pt>
                <c:pt idx="1190">
                  <c:v>0.41142857142857192</c:v>
                </c:pt>
                <c:pt idx="1191">
                  <c:v>0.40685714285714281</c:v>
                </c:pt>
                <c:pt idx="1192">
                  <c:v>0.40685714285714281</c:v>
                </c:pt>
                <c:pt idx="1193">
                  <c:v>0.40685714285714281</c:v>
                </c:pt>
                <c:pt idx="1194">
                  <c:v>0.40685714285714281</c:v>
                </c:pt>
                <c:pt idx="1195">
                  <c:v>0.4022857142857143</c:v>
                </c:pt>
                <c:pt idx="1196">
                  <c:v>0.4022857142857143</c:v>
                </c:pt>
                <c:pt idx="1197">
                  <c:v>0.39771428571428646</c:v>
                </c:pt>
                <c:pt idx="1198">
                  <c:v>0.39314285714285796</c:v>
                </c:pt>
                <c:pt idx="1199">
                  <c:v>0.39314285714285796</c:v>
                </c:pt>
                <c:pt idx="1200">
                  <c:v>0.39314285714285796</c:v>
                </c:pt>
                <c:pt idx="1201">
                  <c:v>0.38857142857142857</c:v>
                </c:pt>
                <c:pt idx="1202">
                  <c:v>0.38857142857142857</c:v>
                </c:pt>
                <c:pt idx="1203">
                  <c:v>0.38857142857142857</c:v>
                </c:pt>
                <c:pt idx="1204">
                  <c:v>0.3840000000000004</c:v>
                </c:pt>
                <c:pt idx="1205">
                  <c:v>0.3840000000000004</c:v>
                </c:pt>
                <c:pt idx="1206">
                  <c:v>0.3840000000000004</c:v>
                </c:pt>
                <c:pt idx="1207">
                  <c:v>0.3840000000000004</c:v>
                </c:pt>
                <c:pt idx="1208">
                  <c:v>0.3840000000000004</c:v>
                </c:pt>
                <c:pt idx="1209">
                  <c:v>0.3840000000000004</c:v>
                </c:pt>
                <c:pt idx="1210">
                  <c:v>0.3840000000000004</c:v>
                </c:pt>
                <c:pt idx="1211">
                  <c:v>0.37942857142857211</c:v>
                </c:pt>
                <c:pt idx="1212">
                  <c:v>0.37942857142857211</c:v>
                </c:pt>
                <c:pt idx="1213">
                  <c:v>0.37942857142857211</c:v>
                </c:pt>
                <c:pt idx="1214">
                  <c:v>0.37942857142857211</c:v>
                </c:pt>
                <c:pt idx="1215">
                  <c:v>0.37942857142857211</c:v>
                </c:pt>
                <c:pt idx="1216">
                  <c:v>0.37485714285714317</c:v>
                </c:pt>
                <c:pt idx="1217">
                  <c:v>0.37485714285714317</c:v>
                </c:pt>
                <c:pt idx="1218">
                  <c:v>0.37485714285714317</c:v>
                </c:pt>
                <c:pt idx="1219">
                  <c:v>0.37028571428571438</c:v>
                </c:pt>
                <c:pt idx="1220">
                  <c:v>0.37028571428571438</c:v>
                </c:pt>
                <c:pt idx="1221">
                  <c:v>0.37028571428571438</c:v>
                </c:pt>
                <c:pt idx="1222">
                  <c:v>0.37028571428571438</c:v>
                </c:pt>
                <c:pt idx="1223">
                  <c:v>0.37028571428571438</c:v>
                </c:pt>
                <c:pt idx="1224">
                  <c:v>0.37028571428571438</c:v>
                </c:pt>
                <c:pt idx="1225">
                  <c:v>0.36571428571428627</c:v>
                </c:pt>
                <c:pt idx="1226">
                  <c:v>0.36571428571428627</c:v>
                </c:pt>
                <c:pt idx="1227">
                  <c:v>0.36571428571428627</c:v>
                </c:pt>
                <c:pt idx="1228">
                  <c:v>0.36571428571428627</c:v>
                </c:pt>
                <c:pt idx="1229">
                  <c:v>0.36571428571428627</c:v>
                </c:pt>
                <c:pt idx="1230">
                  <c:v>0.36571428571428627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3F-4DCD-830A-4F7A3AEB5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540992"/>
        <c:axId val="79542912"/>
      </c:scatterChart>
      <c:valAx>
        <c:axId val="79540992"/>
        <c:scaling>
          <c:orientation val="minMax"/>
          <c:max val="8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200" dirty="0"/>
                  <a:t>Температура, </a:t>
                </a:r>
                <a:r>
                  <a:rPr lang="ru-RU" sz="1200" b="1" i="0" u="none" strike="noStrike" baseline="0" dirty="0"/>
                  <a:t>°</a:t>
                </a:r>
                <a:r>
                  <a:rPr lang="ru-RU" sz="1200" dirty="0"/>
                  <a:t>С</a:t>
                </a:r>
              </a:p>
            </c:rich>
          </c:tx>
          <c:layout>
            <c:manualLayout>
              <c:xMode val="edge"/>
              <c:yMode val="edge"/>
              <c:x val="0.44053774560496389"/>
              <c:y val="0.918644067796610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9542912"/>
        <c:crosses val="autoZero"/>
        <c:crossBetween val="midCat"/>
        <c:majorUnit val="5"/>
      </c:valAx>
      <c:valAx>
        <c:axId val="795429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200" dirty="0"/>
                  <a:t>Деформация, %</a:t>
                </a:r>
              </a:p>
            </c:rich>
          </c:tx>
          <c:layout>
            <c:manualLayout>
              <c:xMode val="edge"/>
              <c:yMode val="edge"/>
              <c:x val="0"/>
              <c:y val="0.300000000000000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9540992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32471561530524E-2"/>
          <c:y val="4.4067796610169511E-2"/>
          <c:w val="0.88417786970010337"/>
          <c:h val="0.8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ДАННЫЕ_60!$B$2:$B$1138</c:f>
              <c:numCache>
                <c:formatCode>General</c:formatCode>
                <c:ptCount val="1137"/>
                <c:pt idx="0">
                  <c:v>161.66</c:v>
                </c:pt>
                <c:pt idx="1">
                  <c:v>162.47</c:v>
                </c:pt>
                <c:pt idx="2">
                  <c:v>162.88000000000017</c:v>
                </c:pt>
                <c:pt idx="3">
                  <c:v>162.88000000000017</c:v>
                </c:pt>
                <c:pt idx="4">
                  <c:v>162.88000000000017</c:v>
                </c:pt>
                <c:pt idx="5">
                  <c:v>163.29</c:v>
                </c:pt>
                <c:pt idx="6">
                  <c:v>162.88000000000017</c:v>
                </c:pt>
                <c:pt idx="7">
                  <c:v>163.29</c:v>
                </c:pt>
                <c:pt idx="8">
                  <c:v>162.88000000000017</c:v>
                </c:pt>
                <c:pt idx="9">
                  <c:v>163.29</c:v>
                </c:pt>
                <c:pt idx="10">
                  <c:v>163.29</c:v>
                </c:pt>
                <c:pt idx="11">
                  <c:v>163.29</c:v>
                </c:pt>
                <c:pt idx="12">
                  <c:v>163.29</c:v>
                </c:pt>
                <c:pt idx="13">
                  <c:v>162.88000000000017</c:v>
                </c:pt>
                <c:pt idx="14">
                  <c:v>162.88000000000017</c:v>
                </c:pt>
                <c:pt idx="15">
                  <c:v>162.47</c:v>
                </c:pt>
                <c:pt idx="16">
                  <c:v>162.88000000000017</c:v>
                </c:pt>
                <c:pt idx="17">
                  <c:v>162.88000000000017</c:v>
                </c:pt>
                <c:pt idx="18">
                  <c:v>162.88000000000017</c:v>
                </c:pt>
                <c:pt idx="19">
                  <c:v>162.47</c:v>
                </c:pt>
                <c:pt idx="20">
                  <c:v>162.88000000000017</c:v>
                </c:pt>
                <c:pt idx="21">
                  <c:v>162.88000000000017</c:v>
                </c:pt>
                <c:pt idx="22">
                  <c:v>162.47</c:v>
                </c:pt>
                <c:pt idx="23">
                  <c:v>162.07</c:v>
                </c:pt>
                <c:pt idx="24">
                  <c:v>162.88000000000017</c:v>
                </c:pt>
                <c:pt idx="25">
                  <c:v>162.47</c:v>
                </c:pt>
                <c:pt idx="26">
                  <c:v>162.88000000000017</c:v>
                </c:pt>
                <c:pt idx="27">
                  <c:v>162.88000000000017</c:v>
                </c:pt>
                <c:pt idx="28">
                  <c:v>162.88000000000017</c:v>
                </c:pt>
                <c:pt idx="29">
                  <c:v>162.88000000000017</c:v>
                </c:pt>
                <c:pt idx="30">
                  <c:v>162.88000000000017</c:v>
                </c:pt>
                <c:pt idx="31">
                  <c:v>162.88000000000017</c:v>
                </c:pt>
                <c:pt idx="32">
                  <c:v>162.07</c:v>
                </c:pt>
                <c:pt idx="33">
                  <c:v>162.07</c:v>
                </c:pt>
                <c:pt idx="34">
                  <c:v>161.25</c:v>
                </c:pt>
                <c:pt idx="35">
                  <c:v>162.07</c:v>
                </c:pt>
                <c:pt idx="36">
                  <c:v>161.25</c:v>
                </c:pt>
                <c:pt idx="37">
                  <c:v>162.07</c:v>
                </c:pt>
                <c:pt idx="38">
                  <c:v>161.66</c:v>
                </c:pt>
                <c:pt idx="39">
                  <c:v>161.66</c:v>
                </c:pt>
                <c:pt idx="40">
                  <c:v>161.25</c:v>
                </c:pt>
                <c:pt idx="41">
                  <c:v>161.25</c:v>
                </c:pt>
                <c:pt idx="42">
                  <c:v>161.25</c:v>
                </c:pt>
                <c:pt idx="43">
                  <c:v>161.25</c:v>
                </c:pt>
                <c:pt idx="44">
                  <c:v>161.25</c:v>
                </c:pt>
                <c:pt idx="45">
                  <c:v>160.84</c:v>
                </c:pt>
                <c:pt idx="46">
                  <c:v>161.25</c:v>
                </c:pt>
                <c:pt idx="47">
                  <c:v>160.84</c:v>
                </c:pt>
                <c:pt idx="48">
                  <c:v>160.84</c:v>
                </c:pt>
                <c:pt idx="49">
                  <c:v>161.25</c:v>
                </c:pt>
                <c:pt idx="50">
                  <c:v>162.07</c:v>
                </c:pt>
                <c:pt idx="51">
                  <c:v>161.66</c:v>
                </c:pt>
                <c:pt idx="52">
                  <c:v>161.25</c:v>
                </c:pt>
                <c:pt idx="53">
                  <c:v>159.60999999999999</c:v>
                </c:pt>
                <c:pt idx="54">
                  <c:v>157.56</c:v>
                </c:pt>
                <c:pt idx="55">
                  <c:v>155.1</c:v>
                </c:pt>
                <c:pt idx="56">
                  <c:v>154.26999999999998</c:v>
                </c:pt>
                <c:pt idx="57">
                  <c:v>153.04</c:v>
                </c:pt>
                <c:pt idx="58">
                  <c:v>151.63</c:v>
                </c:pt>
                <c:pt idx="59">
                  <c:v>150.56</c:v>
                </c:pt>
                <c:pt idx="60">
                  <c:v>150.15</c:v>
                </c:pt>
                <c:pt idx="61">
                  <c:v>149.32000000000016</c:v>
                </c:pt>
                <c:pt idx="62">
                  <c:v>148.08000000000001</c:v>
                </c:pt>
                <c:pt idx="63">
                  <c:v>147.25</c:v>
                </c:pt>
                <c:pt idx="64">
                  <c:v>146.41999999999999</c:v>
                </c:pt>
                <c:pt idx="65">
                  <c:v>146</c:v>
                </c:pt>
                <c:pt idx="66">
                  <c:v>145.18</c:v>
                </c:pt>
                <c:pt idx="67">
                  <c:v>144.76</c:v>
                </c:pt>
                <c:pt idx="68">
                  <c:v>143.51</c:v>
                </c:pt>
                <c:pt idx="69">
                  <c:v>143.09</c:v>
                </c:pt>
                <c:pt idx="70">
                  <c:v>142.26999999999998</c:v>
                </c:pt>
                <c:pt idx="71">
                  <c:v>141.44</c:v>
                </c:pt>
                <c:pt idx="72">
                  <c:v>140.6</c:v>
                </c:pt>
                <c:pt idx="73">
                  <c:v>140.18</c:v>
                </c:pt>
                <c:pt idx="74">
                  <c:v>139.35000000000016</c:v>
                </c:pt>
                <c:pt idx="75">
                  <c:v>138.09</c:v>
                </c:pt>
                <c:pt idx="76">
                  <c:v>138.09</c:v>
                </c:pt>
                <c:pt idx="77">
                  <c:v>137.26</c:v>
                </c:pt>
                <c:pt idx="78">
                  <c:v>136.41999999999999</c:v>
                </c:pt>
                <c:pt idx="79">
                  <c:v>136.01</c:v>
                </c:pt>
                <c:pt idx="80">
                  <c:v>135.58000000000001</c:v>
                </c:pt>
                <c:pt idx="81">
                  <c:v>135.16</c:v>
                </c:pt>
                <c:pt idx="82">
                  <c:v>134.73999999999998</c:v>
                </c:pt>
                <c:pt idx="83">
                  <c:v>134.32000000000016</c:v>
                </c:pt>
                <c:pt idx="84">
                  <c:v>133.9</c:v>
                </c:pt>
                <c:pt idx="85">
                  <c:v>133.47999999999999</c:v>
                </c:pt>
                <c:pt idx="86">
                  <c:v>132.63999999999999</c:v>
                </c:pt>
                <c:pt idx="87">
                  <c:v>132.22</c:v>
                </c:pt>
                <c:pt idx="88">
                  <c:v>131.80000000000001</c:v>
                </c:pt>
                <c:pt idx="89">
                  <c:v>131.38000000000017</c:v>
                </c:pt>
                <c:pt idx="90">
                  <c:v>130.94999999999999</c:v>
                </c:pt>
                <c:pt idx="91">
                  <c:v>130.54</c:v>
                </c:pt>
                <c:pt idx="92">
                  <c:v>130.12</c:v>
                </c:pt>
                <c:pt idx="93">
                  <c:v>129.69999999999999</c:v>
                </c:pt>
                <c:pt idx="94">
                  <c:v>129.26999999999998</c:v>
                </c:pt>
                <c:pt idx="95">
                  <c:v>128.43</c:v>
                </c:pt>
                <c:pt idx="96">
                  <c:v>128</c:v>
                </c:pt>
                <c:pt idx="97">
                  <c:v>127.58</c:v>
                </c:pt>
                <c:pt idx="98">
                  <c:v>127.16</c:v>
                </c:pt>
                <c:pt idx="99">
                  <c:v>126.74000000000002</c:v>
                </c:pt>
                <c:pt idx="100">
                  <c:v>126.31</c:v>
                </c:pt>
                <c:pt idx="101">
                  <c:v>125.89</c:v>
                </c:pt>
                <c:pt idx="102">
                  <c:v>125.89</c:v>
                </c:pt>
                <c:pt idx="103">
                  <c:v>125.47</c:v>
                </c:pt>
                <c:pt idx="104">
                  <c:v>125.04</c:v>
                </c:pt>
                <c:pt idx="105">
                  <c:v>124.61999999999999</c:v>
                </c:pt>
                <c:pt idx="106">
                  <c:v>124.2</c:v>
                </c:pt>
                <c:pt idx="107">
                  <c:v>123.77</c:v>
                </c:pt>
                <c:pt idx="108">
                  <c:v>123.77</c:v>
                </c:pt>
                <c:pt idx="109">
                  <c:v>123.35</c:v>
                </c:pt>
                <c:pt idx="110">
                  <c:v>122.93</c:v>
                </c:pt>
                <c:pt idx="111">
                  <c:v>122.5</c:v>
                </c:pt>
                <c:pt idx="112">
                  <c:v>122.08</c:v>
                </c:pt>
                <c:pt idx="113">
                  <c:v>121.23</c:v>
                </c:pt>
                <c:pt idx="114">
                  <c:v>120.81</c:v>
                </c:pt>
                <c:pt idx="115">
                  <c:v>120.81</c:v>
                </c:pt>
                <c:pt idx="116">
                  <c:v>119.53</c:v>
                </c:pt>
                <c:pt idx="117">
                  <c:v>119.95</c:v>
                </c:pt>
                <c:pt idx="118">
                  <c:v>119.53</c:v>
                </c:pt>
                <c:pt idx="119">
                  <c:v>119.53</c:v>
                </c:pt>
                <c:pt idx="120">
                  <c:v>119.1</c:v>
                </c:pt>
                <c:pt idx="121">
                  <c:v>118.67999999999998</c:v>
                </c:pt>
                <c:pt idx="122">
                  <c:v>118.25</c:v>
                </c:pt>
                <c:pt idx="123">
                  <c:v>118.25</c:v>
                </c:pt>
                <c:pt idx="124">
                  <c:v>117.82</c:v>
                </c:pt>
                <c:pt idx="125">
                  <c:v>117.82</c:v>
                </c:pt>
                <c:pt idx="126">
                  <c:v>117.39</c:v>
                </c:pt>
                <c:pt idx="127">
                  <c:v>116.96000000000002</c:v>
                </c:pt>
                <c:pt idx="128">
                  <c:v>116.96000000000002</c:v>
                </c:pt>
                <c:pt idx="129">
                  <c:v>116.54</c:v>
                </c:pt>
                <c:pt idx="130">
                  <c:v>116.54</c:v>
                </c:pt>
                <c:pt idx="131">
                  <c:v>116.11</c:v>
                </c:pt>
                <c:pt idx="132">
                  <c:v>116.11</c:v>
                </c:pt>
                <c:pt idx="133">
                  <c:v>115.69</c:v>
                </c:pt>
                <c:pt idx="134">
                  <c:v>115.26</c:v>
                </c:pt>
                <c:pt idx="135">
                  <c:v>114.4</c:v>
                </c:pt>
                <c:pt idx="136">
                  <c:v>114.4</c:v>
                </c:pt>
                <c:pt idx="137">
                  <c:v>113.97</c:v>
                </c:pt>
                <c:pt idx="138">
                  <c:v>113.97</c:v>
                </c:pt>
                <c:pt idx="139">
                  <c:v>113.54</c:v>
                </c:pt>
                <c:pt idx="140">
                  <c:v>113.11</c:v>
                </c:pt>
                <c:pt idx="141">
                  <c:v>113.11</c:v>
                </c:pt>
                <c:pt idx="142">
                  <c:v>112.67999999999998</c:v>
                </c:pt>
                <c:pt idx="143">
                  <c:v>112.67999999999998</c:v>
                </c:pt>
                <c:pt idx="144">
                  <c:v>111.83</c:v>
                </c:pt>
                <c:pt idx="145">
                  <c:v>112.26</c:v>
                </c:pt>
                <c:pt idx="146">
                  <c:v>111.4</c:v>
                </c:pt>
                <c:pt idx="147">
                  <c:v>111.83</c:v>
                </c:pt>
                <c:pt idx="148">
                  <c:v>110.97</c:v>
                </c:pt>
                <c:pt idx="149">
                  <c:v>111.4</c:v>
                </c:pt>
                <c:pt idx="150">
                  <c:v>111.4</c:v>
                </c:pt>
                <c:pt idx="151">
                  <c:v>111.4</c:v>
                </c:pt>
                <c:pt idx="152">
                  <c:v>111.4</c:v>
                </c:pt>
                <c:pt idx="153">
                  <c:v>110.97</c:v>
                </c:pt>
                <c:pt idx="154">
                  <c:v>110.54</c:v>
                </c:pt>
                <c:pt idx="155">
                  <c:v>109.67999999999998</c:v>
                </c:pt>
                <c:pt idx="156">
                  <c:v>109.24000000000002</c:v>
                </c:pt>
                <c:pt idx="157">
                  <c:v>108.38</c:v>
                </c:pt>
                <c:pt idx="158">
                  <c:v>108.38</c:v>
                </c:pt>
                <c:pt idx="159">
                  <c:v>107.52</c:v>
                </c:pt>
                <c:pt idx="160">
                  <c:v>107.52</c:v>
                </c:pt>
                <c:pt idx="161">
                  <c:v>106.66</c:v>
                </c:pt>
                <c:pt idx="162">
                  <c:v>106.23</c:v>
                </c:pt>
                <c:pt idx="163">
                  <c:v>106.23</c:v>
                </c:pt>
                <c:pt idx="164">
                  <c:v>105.79</c:v>
                </c:pt>
                <c:pt idx="165">
                  <c:v>105.79</c:v>
                </c:pt>
                <c:pt idx="166">
                  <c:v>105.36</c:v>
                </c:pt>
                <c:pt idx="167">
                  <c:v>105.36</c:v>
                </c:pt>
                <c:pt idx="168">
                  <c:v>104.92</c:v>
                </c:pt>
                <c:pt idx="169">
                  <c:v>104.49000000000002</c:v>
                </c:pt>
                <c:pt idx="170">
                  <c:v>104.07</c:v>
                </c:pt>
                <c:pt idx="171">
                  <c:v>103.63</c:v>
                </c:pt>
                <c:pt idx="172">
                  <c:v>103.63</c:v>
                </c:pt>
                <c:pt idx="173">
                  <c:v>103.2</c:v>
                </c:pt>
                <c:pt idx="174">
                  <c:v>103.2</c:v>
                </c:pt>
                <c:pt idx="175">
                  <c:v>103.2</c:v>
                </c:pt>
                <c:pt idx="176">
                  <c:v>102.76</c:v>
                </c:pt>
                <c:pt idx="177">
                  <c:v>102.76</c:v>
                </c:pt>
                <c:pt idx="178">
                  <c:v>102.33</c:v>
                </c:pt>
                <c:pt idx="179">
                  <c:v>101.89</c:v>
                </c:pt>
                <c:pt idx="180">
                  <c:v>101.89</c:v>
                </c:pt>
                <c:pt idx="181">
                  <c:v>101.46000000000002</c:v>
                </c:pt>
                <c:pt idx="182">
                  <c:v>101.46000000000002</c:v>
                </c:pt>
                <c:pt idx="183">
                  <c:v>100.59</c:v>
                </c:pt>
                <c:pt idx="184">
                  <c:v>100.14999999999999</c:v>
                </c:pt>
                <c:pt idx="185">
                  <c:v>99.72</c:v>
                </c:pt>
                <c:pt idx="186">
                  <c:v>100.14999999999999</c:v>
                </c:pt>
                <c:pt idx="187">
                  <c:v>99.28</c:v>
                </c:pt>
                <c:pt idx="188">
                  <c:v>99.28</c:v>
                </c:pt>
                <c:pt idx="189">
                  <c:v>98.85</c:v>
                </c:pt>
                <c:pt idx="190">
                  <c:v>98.85</c:v>
                </c:pt>
                <c:pt idx="191">
                  <c:v>98.410000000000025</c:v>
                </c:pt>
                <c:pt idx="192">
                  <c:v>98.410000000000025</c:v>
                </c:pt>
                <c:pt idx="193">
                  <c:v>98.410000000000025</c:v>
                </c:pt>
                <c:pt idx="194">
                  <c:v>97.98</c:v>
                </c:pt>
                <c:pt idx="195">
                  <c:v>97.98</c:v>
                </c:pt>
                <c:pt idx="196">
                  <c:v>97.54</c:v>
                </c:pt>
                <c:pt idx="197">
                  <c:v>97.54</c:v>
                </c:pt>
                <c:pt idx="198">
                  <c:v>97.11</c:v>
                </c:pt>
                <c:pt idx="199">
                  <c:v>97.11</c:v>
                </c:pt>
                <c:pt idx="200">
                  <c:v>96.669999999999987</c:v>
                </c:pt>
                <c:pt idx="201">
                  <c:v>96.23</c:v>
                </c:pt>
                <c:pt idx="202">
                  <c:v>96.23</c:v>
                </c:pt>
                <c:pt idx="203">
                  <c:v>96.23</c:v>
                </c:pt>
                <c:pt idx="204">
                  <c:v>95.79</c:v>
                </c:pt>
                <c:pt idx="205">
                  <c:v>95.36</c:v>
                </c:pt>
                <c:pt idx="206">
                  <c:v>95.36</c:v>
                </c:pt>
                <c:pt idx="207">
                  <c:v>94.92</c:v>
                </c:pt>
                <c:pt idx="208">
                  <c:v>94.92</c:v>
                </c:pt>
                <c:pt idx="209">
                  <c:v>94.48</c:v>
                </c:pt>
                <c:pt idx="210">
                  <c:v>94.48</c:v>
                </c:pt>
                <c:pt idx="211">
                  <c:v>94.04</c:v>
                </c:pt>
                <c:pt idx="212">
                  <c:v>94.04</c:v>
                </c:pt>
                <c:pt idx="213">
                  <c:v>93.6</c:v>
                </c:pt>
                <c:pt idx="214">
                  <c:v>93.169999999999987</c:v>
                </c:pt>
                <c:pt idx="215">
                  <c:v>92.73</c:v>
                </c:pt>
                <c:pt idx="216">
                  <c:v>92.73</c:v>
                </c:pt>
                <c:pt idx="217">
                  <c:v>92.29</c:v>
                </c:pt>
                <c:pt idx="218">
                  <c:v>92.29</c:v>
                </c:pt>
                <c:pt idx="219">
                  <c:v>92.29</c:v>
                </c:pt>
                <c:pt idx="220">
                  <c:v>91.85</c:v>
                </c:pt>
                <c:pt idx="221">
                  <c:v>91.410000000000025</c:v>
                </c:pt>
                <c:pt idx="222">
                  <c:v>90.97</c:v>
                </c:pt>
                <c:pt idx="223">
                  <c:v>91.410000000000025</c:v>
                </c:pt>
                <c:pt idx="224">
                  <c:v>90.97</c:v>
                </c:pt>
                <c:pt idx="225">
                  <c:v>90.97</c:v>
                </c:pt>
                <c:pt idx="226">
                  <c:v>90.97</c:v>
                </c:pt>
                <c:pt idx="227">
                  <c:v>90.97</c:v>
                </c:pt>
                <c:pt idx="228">
                  <c:v>90.53</c:v>
                </c:pt>
                <c:pt idx="229">
                  <c:v>90.53</c:v>
                </c:pt>
                <c:pt idx="230">
                  <c:v>90.53</c:v>
                </c:pt>
                <c:pt idx="231">
                  <c:v>90.1</c:v>
                </c:pt>
                <c:pt idx="232">
                  <c:v>90.1</c:v>
                </c:pt>
                <c:pt idx="233">
                  <c:v>89.66</c:v>
                </c:pt>
                <c:pt idx="234">
                  <c:v>89.66</c:v>
                </c:pt>
                <c:pt idx="235">
                  <c:v>89.22</c:v>
                </c:pt>
                <c:pt idx="236">
                  <c:v>89.22</c:v>
                </c:pt>
                <c:pt idx="237">
                  <c:v>88.78</c:v>
                </c:pt>
                <c:pt idx="238">
                  <c:v>88.78</c:v>
                </c:pt>
                <c:pt idx="239">
                  <c:v>88.34</c:v>
                </c:pt>
                <c:pt idx="240">
                  <c:v>88.34</c:v>
                </c:pt>
                <c:pt idx="241">
                  <c:v>88.34</c:v>
                </c:pt>
                <c:pt idx="242">
                  <c:v>88.34</c:v>
                </c:pt>
                <c:pt idx="243">
                  <c:v>87.89</c:v>
                </c:pt>
                <c:pt idx="244">
                  <c:v>87.89</c:v>
                </c:pt>
                <c:pt idx="245">
                  <c:v>87.45</c:v>
                </c:pt>
                <c:pt idx="246">
                  <c:v>87.45</c:v>
                </c:pt>
                <c:pt idx="247">
                  <c:v>87</c:v>
                </c:pt>
                <c:pt idx="248">
                  <c:v>87</c:v>
                </c:pt>
                <c:pt idx="249">
                  <c:v>87</c:v>
                </c:pt>
                <c:pt idx="250">
                  <c:v>86.56</c:v>
                </c:pt>
                <c:pt idx="251">
                  <c:v>86.56</c:v>
                </c:pt>
                <c:pt idx="252">
                  <c:v>86.11999999999999</c:v>
                </c:pt>
                <c:pt idx="253">
                  <c:v>86.11999999999999</c:v>
                </c:pt>
                <c:pt idx="254">
                  <c:v>85.679999999999978</c:v>
                </c:pt>
                <c:pt idx="255">
                  <c:v>85.679999999999978</c:v>
                </c:pt>
                <c:pt idx="256">
                  <c:v>85.679999999999978</c:v>
                </c:pt>
                <c:pt idx="257">
                  <c:v>85.240000000000023</c:v>
                </c:pt>
                <c:pt idx="258">
                  <c:v>85.240000000000023</c:v>
                </c:pt>
                <c:pt idx="259">
                  <c:v>85.240000000000023</c:v>
                </c:pt>
                <c:pt idx="260">
                  <c:v>84.8</c:v>
                </c:pt>
                <c:pt idx="261">
                  <c:v>84.8</c:v>
                </c:pt>
                <c:pt idx="262">
                  <c:v>84.8</c:v>
                </c:pt>
                <c:pt idx="263">
                  <c:v>84.35</c:v>
                </c:pt>
                <c:pt idx="264">
                  <c:v>84.35</c:v>
                </c:pt>
                <c:pt idx="265">
                  <c:v>83.910000000000025</c:v>
                </c:pt>
                <c:pt idx="266">
                  <c:v>83.910000000000025</c:v>
                </c:pt>
                <c:pt idx="267">
                  <c:v>83.47</c:v>
                </c:pt>
                <c:pt idx="268">
                  <c:v>83.47</c:v>
                </c:pt>
                <c:pt idx="269">
                  <c:v>83.47</c:v>
                </c:pt>
                <c:pt idx="270">
                  <c:v>83.02</c:v>
                </c:pt>
                <c:pt idx="271">
                  <c:v>83.02</c:v>
                </c:pt>
                <c:pt idx="272">
                  <c:v>82.58</c:v>
                </c:pt>
                <c:pt idx="273">
                  <c:v>82.58</c:v>
                </c:pt>
                <c:pt idx="274">
                  <c:v>82.14</c:v>
                </c:pt>
                <c:pt idx="275">
                  <c:v>82.58</c:v>
                </c:pt>
                <c:pt idx="276">
                  <c:v>82.58</c:v>
                </c:pt>
                <c:pt idx="277">
                  <c:v>82.14</c:v>
                </c:pt>
                <c:pt idx="278">
                  <c:v>81.69</c:v>
                </c:pt>
                <c:pt idx="279">
                  <c:v>81.69</c:v>
                </c:pt>
                <c:pt idx="280">
                  <c:v>81.239999999999995</c:v>
                </c:pt>
                <c:pt idx="281">
                  <c:v>81.69</c:v>
                </c:pt>
                <c:pt idx="282">
                  <c:v>80.8</c:v>
                </c:pt>
                <c:pt idx="283">
                  <c:v>81.239999999999995</c:v>
                </c:pt>
                <c:pt idx="284">
                  <c:v>80.8</c:v>
                </c:pt>
                <c:pt idx="285">
                  <c:v>80.349999999999994</c:v>
                </c:pt>
                <c:pt idx="286">
                  <c:v>80.8</c:v>
                </c:pt>
                <c:pt idx="287">
                  <c:v>80.349999999999994</c:v>
                </c:pt>
                <c:pt idx="288">
                  <c:v>80.349999999999994</c:v>
                </c:pt>
                <c:pt idx="289">
                  <c:v>79.900000000000006</c:v>
                </c:pt>
                <c:pt idx="290">
                  <c:v>79.900000000000006</c:v>
                </c:pt>
                <c:pt idx="291">
                  <c:v>79.459999999999994</c:v>
                </c:pt>
                <c:pt idx="292">
                  <c:v>79.459999999999994</c:v>
                </c:pt>
                <c:pt idx="293">
                  <c:v>79.459999999999994</c:v>
                </c:pt>
                <c:pt idx="294">
                  <c:v>79.459999999999994</c:v>
                </c:pt>
                <c:pt idx="295">
                  <c:v>79.02</c:v>
                </c:pt>
                <c:pt idx="296">
                  <c:v>79.02</c:v>
                </c:pt>
                <c:pt idx="297">
                  <c:v>78.58</c:v>
                </c:pt>
                <c:pt idx="298">
                  <c:v>78.58</c:v>
                </c:pt>
                <c:pt idx="299">
                  <c:v>78.58</c:v>
                </c:pt>
                <c:pt idx="300">
                  <c:v>78.58</c:v>
                </c:pt>
                <c:pt idx="301">
                  <c:v>78.58</c:v>
                </c:pt>
                <c:pt idx="302">
                  <c:v>78.13</c:v>
                </c:pt>
                <c:pt idx="303">
                  <c:v>78.13</c:v>
                </c:pt>
                <c:pt idx="304">
                  <c:v>77.679999999999978</c:v>
                </c:pt>
                <c:pt idx="305">
                  <c:v>77.679999999999978</c:v>
                </c:pt>
                <c:pt idx="306">
                  <c:v>77.679999999999978</c:v>
                </c:pt>
                <c:pt idx="307">
                  <c:v>77.679999999999978</c:v>
                </c:pt>
                <c:pt idx="308">
                  <c:v>77.239999999999995</c:v>
                </c:pt>
                <c:pt idx="309">
                  <c:v>77.679999999999978</c:v>
                </c:pt>
                <c:pt idx="310">
                  <c:v>77.239999999999995</c:v>
                </c:pt>
                <c:pt idx="311">
                  <c:v>77.239999999999995</c:v>
                </c:pt>
                <c:pt idx="312">
                  <c:v>76.790000000000006</c:v>
                </c:pt>
                <c:pt idx="313">
                  <c:v>77.239999999999995</c:v>
                </c:pt>
                <c:pt idx="314">
                  <c:v>76.790000000000006</c:v>
                </c:pt>
                <c:pt idx="315">
                  <c:v>76.790000000000006</c:v>
                </c:pt>
                <c:pt idx="316">
                  <c:v>76.34</c:v>
                </c:pt>
                <c:pt idx="317">
                  <c:v>76.34</c:v>
                </c:pt>
                <c:pt idx="318">
                  <c:v>75.89</c:v>
                </c:pt>
                <c:pt idx="319">
                  <c:v>75.440000000000026</c:v>
                </c:pt>
                <c:pt idx="320">
                  <c:v>75.89</c:v>
                </c:pt>
                <c:pt idx="321">
                  <c:v>75.440000000000026</c:v>
                </c:pt>
                <c:pt idx="322">
                  <c:v>75.89</c:v>
                </c:pt>
                <c:pt idx="323">
                  <c:v>75.440000000000026</c:v>
                </c:pt>
                <c:pt idx="324">
                  <c:v>75.440000000000026</c:v>
                </c:pt>
                <c:pt idx="325">
                  <c:v>74.989999999999995</c:v>
                </c:pt>
                <c:pt idx="326">
                  <c:v>75.440000000000026</c:v>
                </c:pt>
                <c:pt idx="327">
                  <c:v>74.989999999999995</c:v>
                </c:pt>
                <c:pt idx="328">
                  <c:v>74.989999999999995</c:v>
                </c:pt>
                <c:pt idx="329">
                  <c:v>74.989999999999995</c:v>
                </c:pt>
                <c:pt idx="330">
                  <c:v>74.989999999999995</c:v>
                </c:pt>
                <c:pt idx="331">
                  <c:v>74.989999999999995</c:v>
                </c:pt>
                <c:pt idx="332">
                  <c:v>74.540000000000006</c:v>
                </c:pt>
                <c:pt idx="333">
                  <c:v>74.540000000000006</c:v>
                </c:pt>
                <c:pt idx="334">
                  <c:v>74.540000000000006</c:v>
                </c:pt>
                <c:pt idx="335">
                  <c:v>74.540000000000006</c:v>
                </c:pt>
                <c:pt idx="336">
                  <c:v>74.09</c:v>
                </c:pt>
                <c:pt idx="337">
                  <c:v>74.09</c:v>
                </c:pt>
                <c:pt idx="338">
                  <c:v>74.09</c:v>
                </c:pt>
                <c:pt idx="339">
                  <c:v>74.09</c:v>
                </c:pt>
                <c:pt idx="340">
                  <c:v>73.2</c:v>
                </c:pt>
                <c:pt idx="341">
                  <c:v>73.64</c:v>
                </c:pt>
                <c:pt idx="342">
                  <c:v>73.64</c:v>
                </c:pt>
                <c:pt idx="343">
                  <c:v>73.2</c:v>
                </c:pt>
                <c:pt idx="344">
                  <c:v>72.75</c:v>
                </c:pt>
                <c:pt idx="345">
                  <c:v>73.2</c:v>
                </c:pt>
                <c:pt idx="346">
                  <c:v>73.2</c:v>
                </c:pt>
                <c:pt idx="347">
                  <c:v>72.75</c:v>
                </c:pt>
                <c:pt idx="348">
                  <c:v>73.2</c:v>
                </c:pt>
                <c:pt idx="349">
                  <c:v>73.64</c:v>
                </c:pt>
                <c:pt idx="350">
                  <c:v>73.64</c:v>
                </c:pt>
                <c:pt idx="351">
                  <c:v>73.64</c:v>
                </c:pt>
                <c:pt idx="352">
                  <c:v>73.64</c:v>
                </c:pt>
                <c:pt idx="353">
                  <c:v>73.2</c:v>
                </c:pt>
                <c:pt idx="354">
                  <c:v>73.2</c:v>
                </c:pt>
                <c:pt idx="355">
                  <c:v>73.2</c:v>
                </c:pt>
                <c:pt idx="356">
                  <c:v>72.75</c:v>
                </c:pt>
                <c:pt idx="357">
                  <c:v>72.75</c:v>
                </c:pt>
                <c:pt idx="358">
                  <c:v>72.75</c:v>
                </c:pt>
                <c:pt idx="359">
                  <c:v>72.290000000000006</c:v>
                </c:pt>
                <c:pt idx="360">
                  <c:v>72.290000000000006</c:v>
                </c:pt>
                <c:pt idx="361">
                  <c:v>72.290000000000006</c:v>
                </c:pt>
                <c:pt idx="362">
                  <c:v>72.75</c:v>
                </c:pt>
                <c:pt idx="363">
                  <c:v>72.75</c:v>
                </c:pt>
                <c:pt idx="364">
                  <c:v>72.75</c:v>
                </c:pt>
                <c:pt idx="365">
                  <c:v>72.75</c:v>
                </c:pt>
                <c:pt idx="366">
                  <c:v>72.290000000000006</c:v>
                </c:pt>
                <c:pt idx="367">
                  <c:v>72.290000000000006</c:v>
                </c:pt>
                <c:pt idx="368">
                  <c:v>72.290000000000006</c:v>
                </c:pt>
                <c:pt idx="369">
                  <c:v>72.290000000000006</c:v>
                </c:pt>
                <c:pt idx="370">
                  <c:v>72.290000000000006</c:v>
                </c:pt>
                <c:pt idx="371">
                  <c:v>72.290000000000006</c:v>
                </c:pt>
                <c:pt idx="372">
                  <c:v>71.84</c:v>
                </c:pt>
                <c:pt idx="373">
                  <c:v>71.84</c:v>
                </c:pt>
                <c:pt idx="374">
                  <c:v>71.400000000000006</c:v>
                </c:pt>
                <c:pt idx="375">
                  <c:v>71.400000000000006</c:v>
                </c:pt>
                <c:pt idx="376">
                  <c:v>71.84</c:v>
                </c:pt>
                <c:pt idx="377">
                  <c:v>71.84</c:v>
                </c:pt>
                <c:pt idx="378">
                  <c:v>71.84</c:v>
                </c:pt>
                <c:pt idx="379">
                  <c:v>71.84</c:v>
                </c:pt>
                <c:pt idx="380">
                  <c:v>71.84</c:v>
                </c:pt>
                <c:pt idx="381">
                  <c:v>71.84</c:v>
                </c:pt>
                <c:pt idx="382">
                  <c:v>71.84</c:v>
                </c:pt>
                <c:pt idx="383">
                  <c:v>71.84</c:v>
                </c:pt>
                <c:pt idx="384">
                  <c:v>71.84</c:v>
                </c:pt>
                <c:pt idx="385">
                  <c:v>71.84</c:v>
                </c:pt>
                <c:pt idx="386">
                  <c:v>71.84</c:v>
                </c:pt>
                <c:pt idx="387">
                  <c:v>71.84</c:v>
                </c:pt>
                <c:pt idx="388">
                  <c:v>71.400000000000006</c:v>
                </c:pt>
                <c:pt idx="389">
                  <c:v>71.400000000000006</c:v>
                </c:pt>
                <c:pt idx="390">
                  <c:v>71.400000000000006</c:v>
                </c:pt>
                <c:pt idx="391">
                  <c:v>71.400000000000006</c:v>
                </c:pt>
                <c:pt idx="392">
                  <c:v>71.400000000000006</c:v>
                </c:pt>
                <c:pt idx="393">
                  <c:v>71.400000000000006</c:v>
                </c:pt>
                <c:pt idx="394">
                  <c:v>71.400000000000006</c:v>
                </c:pt>
                <c:pt idx="395">
                  <c:v>71.400000000000006</c:v>
                </c:pt>
                <c:pt idx="396">
                  <c:v>71.400000000000006</c:v>
                </c:pt>
                <c:pt idx="397">
                  <c:v>70.95</c:v>
                </c:pt>
                <c:pt idx="398">
                  <c:v>70.95</c:v>
                </c:pt>
                <c:pt idx="399">
                  <c:v>70.95</c:v>
                </c:pt>
                <c:pt idx="400">
                  <c:v>70.95</c:v>
                </c:pt>
                <c:pt idx="401">
                  <c:v>70.95</c:v>
                </c:pt>
                <c:pt idx="402">
                  <c:v>70.95</c:v>
                </c:pt>
                <c:pt idx="403">
                  <c:v>70.95</c:v>
                </c:pt>
                <c:pt idx="404">
                  <c:v>70.489999999999995</c:v>
                </c:pt>
                <c:pt idx="405">
                  <c:v>70.489999999999995</c:v>
                </c:pt>
                <c:pt idx="406">
                  <c:v>70.489999999999995</c:v>
                </c:pt>
                <c:pt idx="407">
                  <c:v>70.489999999999995</c:v>
                </c:pt>
                <c:pt idx="408">
                  <c:v>70.489999999999995</c:v>
                </c:pt>
                <c:pt idx="409">
                  <c:v>70.489999999999995</c:v>
                </c:pt>
                <c:pt idx="410">
                  <c:v>70.040000000000006</c:v>
                </c:pt>
                <c:pt idx="411">
                  <c:v>70.040000000000006</c:v>
                </c:pt>
                <c:pt idx="412">
                  <c:v>69.59</c:v>
                </c:pt>
                <c:pt idx="413">
                  <c:v>69.59</c:v>
                </c:pt>
                <c:pt idx="414">
                  <c:v>69.59</c:v>
                </c:pt>
                <c:pt idx="415">
                  <c:v>69.59</c:v>
                </c:pt>
                <c:pt idx="416">
                  <c:v>69.149999999999991</c:v>
                </c:pt>
                <c:pt idx="417">
                  <c:v>69.149999999999991</c:v>
                </c:pt>
                <c:pt idx="418">
                  <c:v>69.149999999999991</c:v>
                </c:pt>
                <c:pt idx="419">
                  <c:v>68.69</c:v>
                </c:pt>
                <c:pt idx="420">
                  <c:v>68.69</c:v>
                </c:pt>
                <c:pt idx="421">
                  <c:v>68.69</c:v>
                </c:pt>
                <c:pt idx="422">
                  <c:v>68.239999999999995</c:v>
                </c:pt>
                <c:pt idx="423">
                  <c:v>68.239999999999995</c:v>
                </c:pt>
                <c:pt idx="424">
                  <c:v>67.790000000000006</c:v>
                </c:pt>
                <c:pt idx="425">
                  <c:v>67.790000000000006</c:v>
                </c:pt>
                <c:pt idx="426">
                  <c:v>67.790000000000006</c:v>
                </c:pt>
                <c:pt idx="427">
                  <c:v>67.790000000000006</c:v>
                </c:pt>
                <c:pt idx="428">
                  <c:v>67.33</c:v>
                </c:pt>
                <c:pt idx="429">
                  <c:v>67.790000000000006</c:v>
                </c:pt>
                <c:pt idx="430">
                  <c:v>67.33</c:v>
                </c:pt>
                <c:pt idx="431">
                  <c:v>67.33</c:v>
                </c:pt>
                <c:pt idx="432">
                  <c:v>67.33</c:v>
                </c:pt>
                <c:pt idx="433">
                  <c:v>67.33</c:v>
                </c:pt>
                <c:pt idx="434">
                  <c:v>67.33</c:v>
                </c:pt>
                <c:pt idx="435">
                  <c:v>66.88</c:v>
                </c:pt>
                <c:pt idx="436">
                  <c:v>66.88</c:v>
                </c:pt>
                <c:pt idx="437">
                  <c:v>66.430000000000007</c:v>
                </c:pt>
                <c:pt idx="438">
                  <c:v>66.88</c:v>
                </c:pt>
                <c:pt idx="439">
                  <c:v>66.430000000000007</c:v>
                </c:pt>
                <c:pt idx="440">
                  <c:v>66.430000000000007</c:v>
                </c:pt>
                <c:pt idx="441">
                  <c:v>65.97</c:v>
                </c:pt>
                <c:pt idx="442">
                  <c:v>65.97</c:v>
                </c:pt>
                <c:pt idx="443">
                  <c:v>65.97</c:v>
                </c:pt>
                <c:pt idx="444">
                  <c:v>65.97</c:v>
                </c:pt>
                <c:pt idx="445">
                  <c:v>65.97</c:v>
                </c:pt>
                <c:pt idx="446">
                  <c:v>65.97</c:v>
                </c:pt>
                <c:pt idx="447">
                  <c:v>65.52</c:v>
                </c:pt>
                <c:pt idx="448">
                  <c:v>65.52</c:v>
                </c:pt>
                <c:pt idx="449">
                  <c:v>65.52</c:v>
                </c:pt>
                <c:pt idx="450">
                  <c:v>65.52</c:v>
                </c:pt>
                <c:pt idx="451">
                  <c:v>65.069999999999993</c:v>
                </c:pt>
                <c:pt idx="452">
                  <c:v>65.069999999999993</c:v>
                </c:pt>
                <c:pt idx="453">
                  <c:v>65.069999999999993</c:v>
                </c:pt>
                <c:pt idx="454">
                  <c:v>65.069999999999993</c:v>
                </c:pt>
                <c:pt idx="455">
                  <c:v>64.61</c:v>
                </c:pt>
                <c:pt idx="456">
                  <c:v>64.61</c:v>
                </c:pt>
                <c:pt idx="457">
                  <c:v>64.61</c:v>
                </c:pt>
                <c:pt idx="458">
                  <c:v>64.16</c:v>
                </c:pt>
                <c:pt idx="459">
                  <c:v>64.16</c:v>
                </c:pt>
                <c:pt idx="460">
                  <c:v>64.16</c:v>
                </c:pt>
                <c:pt idx="461">
                  <c:v>64.16</c:v>
                </c:pt>
                <c:pt idx="462">
                  <c:v>63.71</c:v>
                </c:pt>
                <c:pt idx="463">
                  <c:v>63.71</c:v>
                </c:pt>
                <c:pt idx="464">
                  <c:v>63.71</c:v>
                </c:pt>
                <c:pt idx="465">
                  <c:v>63.25</c:v>
                </c:pt>
                <c:pt idx="466">
                  <c:v>63.25</c:v>
                </c:pt>
                <c:pt idx="467">
                  <c:v>63.25</c:v>
                </c:pt>
                <c:pt idx="468">
                  <c:v>62.8</c:v>
                </c:pt>
                <c:pt idx="469">
                  <c:v>62.8</c:v>
                </c:pt>
                <c:pt idx="470">
                  <c:v>62.8</c:v>
                </c:pt>
                <c:pt idx="471">
                  <c:v>62.34</c:v>
                </c:pt>
                <c:pt idx="472">
                  <c:v>62.34</c:v>
                </c:pt>
                <c:pt idx="473">
                  <c:v>62.34</c:v>
                </c:pt>
                <c:pt idx="474">
                  <c:v>62.34</c:v>
                </c:pt>
                <c:pt idx="475">
                  <c:v>61.88</c:v>
                </c:pt>
                <c:pt idx="476">
                  <c:v>62.34</c:v>
                </c:pt>
                <c:pt idx="477">
                  <c:v>61.88</c:v>
                </c:pt>
                <c:pt idx="478">
                  <c:v>61.88</c:v>
                </c:pt>
                <c:pt idx="479">
                  <c:v>61.88</c:v>
                </c:pt>
                <c:pt idx="480">
                  <c:v>61.43</c:v>
                </c:pt>
                <c:pt idx="481">
                  <c:v>61.43</c:v>
                </c:pt>
                <c:pt idx="482">
                  <c:v>61.43</c:v>
                </c:pt>
                <c:pt idx="483">
                  <c:v>61.43</c:v>
                </c:pt>
                <c:pt idx="484">
                  <c:v>60.97</c:v>
                </c:pt>
                <c:pt idx="485">
                  <c:v>60.97</c:v>
                </c:pt>
                <c:pt idx="486">
                  <c:v>60.97</c:v>
                </c:pt>
                <c:pt idx="487">
                  <c:v>60.97</c:v>
                </c:pt>
                <c:pt idx="488">
                  <c:v>60.51</c:v>
                </c:pt>
                <c:pt idx="489">
                  <c:v>60.51</c:v>
                </c:pt>
                <c:pt idx="490">
                  <c:v>60.51</c:v>
                </c:pt>
                <c:pt idx="491">
                  <c:v>60.51</c:v>
                </c:pt>
                <c:pt idx="492">
                  <c:v>60.05</c:v>
                </c:pt>
                <c:pt idx="493">
                  <c:v>60.05</c:v>
                </c:pt>
                <c:pt idx="494">
                  <c:v>60.05</c:v>
                </c:pt>
                <c:pt idx="495">
                  <c:v>60.05</c:v>
                </c:pt>
                <c:pt idx="496">
                  <c:v>59.6</c:v>
                </c:pt>
                <c:pt idx="497">
                  <c:v>59.6</c:v>
                </c:pt>
                <c:pt idx="498">
                  <c:v>59.14</c:v>
                </c:pt>
                <c:pt idx="499">
                  <c:v>59.14</c:v>
                </c:pt>
                <c:pt idx="500">
                  <c:v>59.14</c:v>
                </c:pt>
                <c:pt idx="501">
                  <c:v>58.690000000000012</c:v>
                </c:pt>
                <c:pt idx="502">
                  <c:v>58.690000000000012</c:v>
                </c:pt>
                <c:pt idx="503">
                  <c:v>58.690000000000012</c:v>
                </c:pt>
                <c:pt idx="504">
                  <c:v>58.690000000000012</c:v>
                </c:pt>
                <c:pt idx="505">
                  <c:v>58.230000000000011</c:v>
                </c:pt>
                <c:pt idx="506">
                  <c:v>58.230000000000011</c:v>
                </c:pt>
                <c:pt idx="507">
                  <c:v>58.230000000000011</c:v>
                </c:pt>
                <c:pt idx="508">
                  <c:v>58.230000000000011</c:v>
                </c:pt>
                <c:pt idx="509">
                  <c:v>57.77</c:v>
                </c:pt>
                <c:pt idx="510">
                  <c:v>57.77</c:v>
                </c:pt>
                <c:pt idx="511">
                  <c:v>57.31</c:v>
                </c:pt>
                <c:pt idx="512">
                  <c:v>57.77</c:v>
                </c:pt>
                <c:pt idx="513">
                  <c:v>57.31</c:v>
                </c:pt>
                <c:pt idx="514">
                  <c:v>57.31</c:v>
                </c:pt>
                <c:pt idx="515">
                  <c:v>57.31</c:v>
                </c:pt>
                <c:pt idx="516">
                  <c:v>56.85</c:v>
                </c:pt>
                <c:pt idx="517">
                  <c:v>56.85</c:v>
                </c:pt>
                <c:pt idx="518">
                  <c:v>56.85</c:v>
                </c:pt>
                <c:pt idx="519">
                  <c:v>56.85</c:v>
                </c:pt>
                <c:pt idx="520">
                  <c:v>56.39</c:v>
                </c:pt>
                <c:pt idx="521">
                  <c:v>56.39</c:v>
                </c:pt>
                <c:pt idx="522">
                  <c:v>55.93</c:v>
                </c:pt>
                <c:pt idx="523">
                  <c:v>55.93</c:v>
                </c:pt>
                <c:pt idx="524">
                  <c:v>55.93</c:v>
                </c:pt>
                <c:pt idx="525">
                  <c:v>55.93</c:v>
                </c:pt>
                <c:pt idx="526">
                  <c:v>55.93</c:v>
                </c:pt>
                <c:pt idx="527">
                  <c:v>55.93</c:v>
                </c:pt>
                <c:pt idx="528">
                  <c:v>55.47</c:v>
                </c:pt>
                <c:pt idx="529">
                  <c:v>55.47</c:v>
                </c:pt>
                <c:pt idx="530">
                  <c:v>55.47</c:v>
                </c:pt>
                <c:pt idx="531">
                  <c:v>55.01</c:v>
                </c:pt>
                <c:pt idx="532">
                  <c:v>55.01</c:v>
                </c:pt>
                <c:pt idx="533">
                  <c:v>55.01</c:v>
                </c:pt>
                <c:pt idx="534">
                  <c:v>55.01</c:v>
                </c:pt>
                <c:pt idx="535">
                  <c:v>54.55</c:v>
                </c:pt>
                <c:pt idx="536">
                  <c:v>54.55</c:v>
                </c:pt>
                <c:pt idx="537">
                  <c:v>54.55</c:v>
                </c:pt>
                <c:pt idx="538">
                  <c:v>54.55</c:v>
                </c:pt>
                <c:pt idx="539">
                  <c:v>54.09</c:v>
                </c:pt>
                <c:pt idx="540">
                  <c:v>54.09</c:v>
                </c:pt>
                <c:pt idx="541">
                  <c:v>54.09</c:v>
                </c:pt>
                <c:pt idx="542">
                  <c:v>54.09</c:v>
                </c:pt>
                <c:pt idx="543">
                  <c:v>54.09</c:v>
                </c:pt>
                <c:pt idx="544">
                  <c:v>53.63</c:v>
                </c:pt>
                <c:pt idx="545">
                  <c:v>53.63</c:v>
                </c:pt>
                <c:pt idx="546">
                  <c:v>53.63</c:v>
                </c:pt>
                <c:pt idx="547">
                  <c:v>53.63</c:v>
                </c:pt>
                <c:pt idx="548">
                  <c:v>53.17</c:v>
                </c:pt>
                <c:pt idx="549">
                  <c:v>53.17</c:v>
                </c:pt>
                <c:pt idx="550">
                  <c:v>53.17</c:v>
                </c:pt>
                <c:pt idx="551">
                  <c:v>53.17</c:v>
                </c:pt>
                <c:pt idx="552">
                  <c:v>53.17</c:v>
                </c:pt>
                <c:pt idx="553">
                  <c:v>53.17</c:v>
                </c:pt>
                <c:pt idx="554">
                  <c:v>53.17</c:v>
                </c:pt>
                <c:pt idx="555">
                  <c:v>52.71</c:v>
                </c:pt>
                <c:pt idx="556">
                  <c:v>52.71</c:v>
                </c:pt>
                <c:pt idx="557">
                  <c:v>52.71</c:v>
                </c:pt>
                <c:pt idx="558">
                  <c:v>52.71</c:v>
                </c:pt>
                <c:pt idx="559">
                  <c:v>52.71</c:v>
                </c:pt>
                <c:pt idx="560">
                  <c:v>52.71</c:v>
                </c:pt>
                <c:pt idx="561">
                  <c:v>52.25</c:v>
                </c:pt>
                <c:pt idx="562">
                  <c:v>52.71</c:v>
                </c:pt>
                <c:pt idx="563">
                  <c:v>52.25</c:v>
                </c:pt>
                <c:pt idx="564">
                  <c:v>52.25</c:v>
                </c:pt>
                <c:pt idx="565">
                  <c:v>52.25</c:v>
                </c:pt>
                <c:pt idx="566">
                  <c:v>52.25</c:v>
                </c:pt>
                <c:pt idx="567">
                  <c:v>52.25</c:v>
                </c:pt>
                <c:pt idx="568">
                  <c:v>52.25</c:v>
                </c:pt>
                <c:pt idx="569">
                  <c:v>51.78</c:v>
                </c:pt>
                <c:pt idx="570">
                  <c:v>51.32</c:v>
                </c:pt>
                <c:pt idx="571">
                  <c:v>51.78</c:v>
                </c:pt>
                <c:pt idx="572">
                  <c:v>51.32</c:v>
                </c:pt>
                <c:pt idx="573">
                  <c:v>51.32</c:v>
                </c:pt>
                <c:pt idx="574">
                  <c:v>50.85</c:v>
                </c:pt>
                <c:pt idx="575">
                  <c:v>51.32</c:v>
                </c:pt>
                <c:pt idx="576">
                  <c:v>50.85</c:v>
                </c:pt>
                <c:pt idx="577">
                  <c:v>50.85</c:v>
                </c:pt>
                <c:pt idx="578">
                  <c:v>50.85</c:v>
                </c:pt>
                <c:pt idx="579">
                  <c:v>50.85</c:v>
                </c:pt>
                <c:pt idx="580">
                  <c:v>50.85</c:v>
                </c:pt>
                <c:pt idx="581">
                  <c:v>50.85</c:v>
                </c:pt>
                <c:pt idx="582">
                  <c:v>50.39</c:v>
                </c:pt>
                <c:pt idx="583">
                  <c:v>50.39</c:v>
                </c:pt>
                <c:pt idx="584">
                  <c:v>50.39</c:v>
                </c:pt>
                <c:pt idx="585">
                  <c:v>50.39</c:v>
                </c:pt>
                <c:pt idx="586">
                  <c:v>50.39</c:v>
                </c:pt>
                <c:pt idx="587">
                  <c:v>49.93</c:v>
                </c:pt>
                <c:pt idx="588">
                  <c:v>50.39</c:v>
                </c:pt>
                <c:pt idx="589">
                  <c:v>49.93</c:v>
                </c:pt>
                <c:pt idx="590">
                  <c:v>49.93</c:v>
                </c:pt>
                <c:pt idx="591">
                  <c:v>49.93</c:v>
                </c:pt>
                <c:pt idx="592">
                  <c:v>49.93</c:v>
                </c:pt>
                <c:pt idx="593">
                  <c:v>49.93</c:v>
                </c:pt>
                <c:pt idx="594">
                  <c:v>49.93</c:v>
                </c:pt>
                <c:pt idx="595">
                  <c:v>49.93</c:v>
                </c:pt>
                <c:pt idx="596">
                  <c:v>49.46</c:v>
                </c:pt>
                <c:pt idx="597">
                  <c:v>49.46</c:v>
                </c:pt>
                <c:pt idx="598">
                  <c:v>49.46</c:v>
                </c:pt>
                <c:pt idx="599">
                  <c:v>49.46</c:v>
                </c:pt>
                <c:pt idx="600">
                  <c:v>49</c:v>
                </c:pt>
                <c:pt idx="601">
                  <c:v>49.46</c:v>
                </c:pt>
                <c:pt idx="602">
                  <c:v>49</c:v>
                </c:pt>
                <c:pt idx="603">
                  <c:v>49</c:v>
                </c:pt>
                <c:pt idx="604">
                  <c:v>48.53</c:v>
                </c:pt>
                <c:pt idx="605">
                  <c:v>48.53</c:v>
                </c:pt>
                <c:pt idx="606">
                  <c:v>48.53</c:v>
                </c:pt>
                <c:pt idx="607">
                  <c:v>48.53</c:v>
                </c:pt>
                <c:pt idx="608">
                  <c:v>48.53</c:v>
                </c:pt>
                <c:pt idx="609">
                  <c:v>48.53</c:v>
                </c:pt>
                <c:pt idx="610">
                  <c:v>48.53</c:v>
                </c:pt>
                <c:pt idx="611">
                  <c:v>48.53</c:v>
                </c:pt>
                <c:pt idx="612">
                  <c:v>48.53</c:v>
                </c:pt>
                <c:pt idx="613">
                  <c:v>48.53</c:v>
                </c:pt>
                <c:pt idx="614">
                  <c:v>48.53</c:v>
                </c:pt>
                <c:pt idx="615">
                  <c:v>48.06</c:v>
                </c:pt>
                <c:pt idx="616">
                  <c:v>48.53</c:v>
                </c:pt>
                <c:pt idx="617">
                  <c:v>48.06</c:v>
                </c:pt>
                <c:pt idx="618">
                  <c:v>47.6</c:v>
                </c:pt>
                <c:pt idx="619">
                  <c:v>48.06</c:v>
                </c:pt>
                <c:pt idx="620">
                  <c:v>47.6</c:v>
                </c:pt>
                <c:pt idx="621">
                  <c:v>47.6</c:v>
                </c:pt>
                <c:pt idx="622">
                  <c:v>47.6</c:v>
                </c:pt>
                <c:pt idx="623">
                  <c:v>47.6</c:v>
                </c:pt>
                <c:pt idx="624">
                  <c:v>47.6</c:v>
                </c:pt>
                <c:pt idx="625">
                  <c:v>47.6</c:v>
                </c:pt>
                <c:pt idx="626">
                  <c:v>47.14</c:v>
                </c:pt>
                <c:pt idx="627">
                  <c:v>47.14</c:v>
                </c:pt>
                <c:pt idx="628">
                  <c:v>47.14</c:v>
                </c:pt>
                <c:pt idx="629">
                  <c:v>47.14</c:v>
                </c:pt>
                <c:pt idx="630">
                  <c:v>47.14</c:v>
                </c:pt>
                <c:pt idx="631">
                  <c:v>47.14</c:v>
                </c:pt>
                <c:pt idx="632">
                  <c:v>46.68</c:v>
                </c:pt>
                <c:pt idx="633">
                  <c:v>47.14</c:v>
                </c:pt>
                <c:pt idx="634">
                  <c:v>46.68</c:v>
                </c:pt>
                <c:pt idx="635">
                  <c:v>46.68</c:v>
                </c:pt>
                <c:pt idx="636">
                  <c:v>46.68</c:v>
                </c:pt>
                <c:pt idx="637">
                  <c:v>46.68</c:v>
                </c:pt>
                <c:pt idx="638">
                  <c:v>46.68</c:v>
                </c:pt>
                <c:pt idx="639">
                  <c:v>46.68</c:v>
                </c:pt>
                <c:pt idx="640">
                  <c:v>46.68</c:v>
                </c:pt>
                <c:pt idx="641">
                  <c:v>46.68</c:v>
                </c:pt>
                <c:pt idx="642">
                  <c:v>46.68</c:v>
                </c:pt>
                <c:pt idx="643">
                  <c:v>46.21</c:v>
                </c:pt>
                <c:pt idx="644">
                  <c:v>46.21</c:v>
                </c:pt>
                <c:pt idx="645">
                  <c:v>46.21</c:v>
                </c:pt>
                <c:pt idx="646">
                  <c:v>46.21</c:v>
                </c:pt>
                <c:pt idx="647">
                  <c:v>46.21</c:v>
                </c:pt>
                <c:pt idx="648">
                  <c:v>46.21</c:v>
                </c:pt>
                <c:pt idx="649">
                  <c:v>46.21</c:v>
                </c:pt>
                <c:pt idx="650">
                  <c:v>46.21</c:v>
                </c:pt>
                <c:pt idx="651">
                  <c:v>46.21</c:v>
                </c:pt>
                <c:pt idx="652">
                  <c:v>46.21</c:v>
                </c:pt>
                <c:pt idx="653">
                  <c:v>46.21</c:v>
                </c:pt>
                <c:pt idx="654">
                  <c:v>46.21</c:v>
                </c:pt>
                <c:pt idx="655">
                  <c:v>45.74</c:v>
                </c:pt>
                <c:pt idx="656">
                  <c:v>45.74</c:v>
                </c:pt>
                <c:pt idx="657">
                  <c:v>46.21</c:v>
                </c:pt>
                <c:pt idx="658">
                  <c:v>45.74</c:v>
                </c:pt>
                <c:pt idx="659">
                  <c:v>45.74</c:v>
                </c:pt>
                <c:pt idx="660">
                  <c:v>45.74</c:v>
                </c:pt>
                <c:pt idx="661">
                  <c:v>45.74</c:v>
                </c:pt>
                <c:pt idx="662">
                  <c:v>45.74</c:v>
                </c:pt>
                <c:pt idx="663">
                  <c:v>45.74</c:v>
                </c:pt>
                <c:pt idx="664">
                  <c:v>45.74</c:v>
                </c:pt>
                <c:pt idx="665">
                  <c:v>45.74</c:v>
                </c:pt>
                <c:pt idx="666">
                  <c:v>45.74</c:v>
                </c:pt>
                <c:pt idx="667">
                  <c:v>45.74</c:v>
                </c:pt>
                <c:pt idx="668">
                  <c:v>45.74</c:v>
                </c:pt>
                <c:pt idx="669">
                  <c:v>45.28</c:v>
                </c:pt>
                <c:pt idx="670">
                  <c:v>45.28</c:v>
                </c:pt>
                <c:pt idx="671">
                  <c:v>45.28</c:v>
                </c:pt>
                <c:pt idx="672">
                  <c:v>45.28</c:v>
                </c:pt>
                <c:pt idx="673">
                  <c:v>44.81</c:v>
                </c:pt>
                <c:pt idx="674">
                  <c:v>45.28</c:v>
                </c:pt>
                <c:pt idx="675">
                  <c:v>44.81</c:v>
                </c:pt>
                <c:pt idx="676">
                  <c:v>44.81</c:v>
                </c:pt>
                <c:pt idx="677">
                  <c:v>44.81</c:v>
                </c:pt>
                <c:pt idx="678">
                  <c:v>45.28</c:v>
                </c:pt>
                <c:pt idx="679">
                  <c:v>45.28</c:v>
                </c:pt>
                <c:pt idx="680">
                  <c:v>44.81</c:v>
                </c:pt>
                <c:pt idx="681">
                  <c:v>44.81</c:v>
                </c:pt>
                <c:pt idx="682">
                  <c:v>44.34</c:v>
                </c:pt>
                <c:pt idx="683">
                  <c:v>44.81</c:v>
                </c:pt>
                <c:pt idx="684">
                  <c:v>44.34</c:v>
                </c:pt>
                <c:pt idx="685">
                  <c:v>44.81</c:v>
                </c:pt>
                <c:pt idx="686">
                  <c:v>44.34</c:v>
                </c:pt>
                <c:pt idx="687">
                  <c:v>44.34</c:v>
                </c:pt>
                <c:pt idx="688">
                  <c:v>44.34</c:v>
                </c:pt>
                <c:pt idx="689">
                  <c:v>44.34</c:v>
                </c:pt>
                <c:pt idx="690">
                  <c:v>44.34</c:v>
                </c:pt>
                <c:pt idx="691">
                  <c:v>44.34</c:v>
                </c:pt>
                <c:pt idx="692">
                  <c:v>44.34</c:v>
                </c:pt>
                <c:pt idx="693">
                  <c:v>44.34</c:v>
                </c:pt>
                <c:pt idx="694">
                  <c:v>43.88</c:v>
                </c:pt>
                <c:pt idx="695">
                  <c:v>43.88</c:v>
                </c:pt>
                <c:pt idx="696">
                  <c:v>43.88</c:v>
                </c:pt>
                <c:pt idx="697">
                  <c:v>43.88</c:v>
                </c:pt>
                <c:pt idx="698">
                  <c:v>43.88</c:v>
                </c:pt>
                <c:pt idx="699">
                  <c:v>43.88</c:v>
                </c:pt>
                <c:pt idx="700">
                  <c:v>43.88</c:v>
                </c:pt>
                <c:pt idx="701">
                  <c:v>43.41</c:v>
                </c:pt>
                <c:pt idx="702">
                  <c:v>43.88</c:v>
                </c:pt>
                <c:pt idx="703">
                  <c:v>43.41</c:v>
                </c:pt>
                <c:pt idx="704">
                  <c:v>43.88</c:v>
                </c:pt>
                <c:pt idx="705">
                  <c:v>43.41</c:v>
                </c:pt>
                <c:pt idx="706">
                  <c:v>43.41</c:v>
                </c:pt>
                <c:pt idx="707">
                  <c:v>43.41</c:v>
                </c:pt>
                <c:pt idx="708">
                  <c:v>43.41</c:v>
                </c:pt>
                <c:pt idx="709">
                  <c:v>43.41</c:v>
                </c:pt>
                <c:pt idx="710">
                  <c:v>43.41</c:v>
                </c:pt>
                <c:pt idx="711">
                  <c:v>43.41</c:v>
                </c:pt>
                <c:pt idx="712">
                  <c:v>43.41</c:v>
                </c:pt>
                <c:pt idx="713">
                  <c:v>43.41</c:v>
                </c:pt>
                <c:pt idx="714">
                  <c:v>42.94</c:v>
                </c:pt>
                <c:pt idx="715">
                  <c:v>42.94</c:v>
                </c:pt>
                <c:pt idx="716">
                  <c:v>42.94</c:v>
                </c:pt>
                <c:pt idx="717">
                  <c:v>42.94</c:v>
                </c:pt>
                <c:pt idx="718">
                  <c:v>42.94</c:v>
                </c:pt>
                <c:pt idx="719">
                  <c:v>42.94</c:v>
                </c:pt>
                <c:pt idx="720">
                  <c:v>42.94</c:v>
                </c:pt>
                <c:pt idx="721">
                  <c:v>42.94</c:v>
                </c:pt>
                <c:pt idx="722">
                  <c:v>42.94</c:v>
                </c:pt>
                <c:pt idx="723">
                  <c:v>42.94</c:v>
                </c:pt>
                <c:pt idx="724">
                  <c:v>42.94</c:v>
                </c:pt>
                <c:pt idx="725">
                  <c:v>42.47</c:v>
                </c:pt>
                <c:pt idx="726">
                  <c:v>42.94</c:v>
                </c:pt>
                <c:pt idx="727">
                  <c:v>42.47</c:v>
                </c:pt>
                <c:pt idx="728">
                  <c:v>42.47</c:v>
                </c:pt>
                <c:pt idx="729">
                  <c:v>42.47</c:v>
                </c:pt>
                <c:pt idx="730">
                  <c:v>42.47</c:v>
                </c:pt>
                <c:pt idx="731">
                  <c:v>42.47</c:v>
                </c:pt>
                <c:pt idx="732">
                  <c:v>42.47</c:v>
                </c:pt>
                <c:pt idx="733">
                  <c:v>42.47</c:v>
                </c:pt>
                <c:pt idx="734">
                  <c:v>42.47</c:v>
                </c:pt>
                <c:pt idx="735">
                  <c:v>41.99</c:v>
                </c:pt>
                <c:pt idx="736">
                  <c:v>41.53</c:v>
                </c:pt>
                <c:pt idx="737">
                  <c:v>41.99</c:v>
                </c:pt>
                <c:pt idx="738">
                  <c:v>41.53</c:v>
                </c:pt>
                <c:pt idx="739">
                  <c:v>41.53</c:v>
                </c:pt>
                <c:pt idx="740">
                  <c:v>41.53</c:v>
                </c:pt>
                <c:pt idx="741">
                  <c:v>41.53</c:v>
                </c:pt>
                <c:pt idx="742">
                  <c:v>41.53</c:v>
                </c:pt>
                <c:pt idx="743">
                  <c:v>41.06</c:v>
                </c:pt>
                <c:pt idx="744">
                  <c:v>41.06</c:v>
                </c:pt>
                <c:pt idx="745">
                  <c:v>41.53</c:v>
                </c:pt>
                <c:pt idx="746">
                  <c:v>41.06</c:v>
                </c:pt>
                <c:pt idx="747">
                  <c:v>41.06</c:v>
                </c:pt>
                <c:pt idx="748">
                  <c:v>41.06</c:v>
                </c:pt>
                <c:pt idx="749">
                  <c:v>40.590000000000003</c:v>
                </c:pt>
                <c:pt idx="750">
                  <c:v>41.53</c:v>
                </c:pt>
                <c:pt idx="751">
                  <c:v>41.06</c:v>
                </c:pt>
                <c:pt idx="752">
                  <c:v>41.53</c:v>
                </c:pt>
                <c:pt idx="753">
                  <c:v>41.53</c:v>
                </c:pt>
                <c:pt idx="754">
                  <c:v>41.99</c:v>
                </c:pt>
                <c:pt idx="755">
                  <c:v>41.53</c:v>
                </c:pt>
                <c:pt idx="756">
                  <c:v>41.53</c:v>
                </c:pt>
                <c:pt idx="757">
                  <c:v>41.53</c:v>
                </c:pt>
                <c:pt idx="758">
                  <c:v>41.99</c:v>
                </c:pt>
                <c:pt idx="759">
                  <c:v>42.94</c:v>
                </c:pt>
                <c:pt idx="760">
                  <c:v>43.88</c:v>
                </c:pt>
                <c:pt idx="761">
                  <c:v>43.88</c:v>
                </c:pt>
                <c:pt idx="762">
                  <c:v>44.81</c:v>
                </c:pt>
                <c:pt idx="763">
                  <c:v>45.28</c:v>
                </c:pt>
                <c:pt idx="764">
                  <c:v>45.74</c:v>
                </c:pt>
                <c:pt idx="765">
                  <c:v>46.21</c:v>
                </c:pt>
                <c:pt idx="766">
                  <c:v>46.68</c:v>
                </c:pt>
                <c:pt idx="767">
                  <c:v>47.14</c:v>
                </c:pt>
                <c:pt idx="768">
                  <c:v>47.14</c:v>
                </c:pt>
                <c:pt idx="769">
                  <c:v>47.6</c:v>
                </c:pt>
                <c:pt idx="770">
                  <c:v>47.6</c:v>
                </c:pt>
                <c:pt idx="771">
                  <c:v>48.53</c:v>
                </c:pt>
                <c:pt idx="772">
                  <c:v>48.53</c:v>
                </c:pt>
                <c:pt idx="773">
                  <c:v>49</c:v>
                </c:pt>
                <c:pt idx="774">
                  <c:v>49.46</c:v>
                </c:pt>
                <c:pt idx="775">
                  <c:v>49.46</c:v>
                </c:pt>
                <c:pt idx="776">
                  <c:v>50.39</c:v>
                </c:pt>
                <c:pt idx="777">
                  <c:v>50.39</c:v>
                </c:pt>
                <c:pt idx="778">
                  <c:v>50.85</c:v>
                </c:pt>
                <c:pt idx="779">
                  <c:v>51.32</c:v>
                </c:pt>
                <c:pt idx="780">
                  <c:v>51.78</c:v>
                </c:pt>
                <c:pt idx="781">
                  <c:v>51.78</c:v>
                </c:pt>
                <c:pt idx="782">
                  <c:v>52.25</c:v>
                </c:pt>
                <c:pt idx="783">
                  <c:v>52.71</c:v>
                </c:pt>
                <c:pt idx="784">
                  <c:v>53.17</c:v>
                </c:pt>
                <c:pt idx="785">
                  <c:v>53.17</c:v>
                </c:pt>
                <c:pt idx="786">
                  <c:v>54.09</c:v>
                </c:pt>
                <c:pt idx="787">
                  <c:v>54.09</c:v>
                </c:pt>
                <c:pt idx="788">
                  <c:v>54.55</c:v>
                </c:pt>
                <c:pt idx="789">
                  <c:v>54.55</c:v>
                </c:pt>
                <c:pt idx="790">
                  <c:v>55.01</c:v>
                </c:pt>
                <c:pt idx="791">
                  <c:v>55.47</c:v>
                </c:pt>
                <c:pt idx="792">
                  <c:v>55.47</c:v>
                </c:pt>
                <c:pt idx="793">
                  <c:v>55.93</c:v>
                </c:pt>
                <c:pt idx="794">
                  <c:v>55.93</c:v>
                </c:pt>
                <c:pt idx="795">
                  <c:v>56.39</c:v>
                </c:pt>
                <c:pt idx="796">
                  <c:v>56.85</c:v>
                </c:pt>
                <c:pt idx="797">
                  <c:v>57.31</c:v>
                </c:pt>
                <c:pt idx="798">
                  <c:v>57.31</c:v>
                </c:pt>
                <c:pt idx="799">
                  <c:v>57.77</c:v>
                </c:pt>
                <c:pt idx="800">
                  <c:v>58.230000000000011</c:v>
                </c:pt>
                <c:pt idx="801">
                  <c:v>58.230000000000011</c:v>
                </c:pt>
                <c:pt idx="802">
                  <c:v>58.690000000000012</c:v>
                </c:pt>
                <c:pt idx="803">
                  <c:v>59.14</c:v>
                </c:pt>
                <c:pt idx="804">
                  <c:v>59.6</c:v>
                </c:pt>
                <c:pt idx="805">
                  <c:v>59.6</c:v>
                </c:pt>
                <c:pt idx="806">
                  <c:v>60.05</c:v>
                </c:pt>
                <c:pt idx="807">
                  <c:v>60.05</c:v>
                </c:pt>
                <c:pt idx="808">
                  <c:v>60.51</c:v>
                </c:pt>
                <c:pt idx="809">
                  <c:v>60.97</c:v>
                </c:pt>
                <c:pt idx="810">
                  <c:v>61.43</c:v>
                </c:pt>
                <c:pt idx="811">
                  <c:v>61.43</c:v>
                </c:pt>
                <c:pt idx="812">
                  <c:v>61.88</c:v>
                </c:pt>
                <c:pt idx="813">
                  <c:v>61.88</c:v>
                </c:pt>
                <c:pt idx="814">
                  <c:v>62.34</c:v>
                </c:pt>
                <c:pt idx="815">
                  <c:v>62.8</c:v>
                </c:pt>
                <c:pt idx="816">
                  <c:v>62.8</c:v>
                </c:pt>
                <c:pt idx="817">
                  <c:v>63.25</c:v>
                </c:pt>
                <c:pt idx="818">
                  <c:v>63.71</c:v>
                </c:pt>
                <c:pt idx="819">
                  <c:v>64.16</c:v>
                </c:pt>
                <c:pt idx="820">
                  <c:v>64.16</c:v>
                </c:pt>
                <c:pt idx="821">
                  <c:v>64.61</c:v>
                </c:pt>
                <c:pt idx="822">
                  <c:v>64.61</c:v>
                </c:pt>
                <c:pt idx="823">
                  <c:v>65.069999999999993</c:v>
                </c:pt>
                <c:pt idx="824">
                  <c:v>65.069999999999993</c:v>
                </c:pt>
                <c:pt idx="825">
                  <c:v>65.52</c:v>
                </c:pt>
                <c:pt idx="826">
                  <c:v>65.97</c:v>
                </c:pt>
                <c:pt idx="827">
                  <c:v>66.430000000000007</c:v>
                </c:pt>
                <c:pt idx="828">
                  <c:v>66.430000000000007</c:v>
                </c:pt>
                <c:pt idx="829">
                  <c:v>66.88</c:v>
                </c:pt>
                <c:pt idx="830">
                  <c:v>67.33</c:v>
                </c:pt>
                <c:pt idx="831">
                  <c:v>67.790000000000006</c:v>
                </c:pt>
                <c:pt idx="832">
                  <c:v>67.790000000000006</c:v>
                </c:pt>
                <c:pt idx="833">
                  <c:v>68.239999999999995</c:v>
                </c:pt>
                <c:pt idx="834">
                  <c:v>68.69</c:v>
                </c:pt>
                <c:pt idx="835">
                  <c:v>68.69</c:v>
                </c:pt>
                <c:pt idx="836">
                  <c:v>69.149999999999991</c:v>
                </c:pt>
                <c:pt idx="837">
                  <c:v>69.149999999999991</c:v>
                </c:pt>
                <c:pt idx="838">
                  <c:v>69.59</c:v>
                </c:pt>
                <c:pt idx="839">
                  <c:v>70.040000000000006</c:v>
                </c:pt>
                <c:pt idx="840">
                  <c:v>70.489999999999995</c:v>
                </c:pt>
                <c:pt idx="841">
                  <c:v>70.489999999999995</c:v>
                </c:pt>
                <c:pt idx="842">
                  <c:v>70.95</c:v>
                </c:pt>
                <c:pt idx="843">
                  <c:v>70.95</c:v>
                </c:pt>
                <c:pt idx="844">
                  <c:v>71.400000000000006</c:v>
                </c:pt>
                <c:pt idx="845">
                  <c:v>71.84</c:v>
                </c:pt>
                <c:pt idx="846">
                  <c:v>71.84</c:v>
                </c:pt>
                <c:pt idx="847">
                  <c:v>72.290000000000006</c:v>
                </c:pt>
                <c:pt idx="848">
                  <c:v>72.290000000000006</c:v>
                </c:pt>
                <c:pt idx="849">
                  <c:v>73.2</c:v>
                </c:pt>
                <c:pt idx="850">
                  <c:v>73.2</c:v>
                </c:pt>
                <c:pt idx="851">
                  <c:v>73.64</c:v>
                </c:pt>
                <c:pt idx="852">
                  <c:v>73.64</c:v>
                </c:pt>
                <c:pt idx="853">
                  <c:v>74.09</c:v>
                </c:pt>
                <c:pt idx="854">
                  <c:v>74.09</c:v>
                </c:pt>
                <c:pt idx="855">
                  <c:v>74.540000000000006</c:v>
                </c:pt>
                <c:pt idx="856">
                  <c:v>74.989999999999995</c:v>
                </c:pt>
                <c:pt idx="857">
                  <c:v>74.989999999999995</c:v>
                </c:pt>
                <c:pt idx="858">
                  <c:v>75.440000000000026</c:v>
                </c:pt>
                <c:pt idx="859">
                  <c:v>75.89</c:v>
                </c:pt>
                <c:pt idx="860">
                  <c:v>75.89</c:v>
                </c:pt>
                <c:pt idx="861">
                  <c:v>76.34</c:v>
                </c:pt>
                <c:pt idx="862">
                  <c:v>76.790000000000006</c:v>
                </c:pt>
                <c:pt idx="863">
                  <c:v>76.790000000000006</c:v>
                </c:pt>
                <c:pt idx="864">
                  <c:v>76.790000000000006</c:v>
                </c:pt>
                <c:pt idx="865">
                  <c:v>77.239999999999995</c:v>
                </c:pt>
                <c:pt idx="866">
                  <c:v>77.679999999999978</c:v>
                </c:pt>
                <c:pt idx="867">
                  <c:v>78.13</c:v>
                </c:pt>
                <c:pt idx="868">
                  <c:v>78.13</c:v>
                </c:pt>
                <c:pt idx="869">
                  <c:v>78.58</c:v>
                </c:pt>
                <c:pt idx="870">
                  <c:v>78.58</c:v>
                </c:pt>
                <c:pt idx="871">
                  <c:v>79.02</c:v>
                </c:pt>
                <c:pt idx="872">
                  <c:v>79.459999999999994</c:v>
                </c:pt>
                <c:pt idx="873">
                  <c:v>79.459999999999994</c:v>
                </c:pt>
                <c:pt idx="874">
                  <c:v>79.459999999999994</c:v>
                </c:pt>
                <c:pt idx="875">
                  <c:v>79.900000000000006</c:v>
                </c:pt>
                <c:pt idx="876">
                  <c:v>80.349999999999994</c:v>
                </c:pt>
                <c:pt idx="877">
                  <c:v>80.8</c:v>
                </c:pt>
                <c:pt idx="878">
                  <c:v>81.239999999999995</c:v>
                </c:pt>
                <c:pt idx="879">
                  <c:v>81.239999999999995</c:v>
                </c:pt>
                <c:pt idx="880">
                  <c:v>81.69</c:v>
                </c:pt>
                <c:pt idx="881">
                  <c:v>81.69</c:v>
                </c:pt>
                <c:pt idx="882">
                  <c:v>82.14</c:v>
                </c:pt>
                <c:pt idx="883">
                  <c:v>82.58</c:v>
                </c:pt>
                <c:pt idx="884">
                  <c:v>82.58</c:v>
                </c:pt>
                <c:pt idx="885">
                  <c:v>83.02</c:v>
                </c:pt>
                <c:pt idx="886">
                  <c:v>83.02</c:v>
                </c:pt>
                <c:pt idx="887">
                  <c:v>83.47</c:v>
                </c:pt>
                <c:pt idx="888">
                  <c:v>83.910000000000025</c:v>
                </c:pt>
                <c:pt idx="889">
                  <c:v>83.910000000000025</c:v>
                </c:pt>
                <c:pt idx="890">
                  <c:v>84.35</c:v>
                </c:pt>
                <c:pt idx="891">
                  <c:v>84.35</c:v>
                </c:pt>
                <c:pt idx="892">
                  <c:v>84.8</c:v>
                </c:pt>
                <c:pt idx="893">
                  <c:v>84.8</c:v>
                </c:pt>
                <c:pt idx="894">
                  <c:v>85.240000000000023</c:v>
                </c:pt>
                <c:pt idx="895">
                  <c:v>85.240000000000023</c:v>
                </c:pt>
                <c:pt idx="896">
                  <c:v>85.679999999999978</c:v>
                </c:pt>
                <c:pt idx="897">
                  <c:v>85.679999999999978</c:v>
                </c:pt>
                <c:pt idx="898">
                  <c:v>86.11999999999999</c:v>
                </c:pt>
                <c:pt idx="899">
                  <c:v>86.56</c:v>
                </c:pt>
                <c:pt idx="900">
                  <c:v>86.56</c:v>
                </c:pt>
                <c:pt idx="901">
                  <c:v>87</c:v>
                </c:pt>
                <c:pt idx="902">
                  <c:v>87.45</c:v>
                </c:pt>
                <c:pt idx="903">
                  <c:v>87.89</c:v>
                </c:pt>
                <c:pt idx="904">
                  <c:v>87.89</c:v>
                </c:pt>
                <c:pt idx="905">
                  <c:v>88.34</c:v>
                </c:pt>
                <c:pt idx="906">
                  <c:v>88.34</c:v>
                </c:pt>
                <c:pt idx="907">
                  <c:v>88.78</c:v>
                </c:pt>
                <c:pt idx="908">
                  <c:v>89.22</c:v>
                </c:pt>
                <c:pt idx="909">
                  <c:v>89.22</c:v>
                </c:pt>
                <c:pt idx="910">
                  <c:v>89.22</c:v>
                </c:pt>
                <c:pt idx="911">
                  <c:v>89.22</c:v>
                </c:pt>
                <c:pt idx="912">
                  <c:v>89.22</c:v>
                </c:pt>
                <c:pt idx="913">
                  <c:v>89.66</c:v>
                </c:pt>
                <c:pt idx="914">
                  <c:v>89.66</c:v>
                </c:pt>
                <c:pt idx="915">
                  <c:v>90.1</c:v>
                </c:pt>
                <c:pt idx="916">
                  <c:v>90.1</c:v>
                </c:pt>
                <c:pt idx="917">
                  <c:v>90.1</c:v>
                </c:pt>
                <c:pt idx="918">
                  <c:v>90.97</c:v>
                </c:pt>
                <c:pt idx="919">
                  <c:v>90.97</c:v>
                </c:pt>
                <c:pt idx="920">
                  <c:v>91.410000000000025</c:v>
                </c:pt>
                <c:pt idx="921">
                  <c:v>91.410000000000025</c:v>
                </c:pt>
                <c:pt idx="922">
                  <c:v>91.85</c:v>
                </c:pt>
                <c:pt idx="923">
                  <c:v>91.85</c:v>
                </c:pt>
                <c:pt idx="924">
                  <c:v>92.73</c:v>
                </c:pt>
                <c:pt idx="925">
                  <c:v>92.73</c:v>
                </c:pt>
                <c:pt idx="926">
                  <c:v>93.169999999999987</c:v>
                </c:pt>
                <c:pt idx="927">
                  <c:v>93.6</c:v>
                </c:pt>
                <c:pt idx="928">
                  <c:v>93.6</c:v>
                </c:pt>
                <c:pt idx="929">
                  <c:v>94.04</c:v>
                </c:pt>
                <c:pt idx="930">
                  <c:v>93.6</c:v>
                </c:pt>
                <c:pt idx="931">
                  <c:v>94.04</c:v>
                </c:pt>
                <c:pt idx="932">
                  <c:v>93.6</c:v>
                </c:pt>
                <c:pt idx="933">
                  <c:v>94.04</c:v>
                </c:pt>
                <c:pt idx="934">
                  <c:v>93.6</c:v>
                </c:pt>
                <c:pt idx="935">
                  <c:v>93.6</c:v>
                </c:pt>
                <c:pt idx="936">
                  <c:v>93.169999999999987</c:v>
                </c:pt>
                <c:pt idx="937">
                  <c:v>92.73</c:v>
                </c:pt>
                <c:pt idx="938">
                  <c:v>91.85</c:v>
                </c:pt>
                <c:pt idx="939">
                  <c:v>91.85</c:v>
                </c:pt>
                <c:pt idx="940">
                  <c:v>91.410000000000025</c:v>
                </c:pt>
                <c:pt idx="941">
                  <c:v>90.97</c:v>
                </c:pt>
                <c:pt idx="942">
                  <c:v>91.410000000000025</c:v>
                </c:pt>
                <c:pt idx="943">
                  <c:v>91.410000000000025</c:v>
                </c:pt>
                <c:pt idx="944">
                  <c:v>91.410000000000025</c:v>
                </c:pt>
                <c:pt idx="945">
                  <c:v>91.410000000000025</c:v>
                </c:pt>
                <c:pt idx="946">
                  <c:v>91.410000000000025</c:v>
                </c:pt>
                <c:pt idx="947">
                  <c:v>91.410000000000025</c:v>
                </c:pt>
                <c:pt idx="948">
                  <c:v>91.410000000000025</c:v>
                </c:pt>
                <c:pt idx="949">
                  <c:v>91.410000000000025</c:v>
                </c:pt>
                <c:pt idx="950">
                  <c:v>91.85</c:v>
                </c:pt>
                <c:pt idx="951">
                  <c:v>91.410000000000025</c:v>
                </c:pt>
                <c:pt idx="952">
                  <c:v>91.85</c:v>
                </c:pt>
                <c:pt idx="953">
                  <c:v>91.410000000000025</c:v>
                </c:pt>
                <c:pt idx="954">
                  <c:v>91.85</c:v>
                </c:pt>
                <c:pt idx="955">
                  <c:v>91.85</c:v>
                </c:pt>
                <c:pt idx="956">
                  <c:v>92.29</c:v>
                </c:pt>
                <c:pt idx="957">
                  <c:v>92.73</c:v>
                </c:pt>
                <c:pt idx="958">
                  <c:v>92.73</c:v>
                </c:pt>
                <c:pt idx="959">
                  <c:v>93.169999999999987</c:v>
                </c:pt>
                <c:pt idx="960">
                  <c:v>93.169999999999987</c:v>
                </c:pt>
                <c:pt idx="961">
                  <c:v>93.169999999999987</c:v>
                </c:pt>
                <c:pt idx="962">
                  <c:v>93.6</c:v>
                </c:pt>
                <c:pt idx="963">
                  <c:v>93.6</c:v>
                </c:pt>
                <c:pt idx="964">
                  <c:v>94.04</c:v>
                </c:pt>
                <c:pt idx="965">
                  <c:v>94.04</c:v>
                </c:pt>
                <c:pt idx="966">
                  <c:v>94.04</c:v>
                </c:pt>
                <c:pt idx="967">
                  <c:v>94.48</c:v>
                </c:pt>
                <c:pt idx="968">
                  <c:v>94.92</c:v>
                </c:pt>
                <c:pt idx="969">
                  <c:v>95.36</c:v>
                </c:pt>
                <c:pt idx="970">
                  <c:v>95.36</c:v>
                </c:pt>
                <c:pt idx="971">
                  <c:v>95.79</c:v>
                </c:pt>
                <c:pt idx="972">
                  <c:v>95.79</c:v>
                </c:pt>
                <c:pt idx="973">
                  <c:v>96.23</c:v>
                </c:pt>
                <c:pt idx="974">
                  <c:v>95.79</c:v>
                </c:pt>
                <c:pt idx="975">
                  <c:v>96.669999999999987</c:v>
                </c:pt>
                <c:pt idx="976">
                  <c:v>96.669999999999987</c:v>
                </c:pt>
                <c:pt idx="977">
                  <c:v>97.11</c:v>
                </c:pt>
                <c:pt idx="978">
                  <c:v>97.54</c:v>
                </c:pt>
                <c:pt idx="979">
                  <c:v>97.98</c:v>
                </c:pt>
                <c:pt idx="980">
                  <c:v>97.98</c:v>
                </c:pt>
                <c:pt idx="981">
                  <c:v>98.85</c:v>
                </c:pt>
                <c:pt idx="982">
                  <c:v>98.85</c:v>
                </c:pt>
                <c:pt idx="983">
                  <c:v>98.85</c:v>
                </c:pt>
                <c:pt idx="984">
                  <c:v>99.28</c:v>
                </c:pt>
                <c:pt idx="985">
                  <c:v>99.28</c:v>
                </c:pt>
                <c:pt idx="986">
                  <c:v>99.72</c:v>
                </c:pt>
                <c:pt idx="987">
                  <c:v>99.72</c:v>
                </c:pt>
                <c:pt idx="988">
                  <c:v>100.59</c:v>
                </c:pt>
                <c:pt idx="989">
                  <c:v>100.59</c:v>
                </c:pt>
                <c:pt idx="990">
                  <c:v>101.02</c:v>
                </c:pt>
                <c:pt idx="991">
                  <c:v>101.46000000000002</c:v>
                </c:pt>
                <c:pt idx="992">
                  <c:v>101.46000000000002</c:v>
                </c:pt>
                <c:pt idx="993">
                  <c:v>102.33</c:v>
                </c:pt>
                <c:pt idx="994">
                  <c:v>102.76</c:v>
                </c:pt>
                <c:pt idx="995">
                  <c:v>103.2</c:v>
                </c:pt>
                <c:pt idx="996">
                  <c:v>103.2</c:v>
                </c:pt>
                <c:pt idx="997">
                  <c:v>104.07</c:v>
                </c:pt>
                <c:pt idx="998">
                  <c:v>104.07</c:v>
                </c:pt>
                <c:pt idx="999">
                  <c:v>104.92</c:v>
                </c:pt>
                <c:pt idx="1000">
                  <c:v>104.92</c:v>
                </c:pt>
                <c:pt idx="1001">
                  <c:v>105.79</c:v>
                </c:pt>
                <c:pt idx="1002">
                  <c:v>105.36</c:v>
                </c:pt>
                <c:pt idx="1003">
                  <c:v>106.23</c:v>
                </c:pt>
                <c:pt idx="1004">
                  <c:v>105.79</c:v>
                </c:pt>
                <c:pt idx="1005">
                  <c:v>106.66</c:v>
                </c:pt>
                <c:pt idx="1006">
                  <c:v>106.66</c:v>
                </c:pt>
                <c:pt idx="1007">
                  <c:v>107.1</c:v>
                </c:pt>
                <c:pt idx="1008">
                  <c:v>107.1</c:v>
                </c:pt>
                <c:pt idx="1009">
                  <c:v>107.1</c:v>
                </c:pt>
                <c:pt idx="1010">
                  <c:v>107.95</c:v>
                </c:pt>
                <c:pt idx="1011">
                  <c:v>107.95</c:v>
                </c:pt>
                <c:pt idx="1012">
                  <c:v>108.38</c:v>
                </c:pt>
                <c:pt idx="1013">
                  <c:v>107.95</c:v>
                </c:pt>
                <c:pt idx="1014">
                  <c:v>109.24000000000002</c:v>
                </c:pt>
                <c:pt idx="1015">
                  <c:v>109.24000000000002</c:v>
                </c:pt>
                <c:pt idx="1016">
                  <c:v>110.11</c:v>
                </c:pt>
                <c:pt idx="1017">
                  <c:v>110.11</c:v>
                </c:pt>
                <c:pt idx="1018">
                  <c:v>110.97</c:v>
                </c:pt>
                <c:pt idx="1019">
                  <c:v>110.97</c:v>
                </c:pt>
                <c:pt idx="1020">
                  <c:v>111.4</c:v>
                </c:pt>
                <c:pt idx="1021">
                  <c:v>111.83</c:v>
                </c:pt>
                <c:pt idx="1022">
                  <c:v>111.83</c:v>
                </c:pt>
                <c:pt idx="1023">
                  <c:v>112.67999999999998</c:v>
                </c:pt>
                <c:pt idx="1024">
                  <c:v>113.11</c:v>
                </c:pt>
                <c:pt idx="1025">
                  <c:v>113.11</c:v>
                </c:pt>
                <c:pt idx="1026">
                  <c:v>113.11</c:v>
                </c:pt>
                <c:pt idx="1027">
                  <c:v>113.54</c:v>
                </c:pt>
                <c:pt idx="1028">
                  <c:v>113.54</c:v>
                </c:pt>
                <c:pt idx="1029">
                  <c:v>113.97</c:v>
                </c:pt>
                <c:pt idx="1030">
                  <c:v>114.4</c:v>
                </c:pt>
                <c:pt idx="1031">
                  <c:v>114.83</c:v>
                </c:pt>
                <c:pt idx="1032">
                  <c:v>114.83</c:v>
                </c:pt>
                <c:pt idx="1033">
                  <c:v>115.26</c:v>
                </c:pt>
                <c:pt idx="1034">
                  <c:v>115.69</c:v>
                </c:pt>
                <c:pt idx="1035">
                  <c:v>116.11</c:v>
                </c:pt>
                <c:pt idx="1036">
                  <c:v>116.11</c:v>
                </c:pt>
                <c:pt idx="1037">
                  <c:v>116.96000000000002</c:v>
                </c:pt>
                <c:pt idx="1038">
                  <c:v>117.39</c:v>
                </c:pt>
                <c:pt idx="1039">
                  <c:v>117.39</c:v>
                </c:pt>
                <c:pt idx="1040">
                  <c:v>117.82</c:v>
                </c:pt>
                <c:pt idx="1041">
                  <c:v>117.82</c:v>
                </c:pt>
                <c:pt idx="1042">
                  <c:v>117.82</c:v>
                </c:pt>
                <c:pt idx="1043">
                  <c:v>118.25</c:v>
                </c:pt>
                <c:pt idx="1044">
                  <c:v>119.1</c:v>
                </c:pt>
                <c:pt idx="1045">
                  <c:v>119.1</c:v>
                </c:pt>
                <c:pt idx="1046">
                  <c:v>119.95</c:v>
                </c:pt>
                <c:pt idx="1047">
                  <c:v>119.95</c:v>
                </c:pt>
                <c:pt idx="1048">
                  <c:v>119.95</c:v>
                </c:pt>
                <c:pt idx="1049">
                  <c:v>120.38</c:v>
                </c:pt>
                <c:pt idx="1050">
                  <c:v>120.81</c:v>
                </c:pt>
                <c:pt idx="1051">
                  <c:v>120.81</c:v>
                </c:pt>
                <c:pt idx="1052">
                  <c:v>121.23</c:v>
                </c:pt>
                <c:pt idx="1053">
                  <c:v>121.23</c:v>
                </c:pt>
                <c:pt idx="1054">
                  <c:v>121.66</c:v>
                </c:pt>
                <c:pt idx="1055">
                  <c:v>121.66</c:v>
                </c:pt>
                <c:pt idx="1056">
                  <c:v>122.08</c:v>
                </c:pt>
                <c:pt idx="1057">
                  <c:v>122.5</c:v>
                </c:pt>
                <c:pt idx="1058">
                  <c:v>122.93</c:v>
                </c:pt>
                <c:pt idx="1059">
                  <c:v>123.35</c:v>
                </c:pt>
                <c:pt idx="1060">
                  <c:v>123.35</c:v>
                </c:pt>
                <c:pt idx="1061">
                  <c:v>123.77</c:v>
                </c:pt>
                <c:pt idx="1062">
                  <c:v>124.2</c:v>
                </c:pt>
                <c:pt idx="1063">
                  <c:v>124.61999999999999</c:v>
                </c:pt>
                <c:pt idx="1064">
                  <c:v>124.61999999999999</c:v>
                </c:pt>
                <c:pt idx="1065">
                  <c:v>125.04</c:v>
                </c:pt>
                <c:pt idx="1066">
                  <c:v>125.04</c:v>
                </c:pt>
                <c:pt idx="1067">
                  <c:v>125.47</c:v>
                </c:pt>
                <c:pt idx="1068">
                  <c:v>125.89</c:v>
                </c:pt>
                <c:pt idx="1069">
                  <c:v>125.89</c:v>
                </c:pt>
                <c:pt idx="1070">
                  <c:v>126.74000000000002</c:v>
                </c:pt>
                <c:pt idx="1071">
                  <c:v>126.74000000000002</c:v>
                </c:pt>
                <c:pt idx="1072">
                  <c:v>127.16</c:v>
                </c:pt>
                <c:pt idx="1073">
                  <c:v>127.16</c:v>
                </c:pt>
                <c:pt idx="1074">
                  <c:v>127.58</c:v>
                </c:pt>
                <c:pt idx="1075">
                  <c:v>127.58</c:v>
                </c:pt>
                <c:pt idx="1076">
                  <c:v>128.43</c:v>
                </c:pt>
                <c:pt idx="1077">
                  <c:v>128</c:v>
                </c:pt>
                <c:pt idx="1078">
                  <c:v>128.85000000000016</c:v>
                </c:pt>
                <c:pt idx="1079">
                  <c:v>128.85000000000016</c:v>
                </c:pt>
                <c:pt idx="1080">
                  <c:v>129.26999999999998</c:v>
                </c:pt>
                <c:pt idx="1081">
                  <c:v>129.26999999999998</c:v>
                </c:pt>
                <c:pt idx="1082">
                  <c:v>129.26999999999998</c:v>
                </c:pt>
                <c:pt idx="1083">
                  <c:v>129.69999999999999</c:v>
                </c:pt>
                <c:pt idx="1084">
                  <c:v>129.69999999999999</c:v>
                </c:pt>
                <c:pt idx="1085">
                  <c:v>130.54</c:v>
                </c:pt>
                <c:pt idx="1086">
                  <c:v>130.12</c:v>
                </c:pt>
                <c:pt idx="1087">
                  <c:v>130.94999999999999</c:v>
                </c:pt>
                <c:pt idx="1088">
                  <c:v>130.54</c:v>
                </c:pt>
                <c:pt idx="1089">
                  <c:v>131.38000000000017</c:v>
                </c:pt>
                <c:pt idx="1090">
                  <c:v>130.94999999999999</c:v>
                </c:pt>
                <c:pt idx="1091">
                  <c:v>131.80000000000001</c:v>
                </c:pt>
                <c:pt idx="1092">
                  <c:v>131.38000000000017</c:v>
                </c:pt>
                <c:pt idx="1093">
                  <c:v>131.80000000000001</c:v>
                </c:pt>
                <c:pt idx="1094">
                  <c:v>131.80000000000001</c:v>
                </c:pt>
                <c:pt idx="1095">
                  <c:v>132.22</c:v>
                </c:pt>
                <c:pt idx="1096">
                  <c:v>132.22</c:v>
                </c:pt>
                <c:pt idx="1097">
                  <c:v>132.63999999999999</c:v>
                </c:pt>
                <c:pt idx="1098">
                  <c:v>133.06</c:v>
                </c:pt>
                <c:pt idx="1099">
                  <c:v>132.63999999999999</c:v>
                </c:pt>
                <c:pt idx="1100">
                  <c:v>133.47999999999999</c:v>
                </c:pt>
                <c:pt idx="1101">
                  <c:v>133.06</c:v>
                </c:pt>
                <c:pt idx="1102">
                  <c:v>133.9</c:v>
                </c:pt>
                <c:pt idx="1103">
                  <c:v>133.47999999999999</c:v>
                </c:pt>
                <c:pt idx="1104">
                  <c:v>134.32000000000016</c:v>
                </c:pt>
                <c:pt idx="1105">
                  <c:v>134.32000000000016</c:v>
                </c:pt>
                <c:pt idx="1106">
                  <c:v>134.73999999999998</c:v>
                </c:pt>
                <c:pt idx="1107">
                  <c:v>134.73999999999998</c:v>
                </c:pt>
                <c:pt idx="1108">
                  <c:v>135.16</c:v>
                </c:pt>
                <c:pt idx="1109">
                  <c:v>135.58000000000001</c:v>
                </c:pt>
                <c:pt idx="1110">
                  <c:v>135.58000000000001</c:v>
                </c:pt>
                <c:pt idx="1111">
                  <c:v>136.01</c:v>
                </c:pt>
                <c:pt idx="1112">
                  <c:v>136.01</c:v>
                </c:pt>
                <c:pt idx="1113">
                  <c:v>136.84</c:v>
                </c:pt>
                <c:pt idx="1114">
                  <c:v>136.41999999999999</c:v>
                </c:pt>
                <c:pt idx="1115">
                  <c:v>136.84</c:v>
                </c:pt>
                <c:pt idx="1116">
                  <c:v>136.84</c:v>
                </c:pt>
                <c:pt idx="1117">
                  <c:v>137.26</c:v>
                </c:pt>
                <c:pt idx="1118">
                  <c:v>137.26</c:v>
                </c:pt>
                <c:pt idx="1119">
                  <c:v>138.09</c:v>
                </c:pt>
                <c:pt idx="1120">
                  <c:v>138.09</c:v>
                </c:pt>
                <c:pt idx="1121">
                  <c:v>138.09</c:v>
                </c:pt>
                <c:pt idx="1122">
                  <c:v>138.51</c:v>
                </c:pt>
                <c:pt idx="1123">
                  <c:v>139.35000000000016</c:v>
                </c:pt>
                <c:pt idx="1124">
                  <c:v>139.35000000000016</c:v>
                </c:pt>
                <c:pt idx="1125">
                  <c:v>139.76</c:v>
                </c:pt>
                <c:pt idx="1126">
                  <c:v>140.18</c:v>
                </c:pt>
                <c:pt idx="1127">
                  <c:v>140.18</c:v>
                </c:pt>
                <c:pt idx="1128">
                  <c:v>140.6</c:v>
                </c:pt>
                <c:pt idx="1129">
                  <c:v>140.6</c:v>
                </c:pt>
                <c:pt idx="1130">
                  <c:v>141.02000000000001</c:v>
                </c:pt>
                <c:pt idx="1131">
                  <c:v>141.02000000000001</c:v>
                </c:pt>
                <c:pt idx="1132">
                  <c:v>141.85000000000016</c:v>
                </c:pt>
                <c:pt idx="1133">
                  <c:v>141.44</c:v>
                </c:pt>
                <c:pt idx="1134">
                  <c:v>141.85000000000016</c:v>
                </c:pt>
                <c:pt idx="1135">
                  <c:v>141.85000000000016</c:v>
                </c:pt>
                <c:pt idx="1136">
                  <c:v>142.26999999999998</c:v>
                </c:pt>
              </c:numCache>
            </c:numRef>
          </c:xVal>
          <c:yVal>
            <c:numRef>
              <c:f>ДАННЫЕ_60!$G$2:$G$1138</c:f>
              <c:numCache>
                <c:formatCode>General</c:formatCode>
                <c:ptCount val="1137"/>
                <c:pt idx="0">
                  <c:v>1.019428571428572</c:v>
                </c:pt>
                <c:pt idx="1">
                  <c:v>1.019428571428572</c:v>
                </c:pt>
                <c:pt idx="2">
                  <c:v>1.019428571428572</c:v>
                </c:pt>
                <c:pt idx="3">
                  <c:v>1.024</c:v>
                </c:pt>
                <c:pt idx="4">
                  <c:v>1.024</c:v>
                </c:pt>
                <c:pt idx="5">
                  <c:v>1.024</c:v>
                </c:pt>
                <c:pt idx="6">
                  <c:v>1.0285714285714285</c:v>
                </c:pt>
                <c:pt idx="7">
                  <c:v>1.0148571428571429</c:v>
                </c:pt>
                <c:pt idx="8">
                  <c:v>0.99657142857142866</c:v>
                </c:pt>
                <c:pt idx="9">
                  <c:v>1.0011428571428558</c:v>
                </c:pt>
                <c:pt idx="10">
                  <c:v>1.0011428571428558</c:v>
                </c:pt>
                <c:pt idx="11">
                  <c:v>1.0011428571428558</c:v>
                </c:pt>
                <c:pt idx="12">
                  <c:v>1.0011428571428558</c:v>
                </c:pt>
                <c:pt idx="13">
                  <c:v>0.99657142857142866</c:v>
                </c:pt>
                <c:pt idx="14">
                  <c:v>1.0011428571428558</c:v>
                </c:pt>
                <c:pt idx="15">
                  <c:v>1.019428571428572</c:v>
                </c:pt>
                <c:pt idx="16">
                  <c:v>1.0742857142857163</c:v>
                </c:pt>
                <c:pt idx="17">
                  <c:v>1.0788571428571441</c:v>
                </c:pt>
                <c:pt idx="18">
                  <c:v>1.0742857142857163</c:v>
                </c:pt>
                <c:pt idx="19">
                  <c:v>1.0697142857142838</c:v>
                </c:pt>
                <c:pt idx="20">
                  <c:v>1.0971428571428572</c:v>
                </c:pt>
                <c:pt idx="21">
                  <c:v>1.1017142857142841</c:v>
                </c:pt>
                <c:pt idx="22">
                  <c:v>1.0925714285714285</c:v>
                </c:pt>
                <c:pt idx="23">
                  <c:v>1.0925714285714285</c:v>
                </c:pt>
                <c:pt idx="24">
                  <c:v>1.0880000000000001</c:v>
                </c:pt>
                <c:pt idx="25">
                  <c:v>1.1017142857142841</c:v>
                </c:pt>
                <c:pt idx="26">
                  <c:v>1.1108571428571441</c:v>
                </c:pt>
                <c:pt idx="27">
                  <c:v>1.1154285714285721</c:v>
                </c:pt>
                <c:pt idx="28">
                  <c:v>1.1154285714285721</c:v>
                </c:pt>
                <c:pt idx="29">
                  <c:v>1.1154285714285721</c:v>
                </c:pt>
                <c:pt idx="30">
                  <c:v>1.1291428571428572</c:v>
                </c:pt>
                <c:pt idx="31">
                  <c:v>1.1291428571428572</c:v>
                </c:pt>
                <c:pt idx="32">
                  <c:v>1.1291428571428572</c:v>
                </c:pt>
                <c:pt idx="33">
                  <c:v>1.1291428571428572</c:v>
                </c:pt>
                <c:pt idx="34">
                  <c:v>1.1291428571428572</c:v>
                </c:pt>
                <c:pt idx="35">
                  <c:v>1.1291428571428572</c:v>
                </c:pt>
                <c:pt idx="36">
                  <c:v>1.1291428571428572</c:v>
                </c:pt>
                <c:pt idx="37">
                  <c:v>1.1291428571428572</c:v>
                </c:pt>
                <c:pt idx="38">
                  <c:v>1.1291428571428572</c:v>
                </c:pt>
                <c:pt idx="39">
                  <c:v>1.1291428571428572</c:v>
                </c:pt>
                <c:pt idx="40">
                  <c:v>1.1291428571428572</c:v>
                </c:pt>
                <c:pt idx="41">
                  <c:v>1.1291428571428572</c:v>
                </c:pt>
                <c:pt idx="42">
                  <c:v>1.1291428571428572</c:v>
                </c:pt>
                <c:pt idx="43">
                  <c:v>1.1337142857142843</c:v>
                </c:pt>
                <c:pt idx="44">
                  <c:v>1.1337142857142843</c:v>
                </c:pt>
                <c:pt idx="45">
                  <c:v>1.1337142857142843</c:v>
                </c:pt>
                <c:pt idx="46">
                  <c:v>1.1337142857142843</c:v>
                </c:pt>
                <c:pt idx="47">
                  <c:v>1.1337142857142843</c:v>
                </c:pt>
                <c:pt idx="48">
                  <c:v>1.1337142857142843</c:v>
                </c:pt>
                <c:pt idx="49">
                  <c:v>1.1291428571428572</c:v>
                </c:pt>
                <c:pt idx="50">
                  <c:v>1.1108571428571441</c:v>
                </c:pt>
                <c:pt idx="51">
                  <c:v>1.1108571428571441</c:v>
                </c:pt>
                <c:pt idx="52">
                  <c:v>1.1108571428571441</c:v>
                </c:pt>
                <c:pt idx="53">
                  <c:v>1.1108571428571441</c:v>
                </c:pt>
                <c:pt idx="54">
                  <c:v>1.1108571428571441</c:v>
                </c:pt>
                <c:pt idx="55">
                  <c:v>1.1337142857142843</c:v>
                </c:pt>
                <c:pt idx="56">
                  <c:v>1.1337142857142843</c:v>
                </c:pt>
                <c:pt idx="57">
                  <c:v>1.1337142857142843</c:v>
                </c:pt>
                <c:pt idx="58">
                  <c:v>1.1337142857142843</c:v>
                </c:pt>
                <c:pt idx="59">
                  <c:v>1.1337142857142843</c:v>
                </c:pt>
                <c:pt idx="60">
                  <c:v>1.1245714285714299</c:v>
                </c:pt>
                <c:pt idx="61">
                  <c:v>1.1199999999999986</c:v>
                </c:pt>
                <c:pt idx="62">
                  <c:v>1.1199999999999986</c:v>
                </c:pt>
                <c:pt idx="63">
                  <c:v>1.1199999999999986</c:v>
                </c:pt>
                <c:pt idx="64">
                  <c:v>1.1199999999999986</c:v>
                </c:pt>
                <c:pt idx="65">
                  <c:v>1.1154285714285721</c:v>
                </c:pt>
                <c:pt idx="66">
                  <c:v>1.1154285714285721</c:v>
                </c:pt>
                <c:pt idx="67">
                  <c:v>1.1154285714285721</c:v>
                </c:pt>
                <c:pt idx="68">
                  <c:v>1.1154285714285721</c:v>
                </c:pt>
                <c:pt idx="69">
                  <c:v>1.1154285714285721</c:v>
                </c:pt>
                <c:pt idx="70">
                  <c:v>1.1108571428571441</c:v>
                </c:pt>
                <c:pt idx="71">
                  <c:v>1.1154285714285721</c:v>
                </c:pt>
                <c:pt idx="72">
                  <c:v>1.1199999999999986</c:v>
                </c:pt>
                <c:pt idx="73">
                  <c:v>1.1199999999999986</c:v>
                </c:pt>
                <c:pt idx="74">
                  <c:v>1.1199999999999986</c:v>
                </c:pt>
                <c:pt idx="75">
                  <c:v>1.1199999999999986</c:v>
                </c:pt>
                <c:pt idx="76">
                  <c:v>1.1199999999999986</c:v>
                </c:pt>
                <c:pt idx="77">
                  <c:v>1.1199999999999986</c:v>
                </c:pt>
                <c:pt idx="78">
                  <c:v>1.1199999999999986</c:v>
                </c:pt>
                <c:pt idx="79">
                  <c:v>1.1199999999999986</c:v>
                </c:pt>
                <c:pt idx="80">
                  <c:v>1.1199999999999986</c:v>
                </c:pt>
                <c:pt idx="81">
                  <c:v>1.1154285714285721</c:v>
                </c:pt>
                <c:pt idx="82">
                  <c:v>1.1154285714285721</c:v>
                </c:pt>
                <c:pt idx="83">
                  <c:v>1.1154285714285721</c:v>
                </c:pt>
                <c:pt idx="84">
                  <c:v>1.1154285714285721</c:v>
                </c:pt>
                <c:pt idx="85">
                  <c:v>1.1154285714285721</c:v>
                </c:pt>
                <c:pt idx="86">
                  <c:v>1.1154285714285721</c:v>
                </c:pt>
                <c:pt idx="87">
                  <c:v>1.1154285714285721</c:v>
                </c:pt>
                <c:pt idx="88">
                  <c:v>1.1154285714285721</c:v>
                </c:pt>
                <c:pt idx="89">
                  <c:v>1.1154285714285721</c:v>
                </c:pt>
                <c:pt idx="90">
                  <c:v>1.1154285714285721</c:v>
                </c:pt>
                <c:pt idx="91">
                  <c:v>1.1154285714285721</c:v>
                </c:pt>
                <c:pt idx="92">
                  <c:v>1.1154285714285721</c:v>
                </c:pt>
                <c:pt idx="93">
                  <c:v>1.1154285714285721</c:v>
                </c:pt>
                <c:pt idx="94">
                  <c:v>1.1108571428571441</c:v>
                </c:pt>
                <c:pt idx="95">
                  <c:v>1.1108571428571441</c:v>
                </c:pt>
                <c:pt idx="96">
                  <c:v>1.1108571428571441</c:v>
                </c:pt>
                <c:pt idx="97">
                  <c:v>1.1108571428571441</c:v>
                </c:pt>
                <c:pt idx="98">
                  <c:v>1.1108571428571441</c:v>
                </c:pt>
                <c:pt idx="99">
                  <c:v>1.1108571428571441</c:v>
                </c:pt>
                <c:pt idx="100">
                  <c:v>1.1108571428571441</c:v>
                </c:pt>
                <c:pt idx="101">
                  <c:v>1.1108571428571441</c:v>
                </c:pt>
                <c:pt idx="102">
                  <c:v>1.1108571428571441</c:v>
                </c:pt>
                <c:pt idx="103">
                  <c:v>1.1108571428571441</c:v>
                </c:pt>
                <c:pt idx="104">
                  <c:v>1.1108571428571441</c:v>
                </c:pt>
                <c:pt idx="105">
                  <c:v>1.1062857142857163</c:v>
                </c:pt>
                <c:pt idx="106">
                  <c:v>1.1062857142857163</c:v>
                </c:pt>
                <c:pt idx="107">
                  <c:v>1.1062857142857163</c:v>
                </c:pt>
                <c:pt idx="108">
                  <c:v>1.1062857142857163</c:v>
                </c:pt>
                <c:pt idx="109">
                  <c:v>1.1017142857142841</c:v>
                </c:pt>
                <c:pt idx="110">
                  <c:v>1.1017142857142841</c:v>
                </c:pt>
                <c:pt idx="111">
                  <c:v>1.1017142857142841</c:v>
                </c:pt>
                <c:pt idx="112">
                  <c:v>1.1017142857142841</c:v>
                </c:pt>
                <c:pt idx="113">
                  <c:v>1.1017142857142841</c:v>
                </c:pt>
                <c:pt idx="114">
                  <c:v>1.1017142857142841</c:v>
                </c:pt>
                <c:pt idx="115">
                  <c:v>1.1017142857142841</c:v>
                </c:pt>
                <c:pt idx="116">
                  <c:v>1.1017142857142841</c:v>
                </c:pt>
                <c:pt idx="117">
                  <c:v>1.1017142857142841</c:v>
                </c:pt>
                <c:pt idx="118">
                  <c:v>1.1017142857142841</c:v>
                </c:pt>
                <c:pt idx="119">
                  <c:v>1.0971428571428572</c:v>
                </c:pt>
                <c:pt idx="120">
                  <c:v>1.0971428571428572</c:v>
                </c:pt>
                <c:pt idx="121">
                  <c:v>1.0971428571428572</c:v>
                </c:pt>
                <c:pt idx="122">
                  <c:v>1.0971428571428572</c:v>
                </c:pt>
                <c:pt idx="123">
                  <c:v>1.0971428571428572</c:v>
                </c:pt>
                <c:pt idx="124">
                  <c:v>1.0971428571428572</c:v>
                </c:pt>
                <c:pt idx="125">
                  <c:v>1.0971428571428572</c:v>
                </c:pt>
                <c:pt idx="126">
                  <c:v>1.0971428571428572</c:v>
                </c:pt>
                <c:pt idx="127">
                  <c:v>1.0971428571428572</c:v>
                </c:pt>
                <c:pt idx="128">
                  <c:v>1.0971428571428572</c:v>
                </c:pt>
                <c:pt idx="129">
                  <c:v>1.0971428571428572</c:v>
                </c:pt>
                <c:pt idx="130">
                  <c:v>1.0971428571428572</c:v>
                </c:pt>
                <c:pt idx="131">
                  <c:v>1.0971428571428572</c:v>
                </c:pt>
                <c:pt idx="132">
                  <c:v>1.0925714285714285</c:v>
                </c:pt>
                <c:pt idx="133">
                  <c:v>1.0925714285714285</c:v>
                </c:pt>
                <c:pt idx="134">
                  <c:v>1.0925714285714285</c:v>
                </c:pt>
                <c:pt idx="135">
                  <c:v>1.0925714285714285</c:v>
                </c:pt>
                <c:pt idx="136">
                  <c:v>1.0925714285714285</c:v>
                </c:pt>
                <c:pt idx="137">
                  <c:v>1.0925714285714285</c:v>
                </c:pt>
                <c:pt idx="138">
                  <c:v>1.0925714285714285</c:v>
                </c:pt>
                <c:pt idx="139">
                  <c:v>1.0925714285714285</c:v>
                </c:pt>
                <c:pt idx="140">
                  <c:v>1.0925714285714285</c:v>
                </c:pt>
                <c:pt idx="141">
                  <c:v>1.0925714285714285</c:v>
                </c:pt>
                <c:pt idx="142">
                  <c:v>1.0925714285714285</c:v>
                </c:pt>
                <c:pt idx="143">
                  <c:v>1.0925714285714285</c:v>
                </c:pt>
                <c:pt idx="144">
                  <c:v>1.0925714285714285</c:v>
                </c:pt>
                <c:pt idx="145">
                  <c:v>1.0925714285714285</c:v>
                </c:pt>
                <c:pt idx="146">
                  <c:v>1.0925714285714285</c:v>
                </c:pt>
                <c:pt idx="147">
                  <c:v>1.0925714285714285</c:v>
                </c:pt>
                <c:pt idx="148">
                  <c:v>1.0925714285714285</c:v>
                </c:pt>
                <c:pt idx="149">
                  <c:v>1.0925714285714285</c:v>
                </c:pt>
                <c:pt idx="150">
                  <c:v>1.0880000000000001</c:v>
                </c:pt>
                <c:pt idx="151">
                  <c:v>1.0651428571428572</c:v>
                </c:pt>
                <c:pt idx="152">
                  <c:v>1.0605714285714285</c:v>
                </c:pt>
                <c:pt idx="153">
                  <c:v>1.0605714285714285</c:v>
                </c:pt>
                <c:pt idx="154">
                  <c:v>1.0605714285714285</c:v>
                </c:pt>
                <c:pt idx="155">
                  <c:v>1.0605714285714285</c:v>
                </c:pt>
                <c:pt idx="156">
                  <c:v>1.056</c:v>
                </c:pt>
                <c:pt idx="157">
                  <c:v>1.0742857142857163</c:v>
                </c:pt>
                <c:pt idx="158">
                  <c:v>1.0788571428571441</c:v>
                </c:pt>
                <c:pt idx="159">
                  <c:v>1.0834285714285721</c:v>
                </c:pt>
                <c:pt idx="160">
                  <c:v>1.0834285714285721</c:v>
                </c:pt>
                <c:pt idx="161">
                  <c:v>1.0834285714285721</c:v>
                </c:pt>
                <c:pt idx="162">
                  <c:v>1.0834285714285721</c:v>
                </c:pt>
                <c:pt idx="163">
                  <c:v>1.0788571428571441</c:v>
                </c:pt>
                <c:pt idx="164">
                  <c:v>1.0788571428571441</c:v>
                </c:pt>
                <c:pt idx="165">
                  <c:v>1.0788571428571441</c:v>
                </c:pt>
                <c:pt idx="166">
                  <c:v>1.0788571428571441</c:v>
                </c:pt>
                <c:pt idx="167">
                  <c:v>1.0788571428571441</c:v>
                </c:pt>
                <c:pt idx="168">
                  <c:v>1.0742857142857163</c:v>
                </c:pt>
                <c:pt idx="169">
                  <c:v>1.0742857142857163</c:v>
                </c:pt>
                <c:pt idx="170">
                  <c:v>1.0742857142857163</c:v>
                </c:pt>
                <c:pt idx="171">
                  <c:v>1.0742857142857163</c:v>
                </c:pt>
                <c:pt idx="172">
                  <c:v>1.0742857142857163</c:v>
                </c:pt>
                <c:pt idx="173">
                  <c:v>1.0742857142857163</c:v>
                </c:pt>
                <c:pt idx="174">
                  <c:v>1.0742857142857163</c:v>
                </c:pt>
                <c:pt idx="175">
                  <c:v>1.0742857142857163</c:v>
                </c:pt>
                <c:pt idx="176">
                  <c:v>1.0742857142857163</c:v>
                </c:pt>
                <c:pt idx="177">
                  <c:v>1.0697142857142838</c:v>
                </c:pt>
                <c:pt idx="178">
                  <c:v>1.0697142857142838</c:v>
                </c:pt>
                <c:pt idx="179">
                  <c:v>1.0697142857142838</c:v>
                </c:pt>
                <c:pt idx="180">
                  <c:v>1.0697142857142838</c:v>
                </c:pt>
                <c:pt idx="181">
                  <c:v>1.0697142857142838</c:v>
                </c:pt>
                <c:pt idx="182">
                  <c:v>1.0697142857142838</c:v>
                </c:pt>
                <c:pt idx="183">
                  <c:v>1.0697142857142838</c:v>
                </c:pt>
                <c:pt idx="184">
                  <c:v>1.0697142857142838</c:v>
                </c:pt>
                <c:pt idx="185">
                  <c:v>1.0697142857142838</c:v>
                </c:pt>
                <c:pt idx="186">
                  <c:v>1.0697142857142838</c:v>
                </c:pt>
                <c:pt idx="187">
                  <c:v>1.0697142857142838</c:v>
                </c:pt>
                <c:pt idx="188">
                  <c:v>1.0697142857142838</c:v>
                </c:pt>
                <c:pt idx="189">
                  <c:v>1.0697142857142838</c:v>
                </c:pt>
                <c:pt idx="190">
                  <c:v>1.0697142857142838</c:v>
                </c:pt>
                <c:pt idx="191">
                  <c:v>1.0697142857142838</c:v>
                </c:pt>
                <c:pt idx="192">
                  <c:v>1.0651428571428572</c:v>
                </c:pt>
                <c:pt idx="193">
                  <c:v>1.0651428571428572</c:v>
                </c:pt>
                <c:pt idx="194">
                  <c:v>1.0651428571428572</c:v>
                </c:pt>
                <c:pt idx="195">
                  <c:v>1.0651428571428572</c:v>
                </c:pt>
                <c:pt idx="196">
                  <c:v>1.0651428571428572</c:v>
                </c:pt>
                <c:pt idx="197">
                  <c:v>1.0651428571428572</c:v>
                </c:pt>
                <c:pt idx="198">
                  <c:v>1.0651428571428572</c:v>
                </c:pt>
                <c:pt idx="199">
                  <c:v>1.0651428571428572</c:v>
                </c:pt>
                <c:pt idx="200">
                  <c:v>1.0651428571428572</c:v>
                </c:pt>
                <c:pt idx="201">
                  <c:v>1.0651428571428572</c:v>
                </c:pt>
                <c:pt idx="202">
                  <c:v>1.0651428571428572</c:v>
                </c:pt>
                <c:pt idx="203">
                  <c:v>1.0651428571428572</c:v>
                </c:pt>
                <c:pt idx="204">
                  <c:v>1.0651428571428572</c:v>
                </c:pt>
                <c:pt idx="205">
                  <c:v>1.0651428571428572</c:v>
                </c:pt>
                <c:pt idx="206">
                  <c:v>1.0651428571428572</c:v>
                </c:pt>
                <c:pt idx="207">
                  <c:v>1.0651428571428572</c:v>
                </c:pt>
                <c:pt idx="208">
                  <c:v>1.0651428571428572</c:v>
                </c:pt>
                <c:pt idx="209">
                  <c:v>1.0651428571428572</c:v>
                </c:pt>
                <c:pt idx="210">
                  <c:v>1.0651428571428572</c:v>
                </c:pt>
                <c:pt idx="211">
                  <c:v>1.0651428571428572</c:v>
                </c:pt>
                <c:pt idx="212">
                  <c:v>1.0651428571428572</c:v>
                </c:pt>
                <c:pt idx="213">
                  <c:v>1.0651428571428572</c:v>
                </c:pt>
                <c:pt idx="214">
                  <c:v>1.0651428571428572</c:v>
                </c:pt>
                <c:pt idx="215">
                  <c:v>1.0651428571428572</c:v>
                </c:pt>
                <c:pt idx="216">
                  <c:v>1.0651428571428572</c:v>
                </c:pt>
                <c:pt idx="217">
                  <c:v>1.0651428571428572</c:v>
                </c:pt>
                <c:pt idx="218">
                  <c:v>1.0651428571428572</c:v>
                </c:pt>
                <c:pt idx="219">
                  <c:v>1.0651428571428572</c:v>
                </c:pt>
                <c:pt idx="220">
                  <c:v>1.0651428571428572</c:v>
                </c:pt>
                <c:pt idx="221">
                  <c:v>1.0651428571428572</c:v>
                </c:pt>
                <c:pt idx="222">
                  <c:v>1.0651428571428572</c:v>
                </c:pt>
                <c:pt idx="223">
                  <c:v>1.0651428571428572</c:v>
                </c:pt>
                <c:pt idx="224">
                  <c:v>1.0651428571428572</c:v>
                </c:pt>
                <c:pt idx="225">
                  <c:v>1.0651428571428572</c:v>
                </c:pt>
                <c:pt idx="226">
                  <c:v>1.0651428571428572</c:v>
                </c:pt>
                <c:pt idx="227">
                  <c:v>1.0651428571428572</c:v>
                </c:pt>
                <c:pt idx="228">
                  <c:v>1.0651428571428572</c:v>
                </c:pt>
                <c:pt idx="229">
                  <c:v>1.0651428571428572</c:v>
                </c:pt>
                <c:pt idx="230">
                  <c:v>1.0651428571428572</c:v>
                </c:pt>
                <c:pt idx="231">
                  <c:v>1.0651428571428572</c:v>
                </c:pt>
                <c:pt idx="232">
                  <c:v>1.0651428571428572</c:v>
                </c:pt>
                <c:pt idx="233">
                  <c:v>1.0651428571428572</c:v>
                </c:pt>
                <c:pt idx="234">
                  <c:v>1.0651428571428572</c:v>
                </c:pt>
                <c:pt idx="235">
                  <c:v>1.0651428571428572</c:v>
                </c:pt>
                <c:pt idx="236">
                  <c:v>1.0651428571428572</c:v>
                </c:pt>
                <c:pt idx="237">
                  <c:v>1.0651428571428572</c:v>
                </c:pt>
                <c:pt idx="238">
                  <c:v>1.0651428571428572</c:v>
                </c:pt>
                <c:pt idx="239">
                  <c:v>1.0651428571428572</c:v>
                </c:pt>
                <c:pt idx="240">
                  <c:v>1.0651428571428572</c:v>
                </c:pt>
                <c:pt idx="241">
                  <c:v>1.0651428571428572</c:v>
                </c:pt>
                <c:pt idx="242">
                  <c:v>1.0651428571428572</c:v>
                </c:pt>
                <c:pt idx="243">
                  <c:v>1.0651428571428572</c:v>
                </c:pt>
                <c:pt idx="244">
                  <c:v>1.0651428571428572</c:v>
                </c:pt>
                <c:pt idx="245">
                  <c:v>1.0651428571428572</c:v>
                </c:pt>
                <c:pt idx="246">
                  <c:v>1.0651428571428572</c:v>
                </c:pt>
                <c:pt idx="247">
                  <c:v>1.0651428571428572</c:v>
                </c:pt>
                <c:pt idx="248">
                  <c:v>1.0651428571428572</c:v>
                </c:pt>
                <c:pt idx="249">
                  <c:v>1.0651428571428572</c:v>
                </c:pt>
                <c:pt idx="250">
                  <c:v>1.0651428571428572</c:v>
                </c:pt>
                <c:pt idx="251">
                  <c:v>1.0651428571428572</c:v>
                </c:pt>
                <c:pt idx="252">
                  <c:v>1.0697142857142838</c:v>
                </c:pt>
                <c:pt idx="253">
                  <c:v>1.0697142857142838</c:v>
                </c:pt>
                <c:pt idx="254">
                  <c:v>1.0697142857142838</c:v>
                </c:pt>
                <c:pt idx="255">
                  <c:v>1.0697142857142838</c:v>
                </c:pt>
                <c:pt idx="256">
                  <c:v>1.0697142857142838</c:v>
                </c:pt>
                <c:pt idx="257">
                  <c:v>1.0697142857142838</c:v>
                </c:pt>
                <c:pt idx="258">
                  <c:v>1.0697142857142838</c:v>
                </c:pt>
                <c:pt idx="259">
                  <c:v>1.0697142857142838</c:v>
                </c:pt>
                <c:pt idx="260">
                  <c:v>1.0697142857142838</c:v>
                </c:pt>
                <c:pt idx="261">
                  <c:v>1.0697142857142838</c:v>
                </c:pt>
                <c:pt idx="262">
                  <c:v>1.0697142857142838</c:v>
                </c:pt>
                <c:pt idx="263">
                  <c:v>1.0742857142857163</c:v>
                </c:pt>
                <c:pt idx="264">
                  <c:v>1.0742857142857163</c:v>
                </c:pt>
                <c:pt idx="265">
                  <c:v>1.0742857142857163</c:v>
                </c:pt>
                <c:pt idx="266">
                  <c:v>1.0742857142857163</c:v>
                </c:pt>
                <c:pt idx="267">
                  <c:v>1.0788571428571441</c:v>
                </c:pt>
                <c:pt idx="268">
                  <c:v>1.0788571428571441</c:v>
                </c:pt>
                <c:pt idx="269">
                  <c:v>1.0834285714285721</c:v>
                </c:pt>
                <c:pt idx="270">
                  <c:v>1.0834285714285721</c:v>
                </c:pt>
                <c:pt idx="271">
                  <c:v>1.0834285714285721</c:v>
                </c:pt>
                <c:pt idx="272">
                  <c:v>1.0880000000000001</c:v>
                </c:pt>
                <c:pt idx="273">
                  <c:v>1.0880000000000001</c:v>
                </c:pt>
                <c:pt idx="274">
                  <c:v>1.0880000000000001</c:v>
                </c:pt>
                <c:pt idx="275">
                  <c:v>1.0925714285714285</c:v>
                </c:pt>
                <c:pt idx="276">
                  <c:v>1.0925714285714285</c:v>
                </c:pt>
                <c:pt idx="277">
                  <c:v>1.0925714285714285</c:v>
                </c:pt>
                <c:pt idx="278">
                  <c:v>1.0971428571428572</c:v>
                </c:pt>
                <c:pt idx="279">
                  <c:v>1.1017142857142841</c:v>
                </c:pt>
                <c:pt idx="280">
                  <c:v>1.1062857142857163</c:v>
                </c:pt>
                <c:pt idx="281">
                  <c:v>1.1108571428571441</c:v>
                </c:pt>
                <c:pt idx="282">
                  <c:v>1.1108571428571441</c:v>
                </c:pt>
                <c:pt idx="283">
                  <c:v>1.1154285714285721</c:v>
                </c:pt>
                <c:pt idx="284">
                  <c:v>1.1199999999999986</c:v>
                </c:pt>
                <c:pt idx="285">
                  <c:v>1.1291428571428572</c:v>
                </c:pt>
                <c:pt idx="286">
                  <c:v>1.1337142857142843</c:v>
                </c:pt>
                <c:pt idx="287">
                  <c:v>1.1428571428571441</c:v>
                </c:pt>
                <c:pt idx="288">
                  <c:v>1.1565714285714299</c:v>
                </c:pt>
                <c:pt idx="289">
                  <c:v>1.1657142857142844</c:v>
                </c:pt>
                <c:pt idx="290">
                  <c:v>1.1794285714285726</c:v>
                </c:pt>
                <c:pt idx="291">
                  <c:v>1.1977142857142844</c:v>
                </c:pt>
                <c:pt idx="292">
                  <c:v>1.2114285714285715</c:v>
                </c:pt>
                <c:pt idx="293">
                  <c:v>1.2388571428571429</c:v>
                </c:pt>
                <c:pt idx="294">
                  <c:v>1.2525714285714287</c:v>
                </c:pt>
                <c:pt idx="295">
                  <c:v>1.2708571428571429</c:v>
                </c:pt>
                <c:pt idx="296">
                  <c:v>1.2891428571428558</c:v>
                </c:pt>
                <c:pt idx="297">
                  <c:v>1.3074285714285721</c:v>
                </c:pt>
                <c:pt idx="298">
                  <c:v>1.3257142857142843</c:v>
                </c:pt>
                <c:pt idx="299">
                  <c:v>1.3394285714285721</c:v>
                </c:pt>
                <c:pt idx="300">
                  <c:v>1.3577142857142841</c:v>
                </c:pt>
                <c:pt idx="301">
                  <c:v>1.3668571428571441</c:v>
                </c:pt>
                <c:pt idx="302">
                  <c:v>1.3897142857142843</c:v>
                </c:pt>
                <c:pt idx="303">
                  <c:v>1.4354285714285713</c:v>
                </c:pt>
                <c:pt idx="304">
                  <c:v>1.4765714285714286</c:v>
                </c:pt>
                <c:pt idx="305">
                  <c:v>1.504</c:v>
                </c:pt>
                <c:pt idx="306">
                  <c:v>1.536</c:v>
                </c:pt>
                <c:pt idx="307">
                  <c:v>1.5680000000000001</c:v>
                </c:pt>
                <c:pt idx="308">
                  <c:v>1.5908571428571427</c:v>
                </c:pt>
                <c:pt idx="309">
                  <c:v>1.6137142857142841</c:v>
                </c:pt>
                <c:pt idx="310">
                  <c:v>1.6365714285714299</c:v>
                </c:pt>
                <c:pt idx="311">
                  <c:v>1.6594285714285721</c:v>
                </c:pt>
                <c:pt idx="312">
                  <c:v>1.6868571428571442</c:v>
                </c:pt>
                <c:pt idx="313">
                  <c:v>1.7142857142857157</c:v>
                </c:pt>
                <c:pt idx="314">
                  <c:v>1.737142857142856</c:v>
                </c:pt>
                <c:pt idx="315">
                  <c:v>1.76</c:v>
                </c:pt>
                <c:pt idx="316">
                  <c:v>1.7782857142857158</c:v>
                </c:pt>
                <c:pt idx="317">
                  <c:v>1.8011428571428572</c:v>
                </c:pt>
                <c:pt idx="318">
                  <c:v>1.8239999999999983</c:v>
                </c:pt>
                <c:pt idx="319">
                  <c:v>1.8422857142857163</c:v>
                </c:pt>
                <c:pt idx="320">
                  <c:v>1.8651428571428572</c:v>
                </c:pt>
                <c:pt idx="321">
                  <c:v>1.874285714285717</c:v>
                </c:pt>
                <c:pt idx="322">
                  <c:v>1.8925714285714299</c:v>
                </c:pt>
                <c:pt idx="323">
                  <c:v>1.9108571428571441</c:v>
                </c:pt>
                <c:pt idx="324">
                  <c:v>1.9200000000000013</c:v>
                </c:pt>
                <c:pt idx="325">
                  <c:v>1.9337142857142844</c:v>
                </c:pt>
                <c:pt idx="326">
                  <c:v>1.9520000000000013</c:v>
                </c:pt>
                <c:pt idx="327">
                  <c:v>1.9794285714285731</c:v>
                </c:pt>
                <c:pt idx="328">
                  <c:v>2.0068571428571431</c:v>
                </c:pt>
                <c:pt idx="329">
                  <c:v>2.0297142857142858</c:v>
                </c:pt>
                <c:pt idx="330">
                  <c:v>2.0525714285714285</c:v>
                </c:pt>
                <c:pt idx="331">
                  <c:v>2.0708571428571432</c:v>
                </c:pt>
                <c:pt idx="332">
                  <c:v>2.08</c:v>
                </c:pt>
                <c:pt idx="333">
                  <c:v>2.0982857142857143</c:v>
                </c:pt>
                <c:pt idx="334">
                  <c:v>2.1257142857142854</c:v>
                </c:pt>
                <c:pt idx="335">
                  <c:v>2.1622857142857144</c:v>
                </c:pt>
                <c:pt idx="336">
                  <c:v>2.2262857142857144</c:v>
                </c:pt>
                <c:pt idx="337">
                  <c:v>2.2765714285714291</c:v>
                </c:pt>
                <c:pt idx="338">
                  <c:v>2.3359999999999972</c:v>
                </c:pt>
                <c:pt idx="339">
                  <c:v>2.3679999999999999</c:v>
                </c:pt>
                <c:pt idx="340">
                  <c:v>2.4</c:v>
                </c:pt>
                <c:pt idx="341">
                  <c:v>2.4182857142857137</c:v>
                </c:pt>
                <c:pt idx="342">
                  <c:v>2.4365714285714284</c:v>
                </c:pt>
                <c:pt idx="343">
                  <c:v>2.4548571428571431</c:v>
                </c:pt>
                <c:pt idx="344">
                  <c:v>2.4685714285714315</c:v>
                </c:pt>
                <c:pt idx="345">
                  <c:v>2.4914285714285707</c:v>
                </c:pt>
                <c:pt idx="346">
                  <c:v>2.5188571428571431</c:v>
                </c:pt>
                <c:pt idx="347">
                  <c:v>2.5508571428571432</c:v>
                </c:pt>
                <c:pt idx="348">
                  <c:v>2.5874285714285716</c:v>
                </c:pt>
                <c:pt idx="349">
                  <c:v>2.6240000000000001</c:v>
                </c:pt>
                <c:pt idx="350">
                  <c:v>2.6057142857142859</c:v>
                </c:pt>
                <c:pt idx="351">
                  <c:v>2.6057142857142859</c:v>
                </c:pt>
                <c:pt idx="352">
                  <c:v>2.6331428571428592</c:v>
                </c:pt>
                <c:pt idx="353">
                  <c:v>2.6285714285714317</c:v>
                </c:pt>
                <c:pt idx="354">
                  <c:v>2.6605714285714321</c:v>
                </c:pt>
                <c:pt idx="355">
                  <c:v>2.7199999999999998</c:v>
                </c:pt>
                <c:pt idx="356">
                  <c:v>2.7657142857142856</c:v>
                </c:pt>
                <c:pt idx="357">
                  <c:v>2.7977142857142856</c:v>
                </c:pt>
                <c:pt idx="358">
                  <c:v>2.8571428571428572</c:v>
                </c:pt>
                <c:pt idx="359">
                  <c:v>2.8982857142857137</c:v>
                </c:pt>
                <c:pt idx="360">
                  <c:v>2.9257142857142857</c:v>
                </c:pt>
                <c:pt idx="361">
                  <c:v>2.9485714285714311</c:v>
                </c:pt>
                <c:pt idx="362">
                  <c:v>2.9805714285714311</c:v>
                </c:pt>
                <c:pt idx="363">
                  <c:v>2.9942857142857138</c:v>
                </c:pt>
                <c:pt idx="364">
                  <c:v>3.0217142857142854</c:v>
                </c:pt>
                <c:pt idx="365">
                  <c:v>3.04</c:v>
                </c:pt>
                <c:pt idx="366">
                  <c:v>3.0628571428571432</c:v>
                </c:pt>
                <c:pt idx="367">
                  <c:v>3.0902857142857143</c:v>
                </c:pt>
                <c:pt idx="368">
                  <c:v>3.1314285714285708</c:v>
                </c:pt>
                <c:pt idx="369">
                  <c:v>3.1725714285714286</c:v>
                </c:pt>
                <c:pt idx="370">
                  <c:v>3.2045714285714326</c:v>
                </c:pt>
                <c:pt idx="371">
                  <c:v>3.2640000000000002</c:v>
                </c:pt>
                <c:pt idx="372">
                  <c:v>3.3142857142857127</c:v>
                </c:pt>
                <c:pt idx="373">
                  <c:v>3.36</c:v>
                </c:pt>
                <c:pt idx="374">
                  <c:v>3.4102857142857137</c:v>
                </c:pt>
                <c:pt idx="375">
                  <c:v>3.4697142857142858</c:v>
                </c:pt>
                <c:pt idx="376">
                  <c:v>3.5245714285714316</c:v>
                </c:pt>
                <c:pt idx="377">
                  <c:v>3.5474285714285716</c:v>
                </c:pt>
                <c:pt idx="378">
                  <c:v>3.5931428571428592</c:v>
                </c:pt>
                <c:pt idx="379">
                  <c:v>3.6571428571428592</c:v>
                </c:pt>
                <c:pt idx="380">
                  <c:v>3.7211428571428598</c:v>
                </c:pt>
                <c:pt idx="381">
                  <c:v>3.7302857142857144</c:v>
                </c:pt>
                <c:pt idx="382">
                  <c:v>3.7805714285714327</c:v>
                </c:pt>
                <c:pt idx="383">
                  <c:v>3.8125714285714283</c:v>
                </c:pt>
                <c:pt idx="384">
                  <c:v>3.8217142857142861</c:v>
                </c:pt>
                <c:pt idx="385">
                  <c:v>3.84</c:v>
                </c:pt>
                <c:pt idx="386">
                  <c:v>3.862857142857143</c:v>
                </c:pt>
                <c:pt idx="387">
                  <c:v>3.8902857142857137</c:v>
                </c:pt>
                <c:pt idx="388">
                  <c:v>3.926857142857143</c:v>
                </c:pt>
                <c:pt idx="389">
                  <c:v>3.9634285714285711</c:v>
                </c:pt>
                <c:pt idx="390">
                  <c:v>4.0045714285714276</c:v>
                </c:pt>
                <c:pt idx="391">
                  <c:v>4.0411428571428569</c:v>
                </c:pt>
                <c:pt idx="392">
                  <c:v>4.073142857142857</c:v>
                </c:pt>
                <c:pt idx="393">
                  <c:v>4.1097142857142863</c:v>
                </c:pt>
                <c:pt idx="394">
                  <c:v>4.1417142857142863</c:v>
                </c:pt>
                <c:pt idx="395">
                  <c:v>4.1645714285714233</c:v>
                </c:pt>
                <c:pt idx="396">
                  <c:v>4.1828571428571415</c:v>
                </c:pt>
                <c:pt idx="397">
                  <c:v>4.2194285714285709</c:v>
                </c:pt>
                <c:pt idx="398">
                  <c:v>4.2514285714285709</c:v>
                </c:pt>
                <c:pt idx="399">
                  <c:v>4.2880000000000003</c:v>
                </c:pt>
                <c:pt idx="400">
                  <c:v>4.3245714285714234</c:v>
                </c:pt>
                <c:pt idx="401">
                  <c:v>4.3565714285714288</c:v>
                </c:pt>
                <c:pt idx="402">
                  <c:v>4.3931428571428555</c:v>
                </c:pt>
                <c:pt idx="403">
                  <c:v>4.4297142857142884</c:v>
                </c:pt>
                <c:pt idx="404">
                  <c:v>4.4617142857142884</c:v>
                </c:pt>
                <c:pt idx="405">
                  <c:v>4.5028571428571436</c:v>
                </c:pt>
                <c:pt idx="406">
                  <c:v>4.5302857142857142</c:v>
                </c:pt>
                <c:pt idx="407">
                  <c:v>4.5531428571428565</c:v>
                </c:pt>
                <c:pt idx="408">
                  <c:v>4.5805714285714281</c:v>
                </c:pt>
                <c:pt idx="409">
                  <c:v>4.6125714285714245</c:v>
                </c:pt>
                <c:pt idx="410">
                  <c:v>4.6399999999999997</c:v>
                </c:pt>
                <c:pt idx="411">
                  <c:v>4.6628571428571375</c:v>
                </c:pt>
                <c:pt idx="412">
                  <c:v>4.6902857142857091</c:v>
                </c:pt>
                <c:pt idx="413">
                  <c:v>4.7177142857142851</c:v>
                </c:pt>
                <c:pt idx="414">
                  <c:v>4.7451428571428567</c:v>
                </c:pt>
                <c:pt idx="415">
                  <c:v>4.7725714285714291</c:v>
                </c:pt>
                <c:pt idx="416">
                  <c:v>4.8</c:v>
                </c:pt>
                <c:pt idx="417">
                  <c:v>4.8228571428571385</c:v>
                </c:pt>
                <c:pt idx="418">
                  <c:v>4.8457142857142861</c:v>
                </c:pt>
                <c:pt idx="419">
                  <c:v>4.8685714285714266</c:v>
                </c:pt>
                <c:pt idx="420">
                  <c:v>4.886857142857143</c:v>
                </c:pt>
                <c:pt idx="421">
                  <c:v>4.9097142857142915</c:v>
                </c:pt>
                <c:pt idx="422">
                  <c:v>4.9325714285714284</c:v>
                </c:pt>
                <c:pt idx="423">
                  <c:v>4.96</c:v>
                </c:pt>
                <c:pt idx="424">
                  <c:v>4.9874285714285715</c:v>
                </c:pt>
                <c:pt idx="425">
                  <c:v>5.0148571428571405</c:v>
                </c:pt>
                <c:pt idx="426">
                  <c:v>5.0514285714285716</c:v>
                </c:pt>
                <c:pt idx="427">
                  <c:v>5.1108571428571405</c:v>
                </c:pt>
                <c:pt idx="428">
                  <c:v>5.202285714285714</c:v>
                </c:pt>
                <c:pt idx="429">
                  <c:v>5.2754285714285709</c:v>
                </c:pt>
                <c:pt idx="430">
                  <c:v>5.3348571428571425</c:v>
                </c:pt>
                <c:pt idx="431">
                  <c:v>5.3805714285714279</c:v>
                </c:pt>
                <c:pt idx="432">
                  <c:v>5.4171428571428555</c:v>
                </c:pt>
                <c:pt idx="433">
                  <c:v>5.4582857142857142</c:v>
                </c:pt>
                <c:pt idx="434">
                  <c:v>5.4902857142857142</c:v>
                </c:pt>
                <c:pt idx="435">
                  <c:v>5.5314285714285711</c:v>
                </c:pt>
                <c:pt idx="436">
                  <c:v>5.5771428571428565</c:v>
                </c:pt>
                <c:pt idx="437">
                  <c:v>5.6228571428571374</c:v>
                </c:pt>
                <c:pt idx="438">
                  <c:v>5.6639999999999953</c:v>
                </c:pt>
                <c:pt idx="439">
                  <c:v>5.7005714285714282</c:v>
                </c:pt>
                <c:pt idx="440">
                  <c:v>5.7417142857142904</c:v>
                </c:pt>
                <c:pt idx="441">
                  <c:v>5.7828571428571429</c:v>
                </c:pt>
                <c:pt idx="442">
                  <c:v>5.8239999999999945</c:v>
                </c:pt>
                <c:pt idx="443">
                  <c:v>5.8605714285714265</c:v>
                </c:pt>
                <c:pt idx="444">
                  <c:v>5.9017142857142915</c:v>
                </c:pt>
                <c:pt idx="445">
                  <c:v>5.9611428571428569</c:v>
                </c:pt>
                <c:pt idx="446">
                  <c:v>6.0114285714285716</c:v>
                </c:pt>
                <c:pt idx="447">
                  <c:v>6.089142857142857</c:v>
                </c:pt>
                <c:pt idx="448">
                  <c:v>6.1668571428571415</c:v>
                </c:pt>
                <c:pt idx="449">
                  <c:v>6.2399999999999993</c:v>
                </c:pt>
                <c:pt idx="450">
                  <c:v>6.2948571428571425</c:v>
                </c:pt>
                <c:pt idx="451">
                  <c:v>6.3451428571428545</c:v>
                </c:pt>
                <c:pt idx="452">
                  <c:v>6.4045714285714288</c:v>
                </c:pt>
                <c:pt idx="453">
                  <c:v>6.4594285714285711</c:v>
                </c:pt>
                <c:pt idx="454">
                  <c:v>6.5097142857142893</c:v>
                </c:pt>
                <c:pt idx="455">
                  <c:v>6.5828571428571427</c:v>
                </c:pt>
                <c:pt idx="456">
                  <c:v>6.6514285714285695</c:v>
                </c:pt>
                <c:pt idx="457">
                  <c:v>6.6971428571428513</c:v>
                </c:pt>
                <c:pt idx="458">
                  <c:v>6.7337142857142904</c:v>
                </c:pt>
                <c:pt idx="459">
                  <c:v>6.7702857142857154</c:v>
                </c:pt>
                <c:pt idx="460">
                  <c:v>6.8342857142857145</c:v>
                </c:pt>
                <c:pt idx="461">
                  <c:v>6.8982857142857084</c:v>
                </c:pt>
                <c:pt idx="462">
                  <c:v>6.9348571428571422</c:v>
                </c:pt>
                <c:pt idx="463">
                  <c:v>6.9714285714285724</c:v>
                </c:pt>
                <c:pt idx="464">
                  <c:v>7.0125714285714285</c:v>
                </c:pt>
                <c:pt idx="465">
                  <c:v>7.0628571428571405</c:v>
                </c:pt>
                <c:pt idx="466">
                  <c:v>7.0994285714285716</c:v>
                </c:pt>
                <c:pt idx="467">
                  <c:v>7.1451428571428517</c:v>
                </c:pt>
                <c:pt idx="468">
                  <c:v>7.1862857142857148</c:v>
                </c:pt>
                <c:pt idx="469">
                  <c:v>7.2274285714285655</c:v>
                </c:pt>
                <c:pt idx="470">
                  <c:v>7.2502857142857149</c:v>
                </c:pt>
                <c:pt idx="471">
                  <c:v>7.2777142857142874</c:v>
                </c:pt>
                <c:pt idx="472">
                  <c:v>7.3005714285714287</c:v>
                </c:pt>
                <c:pt idx="473">
                  <c:v>7.3325714285714287</c:v>
                </c:pt>
                <c:pt idx="474">
                  <c:v>7.3691428571428546</c:v>
                </c:pt>
                <c:pt idx="475">
                  <c:v>7.4239999999999995</c:v>
                </c:pt>
                <c:pt idx="476">
                  <c:v>7.4697142857142884</c:v>
                </c:pt>
                <c:pt idx="477">
                  <c:v>7.5200000000000005</c:v>
                </c:pt>
                <c:pt idx="478">
                  <c:v>7.5748571428571427</c:v>
                </c:pt>
                <c:pt idx="479">
                  <c:v>7.6297142857142859</c:v>
                </c:pt>
                <c:pt idx="480">
                  <c:v>7.6845714285714255</c:v>
                </c:pt>
                <c:pt idx="481">
                  <c:v>7.7485714285714282</c:v>
                </c:pt>
                <c:pt idx="482">
                  <c:v>7.7897142857142914</c:v>
                </c:pt>
                <c:pt idx="483">
                  <c:v>7.8308571428571421</c:v>
                </c:pt>
                <c:pt idx="484">
                  <c:v>7.8719999999999999</c:v>
                </c:pt>
                <c:pt idx="485">
                  <c:v>7.9131428571428577</c:v>
                </c:pt>
                <c:pt idx="486">
                  <c:v>7.9634285714285715</c:v>
                </c:pt>
                <c:pt idx="487">
                  <c:v>8.0137142857142845</c:v>
                </c:pt>
                <c:pt idx="488">
                  <c:v>8.0685714285714134</c:v>
                </c:pt>
                <c:pt idx="489">
                  <c:v>8.123428571428569</c:v>
                </c:pt>
                <c:pt idx="490">
                  <c:v>8.1554285714285726</c:v>
                </c:pt>
                <c:pt idx="491">
                  <c:v>8.1645714285714117</c:v>
                </c:pt>
                <c:pt idx="492">
                  <c:v>8.1782857142857157</c:v>
                </c:pt>
                <c:pt idx="493">
                  <c:v>8.1874285714285691</c:v>
                </c:pt>
                <c:pt idx="494">
                  <c:v>8.1920000000000002</c:v>
                </c:pt>
                <c:pt idx="495">
                  <c:v>8.2057142857142864</c:v>
                </c:pt>
                <c:pt idx="496">
                  <c:v>8.210285714285714</c:v>
                </c:pt>
                <c:pt idx="497">
                  <c:v>8.2148571428571255</c:v>
                </c:pt>
                <c:pt idx="498">
                  <c:v>8.2194285714285709</c:v>
                </c:pt>
                <c:pt idx="499">
                  <c:v>8.2285714285714011</c:v>
                </c:pt>
                <c:pt idx="500">
                  <c:v>8.2331428571428571</c:v>
                </c:pt>
                <c:pt idx="501">
                  <c:v>8.2331428571428571</c:v>
                </c:pt>
                <c:pt idx="502">
                  <c:v>8.242285714285714</c:v>
                </c:pt>
                <c:pt idx="503">
                  <c:v>8.2468571428571256</c:v>
                </c:pt>
                <c:pt idx="504">
                  <c:v>8.2514285714285709</c:v>
                </c:pt>
                <c:pt idx="505">
                  <c:v>8.2560000000000002</c:v>
                </c:pt>
                <c:pt idx="506">
                  <c:v>8.2605714285714118</c:v>
                </c:pt>
                <c:pt idx="507">
                  <c:v>8.2651428571428696</c:v>
                </c:pt>
                <c:pt idx="508">
                  <c:v>8.2697142857142865</c:v>
                </c:pt>
                <c:pt idx="509">
                  <c:v>8.274285714285714</c:v>
                </c:pt>
                <c:pt idx="510">
                  <c:v>8.274285714285714</c:v>
                </c:pt>
                <c:pt idx="511">
                  <c:v>8.2788571428571256</c:v>
                </c:pt>
                <c:pt idx="512">
                  <c:v>8.2834285714285709</c:v>
                </c:pt>
                <c:pt idx="513">
                  <c:v>8.2880000000000003</c:v>
                </c:pt>
                <c:pt idx="514">
                  <c:v>8.2925714285714118</c:v>
                </c:pt>
                <c:pt idx="515">
                  <c:v>8.2971428571428572</c:v>
                </c:pt>
                <c:pt idx="516">
                  <c:v>8.2971428571428572</c:v>
                </c:pt>
                <c:pt idx="517">
                  <c:v>8.3017142857142865</c:v>
                </c:pt>
                <c:pt idx="518">
                  <c:v>8.3062857142857247</c:v>
                </c:pt>
                <c:pt idx="519">
                  <c:v>8.3108571428571434</c:v>
                </c:pt>
                <c:pt idx="520">
                  <c:v>8.3154285714285727</c:v>
                </c:pt>
                <c:pt idx="521">
                  <c:v>8.32</c:v>
                </c:pt>
                <c:pt idx="522">
                  <c:v>8.32</c:v>
                </c:pt>
                <c:pt idx="523">
                  <c:v>8.3245714285714119</c:v>
                </c:pt>
                <c:pt idx="524">
                  <c:v>8.3291428571428678</c:v>
                </c:pt>
                <c:pt idx="525">
                  <c:v>8.3291428571428678</c:v>
                </c:pt>
                <c:pt idx="526">
                  <c:v>8.3382857142857141</c:v>
                </c:pt>
                <c:pt idx="527">
                  <c:v>8.3428571428571434</c:v>
                </c:pt>
                <c:pt idx="528">
                  <c:v>8.3428571428571434</c:v>
                </c:pt>
                <c:pt idx="529">
                  <c:v>8.347428571428571</c:v>
                </c:pt>
                <c:pt idx="530">
                  <c:v>8.347428571428571</c:v>
                </c:pt>
                <c:pt idx="531">
                  <c:v>8.3520000000000145</c:v>
                </c:pt>
                <c:pt idx="532">
                  <c:v>8.3565714285714279</c:v>
                </c:pt>
                <c:pt idx="533">
                  <c:v>8.3611428571428679</c:v>
                </c:pt>
                <c:pt idx="534">
                  <c:v>8.3657142857143043</c:v>
                </c:pt>
                <c:pt idx="535">
                  <c:v>8.3657142857143043</c:v>
                </c:pt>
                <c:pt idx="536">
                  <c:v>8.3702857142857248</c:v>
                </c:pt>
                <c:pt idx="537">
                  <c:v>8.3702857142857248</c:v>
                </c:pt>
                <c:pt idx="538">
                  <c:v>8.3748571428571417</c:v>
                </c:pt>
                <c:pt idx="539">
                  <c:v>8.3748571428571417</c:v>
                </c:pt>
                <c:pt idx="540">
                  <c:v>8.3794285714285728</c:v>
                </c:pt>
                <c:pt idx="541">
                  <c:v>8.3840000000000003</c:v>
                </c:pt>
                <c:pt idx="542">
                  <c:v>8.3885714285714137</c:v>
                </c:pt>
                <c:pt idx="543">
                  <c:v>8.3885714285714137</c:v>
                </c:pt>
                <c:pt idx="544">
                  <c:v>8.3931428571428679</c:v>
                </c:pt>
                <c:pt idx="545">
                  <c:v>8.3931428571428679</c:v>
                </c:pt>
                <c:pt idx="546">
                  <c:v>8.3931428571428679</c:v>
                </c:pt>
                <c:pt idx="547">
                  <c:v>8.3977142857142866</c:v>
                </c:pt>
                <c:pt idx="548">
                  <c:v>8.4022857142857248</c:v>
                </c:pt>
                <c:pt idx="549">
                  <c:v>8.4068571428571417</c:v>
                </c:pt>
                <c:pt idx="550">
                  <c:v>8.4068571428571417</c:v>
                </c:pt>
                <c:pt idx="551">
                  <c:v>8.411428571428571</c:v>
                </c:pt>
                <c:pt idx="552">
                  <c:v>8.411428571428571</c:v>
                </c:pt>
                <c:pt idx="553">
                  <c:v>8.411428571428571</c:v>
                </c:pt>
                <c:pt idx="554">
                  <c:v>8.4160000000000004</c:v>
                </c:pt>
                <c:pt idx="555">
                  <c:v>8.4160000000000004</c:v>
                </c:pt>
                <c:pt idx="556">
                  <c:v>8.4205714285714137</c:v>
                </c:pt>
                <c:pt idx="557">
                  <c:v>8.4205714285714137</c:v>
                </c:pt>
                <c:pt idx="558">
                  <c:v>8.4251428571428679</c:v>
                </c:pt>
                <c:pt idx="559">
                  <c:v>8.4297142857142866</c:v>
                </c:pt>
                <c:pt idx="560">
                  <c:v>8.4297142857142866</c:v>
                </c:pt>
                <c:pt idx="561">
                  <c:v>8.4342857142857142</c:v>
                </c:pt>
                <c:pt idx="562">
                  <c:v>8.4342857142857142</c:v>
                </c:pt>
                <c:pt idx="563">
                  <c:v>8.4342857142857142</c:v>
                </c:pt>
                <c:pt idx="564">
                  <c:v>8.4388571428571257</c:v>
                </c:pt>
                <c:pt idx="565">
                  <c:v>8.4388571428571257</c:v>
                </c:pt>
                <c:pt idx="566">
                  <c:v>8.4388571428571257</c:v>
                </c:pt>
                <c:pt idx="567">
                  <c:v>8.4434285714285711</c:v>
                </c:pt>
                <c:pt idx="568">
                  <c:v>8.4434285714285711</c:v>
                </c:pt>
                <c:pt idx="569">
                  <c:v>8.4480000000000004</c:v>
                </c:pt>
                <c:pt idx="570">
                  <c:v>8.452571428571428</c:v>
                </c:pt>
                <c:pt idx="571">
                  <c:v>8.452571428571428</c:v>
                </c:pt>
                <c:pt idx="572">
                  <c:v>8.457142857142868</c:v>
                </c:pt>
                <c:pt idx="573">
                  <c:v>8.457142857142868</c:v>
                </c:pt>
                <c:pt idx="574">
                  <c:v>8.457142857142868</c:v>
                </c:pt>
                <c:pt idx="575">
                  <c:v>8.457142857142868</c:v>
                </c:pt>
                <c:pt idx="576">
                  <c:v>8.4617142857142866</c:v>
                </c:pt>
                <c:pt idx="577">
                  <c:v>8.4617142857142866</c:v>
                </c:pt>
                <c:pt idx="578">
                  <c:v>8.4617142857142866</c:v>
                </c:pt>
                <c:pt idx="579">
                  <c:v>8.4662857142857249</c:v>
                </c:pt>
                <c:pt idx="580">
                  <c:v>8.4662857142857249</c:v>
                </c:pt>
                <c:pt idx="581">
                  <c:v>8.4662857142857249</c:v>
                </c:pt>
                <c:pt idx="582">
                  <c:v>8.4708571428571418</c:v>
                </c:pt>
                <c:pt idx="583">
                  <c:v>8.4754285714285746</c:v>
                </c:pt>
                <c:pt idx="584">
                  <c:v>8.4754285714285746</c:v>
                </c:pt>
                <c:pt idx="585">
                  <c:v>8.4754285714285746</c:v>
                </c:pt>
                <c:pt idx="586">
                  <c:v>8.48</c:v>
                </c:pt>
                <c:pt idx="587">
                  <c:v>8.48</c:v>
                </c:pt>
                <c:pt idx="588">
                  <c:v>8.48</c:v>
                </c:pt>
                <c:pt idx="589">
                  <c:v>8.48</c:v>
                </c:pt>
                <c:pt idx="590">
                  <c:v>8.4845714285714138</c:v>
                </c:pt>
                <c:pt idx="591">
                  <c:v>8.4845714285714138</c:v>
                </c:pt>
                <c:pt idx="592">
                  <c:v>8.4845714285714138</c:v>
                </c:pt>
                <c:pt idx="593">
                  <c:v>8.4845714285714138</c:v>
                </c:pt>
                <c:pt idx="594">
                  <c:v>8.4891428571428715</c:v>
                </c:pt>
                <c:pt idx="595">
                  <c:v>8.4891428571428715</c:v>
                </c:pt>
                <c:pt idx="596">
                  <c:v>8.4891428571428715</c:v>
                </c:pt>
                <c:pt idx="597">
                  <c:v>8.4891428571428715</c:v>
                </c:pt>
                <c:pt idx="598">
                  <c:v>8.4937142857142867</c:v>
                </c:pt>
                <c:pt idx="599">
                  <c:v>8.4937142857142867</c:v>
                </c:pt>
                <c:pt idx="600">
                  <c:v>8.4982857142857142</c:v>
                </c:pt>
                <c:pt idx="601">
                  <c:v>8.4982857142857142</c:v>
                </c:pt>
                <c:pt idx="602">
                  <c:v>8.4982857142857142</c:v>
                </c:pt>
                <c:pt idx="603">
                  <c:v>8.5028571428571418</c:v>
                </c:pt>
                <c:pt idx="604">
                  <c:v>8.5028571428571418</c:v>
                </c:pt>
                <c:pt idx="605">
                  <c:v>8.5028571428571418</c:v>
                </c:pt>
                <c:pt idx="606">
                  <c:v>8.5028571428571418</c:v>
                </c:pt>
                <c:pt idx="607">
                  <c:v>8.5028571428571418</c:v>
                </c:pt>
                <c:pt idx="608">
                  <c:v>8.5028571428571418</c:v>
                </c:pt>
                <c:pt idx="609">
                  <c:v>8.5074285714285711</c:v>
                </c:pt>
                <c:pt idx="610">
                  <c:v>8.5074285714285711</c:v>
                </c:pt>
                <c:pt idx="611">
                  <c:v>8.5074285714285711</c:v>
                </c:pt>
                <c:pt idx="612">
                  <c:v>8.5074285714285711</c:v>
                </c:pt>
                <c:pt idx="613">
                  <c:v>8.5120000000000005</c:v>
                </c:pt>
                <c:pt idx="614">
                  <c:v>8.5120000000000005</c:v>
                </c:pt>
                <c:pt idx="615">
                  <c:v>8.5120000000000005</c:v>
                </c:pt>
                <c:pt idx="616">
                  <c:v>8.5120000000000005</c:v>
                </c:pt>
                <c:pt idx="617">
                  <c:v>8.5165714285714138</c:v>
                </c:pt>
                <c:pt idx="618">
                  <c:v>8.5165714285714138</c:v>
                </c:pt>
                <c:pt idx="619">
                  <c:v>8.5211428571428574</c:v>
                </c:pt>
                <c:pt idx="620">
                  <c:v>8.5211428571428574</c:v>
                </c:pt>
                <c:pt idx="621">
                  <c:v>8.5211428571428574</c:v>
                </c:pt>
                <c:pt idx="622">
                  <c:v>8.5211428571428574</c:v>
                </c:pt>
                <c:pt idx="623">
                  <c:v>8.5257142857142867</c:v>
                </c:pt>
                <c:pt idx="624">
                  <c:v>8.5257142857142867</c:v>
                </c:pt>
                <c:pt idx="625">
                  <c:v>8.5257142857142867</c:v>
                </c:pt>
                <c:pt idx="626">
                  <c:v>8.5257142857142867</c:v>
                </c:pt>
                <c:pt idx="627">
                  <c:v>8.5257142857142867</c:v>
                </c:pt>
                <c:pt idx="628">
                  <c:v>8.5257142857142867</c:v>
                </c:pt>
                <c:pt idx="629">
                  <c:v>8.5302857142857142</c:v>
                </c:pt>
                <c:pt idx="630">
                  <c:v>8.5302857142857142</c:v>
                </c:pt>
                <c:pt idx="631">
                  <c:v>8.5302857142857142</c:v>
                </c:pt>
                <c:pt idx="632">
                  <c:v>8.5302857142857142</c:v>
                </c:pt>
                <c:pt idx="633">
                  <c:v>8.5302857142857142</c:v>
                </c:pt>
                <c:pt idx="634">
                  <c:v>8.5348571428571294</c:v>
                </c:pt>
                <c:pt idx="635">
                  <c:v>8.5348571428571294</c:v>
                </c:pt>
                <c:pt idx="636">
                  <c:v>8.5348571428571294</c:v>
                </c:pt>
                <c:pt idx="637">
                  <c:v>8.5348571428571294</c:v>
                </c:pt>
                <c:pt idx="638">
                  <c:v>8.5394285714285711</c:v>
                </c:pt>
                <c:pt idx="639">
                  <c:v>8.5394285714285711</c:v>
                </c:pt>
                <c:pt idx="640">
                  <c:v>8.5394285714285711</c:v>
                </c:pt>
                <c:pt idx="641">
                  <c:v>8.5440000000000005</c:v>
                </c:pt>
                <c:pt idx="642">
                  <c:v>8.5440000000000005</c:v>
                </c:pt>
                <c:pt idx="643">
                  <c:v>8.5440000000000005</c:v>
                </c:pt>
                <c:pt idx="644">
                  <c:v>8.5440000000000005</c:v>
                </c:pt>
                <c:pt idx="645">
                  <c:v>8.548571428571405</c:v>
                </c:pt>
                <c:pt idx="646">
                  <c:v>8.548571428571405</c:v>
                </c:pt>
                <c:pt idx="647">
                  <c:v>8.548571428571405</c:v>
                </c:pt>
                <c:pt idx="648">
                  <c:v>8.548571428571405</c:v>
                </c:pt>
                <c:pt idx="649">
                  <c:v>8.548571428571405</c:v>
                </c:pt>
                <c:pt idx="650">
                  <c:v>8.548571428571405</c:v>
                </c:pt>
                <c:pt idx="651">
                  <c:v>8.5531428571428716</c:v>
                </c:pt>
                <c:pt idx="652">
                  <c:v>8.5531428571428716</c:v>
                </c:pt>
                <c:pt idx="653">
                  <c:v>8.5531428571428716</c:v>
                </c:pt>
                <c:pt idx="654">
                  <c:v>8.5531428571428716</c:v>
                </c:pt>
                <c:pt idx="655">
                  <c:v>8.5531428571428716</c:v>
                </c:pt>
                <c:pt idx="656">
                  <c:v>8.5531428571428716</c:v>
                </c:pt>
                <c:pt idx="657">
                  <c:v>8.5577142857142867</c:v>
                </c:pt>
                <c:pt idx="658">
                  <c:v>8.5577142857142867</c:v>
                </c:pt>
                <c:pt idx="659">
                  <c:v>8.5577142857142867</c:v>
                </c:pt>
                <c:pt idx="660">
                  <c:v>8.5577142857142867</c:v>
                </c:pt>
                <c:pt idx="661">
                  <c:v>8.5577142857142867</c:v>
                </c:pt>
                <c:pt idx="662">
                  <c:v>8.5622857142857249</c:v>
                </c:pt>
                <c:pt idx="663">
                  <c:v>8.5622857142857249</c:v>
                </c:pt>
                <c:pt idx="664">
                  <c:v>8.5622857142857249</c:v>
                </c:pt>
                <c:pt idx="665">
                  <c:v>8.5668571428571418</c:v>
                </c:pt>
                <c:pt idx="666">
                  <c:v>8.5668571428571418</c:v>
                </c:pt>
                <c:pt idx="667">
                  <c:v>8.5668571428571418</c:v>
                </c:pt>
                <c:pt idx="668">
                  <c:v>8.5668571428571418</c:v>
                </c:pt>
                <c:pt idx="669">
                  <c:v>8.5714285714285712</c:v>
                </c:pt>
                <c:pt idx="670">
                  <c:v>8.5714285714285712</c:v>
                </c:pt>
                <c:pt idx="671">
                  <c:v>8.5714285714285712</c:v>
                </c:pt>
                <c:pt idx="672">
                  <c:v>8.5714285714285712</c:v>
                </c:pt>
                <c:pt idx="673">
                  <c:v>8.5714285714285712</c:v>
                </c:pt>
                <c:pt idx="674">
                  <c:v>8.5714285714285712</c:v>
                </c:pt>
                <c:pt idx="675">
                  <c:v>8.5714285714285712</c:v>
                </c:pt>
                <c:pt idx="676">
                  <c:v>8.5714285714285712</c:v>
                </c:pt>
                <c:pt idx="677">
                  <c:v>8.5760000000000005</c:v>
                </c:pt>
                <c:pt idx="678">
                  <c:v>8.5760000000000005</c:v>
                </c:pt>
                <c:pt idx="679">
                  <c:v>8.5760000000000005</c:v>
                </c:pt>
                <c:pt idx="680">
                  <c:v>8.5760000000000005</c:v>
                </c:pt>
                <c:pt idx="681">
                  <c:v>8.5760000000000005</c:v>
                </c:pt>
                <c:pt idx="682">
                  <c:v>8.5760000000000005</c:v>
                </c:pt>
                <c:pt idx="683">
                  <c:v>8.5805714285714139</c:v>
                </c:pt>
                <c:pt idx="684">
                  <c:v>8.5805714285714139</c:v>
                </c:pt>
                <c:pt idx="685">
                  <c:v>8.5805714285714139</c:v>
                </c:pt>
                <c:pt idx="686">
                  <c:v>8.5805714285714139</c:v>
                </c:pt>
                <c:pt idx="687">
                  <c:v>8.5805714285714139</c:v>
                </c:pt>
                <c:pt idx="688">
                  <c:v>8.5805714285714139</c:v>
                </c:pt>
                <c:pt idx="689">
                  <c:v>8.5805714285714139</c:v>
                </c:pt>
                <c:pt idx="690">
                  <c:v>8.5851428571428681</c:v>
                </c:pt>
                <c:pt idx="691">
                  <c:v>8.5851428571428681</c:v>
                </c:pt>
                <c:pt idx="692">
                  <c:v>8.5851428571428681</c:v>
                </c:pt>
                <c:pt idx="693">
                  <c:v>8.5851428571428681</c:v>
                </c:pt>
                <c:pt idx="694">
                  <c:v>8.5897142857142867</c:v>
                </c:pt>
                <c:pt idx="695">
                  <c:v>8.5897142857142867</c:v>
                </c:pt>
                <c:pt idx="696">
                  <c:v>8.5897142857142867</c:v>
                </c:pt>
                <c:pt idx="697">
                  <c:v>8.5897142857142867</c:v>
                </c:pt>
                <c:pt idx="698">
                  <c:v>8.5897142857142867</c:v>
                </c:pt>
                <c:pt idx="699">
                  <c:v>8.5897142857142867</c:v>
                </c:pt>
                <c:pt idx="700">
                  <c:v>8.5897142857142867</c:v>
                </c:pt>
                <c:pt idx="701">
                  <c:v>8.5942857142857143</c:v>
                </c:pt>
                <c:pt idx="702">
                  <c:v>8.5942857142857143</c:v>
                </c:pt>
                <c:pt idx="703">
                  <c:v>8.5942857142857143</c:v>
                </c:pt>
                <c:pt idx="704">
                  <c:v>8.5942857142857143</c:v>
                </c:pt>
                <c:pt idx="705">
                  <c:v>8.5942857142857143</c:v>
                </c:pt>
                <c:pt idx="706">
                  <c:v>8.5942857142857143</c:v>
                </c:pt>
                <c:pt idx="707">
                  <c:v>8.5942857142857143</c:v>
                </c:pt>
                <c:pt idx="708">
                  <c:v>8.5942857142857143</c:v>
                </c:pt>
                <c:pt idx="709">
                  <c:v>8.5942857142857143</c:v>
                </c:pt>
                <c:pt idx="710">
                  <c:v>8.5942857142857143</c:v>
                </c:pt>
                <c:pt idx="711">
                  <c:v>8.5988571428571419</c:v>
                </c:pt>
                <c:pt idx="712">
                  <c:v>8.5988571428571419</c:v>
                </c:pt>
                <c:pt idx="713">
                  <c:v>8.5988571428571419</c:v>
                </c:pt>
                <c:pt idx="714">
                  <c:v>8.5988571428571419</c:v>
                </c:pt>
                <c:pt idx="715">
                  <c:v>8.5988571428571419</c:v>
                </c:pt>
                <c:pt idx="716">
                  <c:v>8.5988571428571419</c:v>
                </c:pt>
                <c:pt idx="717">
                  <c:v>8.5988571428571419</c:v>
                </c:pt>
                <c:pt idx="718">
                  <c:v>8.5988571428571419</c:v>
                </c:pt>
                <c:pt idx="719">
                  <c:v>8.6034285714285712</c:v>
                </c:pt>
                <c:pt idx="720">
                  <c:v>8.6034285714285712</c:v>
                </c:pt>
                <c:pt idx="721">
                  <c:v>8.6034285714285712</c:v>
                </c:pt>
                <c:pt idx="722">
                  <c:v>8.6034285714285712</c:v>
                </c:pt>
                <c:pt idx="723">
                  <c:v>8.6034285714285712</c:v>
                </c:pt>
                <c:pt idx="724">
                  <c:v>8.6034285714285712</c:v>
                </c:pt>
                <c:pt idx="725">
                  <c:v>8.6034285714285712</c:v>
                </c:pt>
                <c:pt idx="726">
                  <c:v>8.6034285714285712</c:v>
                </c:pt>
                <c:pt idx="727">
                  <c:v>8.6080000000000005</c:v>
                </c:pt>
                <c:pt idx="728">
                  <c:v>8.6080000000000005</c:v>
                </c:pt>
                <c:pt idx="729">
                  <c:v>8.6080000000000005</c:v>
                </c:pt>
                <c:pt idx="730">
                  <c:v>8.6080000000000005</c:v>
                </c:pt>
                <c:pt idx="731">
                  <c:v>8.6080000000000005</c:v>
                </c:pt>
                <c:pt idx="732">
                  <c:v>8.6080000000000005</c:v>
                </c:pt>
                <c:pt idx="733">
                  <c:v>8.6125714285714157</c:v>
                </c:pt>
                <c:pt idx="734">
                  <c:v>8.6125714285714157</c:v>
                </c:pt>
                <c:pt idx="735">
                  <c:v>8.6125714285714157</c:v>
                </c:pt>
                <c:pt idx="736">
                  <c:v>8.6125714285714157</c:v>
                </c:pt>
                <c:pt idx="737">
                  <c:v>8.6125714285714157</c:v>
                </c:pt>
                <c:pt idx="738">
                  <c:v>8.6125714285714157</c:v>
                </c:pt>
                <c:pt idx="739">
                  <c:v>8.6125714285714157</c:v>
                </c:pt>
                <c:pt idx="740">
                  <c:v>8.6171428571428557</c:v>
                </c:pt>
                <c:pt idx="741">
                  <c:v>8.6171428571428557</c:v>
                </c:pt>
                <c:pt idx="742">
                  <c:v>8.6171428571428557</c:v>
                </c:pt>
                <c:pt idx="743">
                  <c:v>8.6171428571428557</c:v>
                </c:pt>
                <c:pt idx="744">
                  <c:v>8.6171428571428557</c:v>
                </c:pt>
                <c:pt idx="745">
                  <c:v>8.6171428571428557</c:v>
                </c:pt>
                <c:pt idx="746">
                  <c:v>8.6171428571428557</c:v>
                </c:pt>
                <c:pt idx="747">
                  <c:v>8.6171428571428557</c:v>
                </c:pt>
                <c:pt idx="748">
                  <c:v>8.6171428571428557</c:v>
                </c:pt>
                <c:pt idx="749">
                  <c:v>8.6171428571428557</c:v>
                </c:pt>
                <c:pt idx="750">
                  <c:v>8.6171428571428557</c:v>
                </c:pt>
                <c:pt idx="751">
                  <c:v>8.6171428571428557</c:v>
                </c:pt>
                <c:pt idx="752">
                  <c:v>8.6171428571428557</c:v>
                </c:pt>
                <c:pt idx="753">
                  <c:v>8.6171428571428557</c:v>
                </c:pt>
                <c:pt idx="754">
                  <c:v>8.6034285714285712</c:v>
                </c:pt>
                <c:pt idx="755">
                  <c:v>8.5942857142857143</c:v>
                </c:pt>
                <c:pt idx="756">
                  <c:v>8.5942857142857143</c:v>
                </c:pt>
                <c:pt idx="757">
                  <c:v>8.5942857142857143</c:v>
                </c:pt>
                <c:pt idx="758">
                  <c:v>8.6171428571428557</c:v>
                </c:pt>
                <c:pt idx="759">
                  <c:v>8.6171428571428557</c:v>
                </c:pt>
                <c:pt idx="760">
                  <c:v>8.6171428571428557</c:v>
                </c:pt>
                <c:pt idx="761">
                  <c:v>8.6171428571428557</c:v>
                </c:pt>
                <c:pt idx="762">
                  <c:v>8.6171428571428557</c:v>
                </c:pt>
                <c:pt idx="763">
                  <c:v>8.6171428571428557</c:v>
                </c:pt>
                <c:pt idx="764">
                  <c:v>8.6171428571428557</c:v>
                </c:pt>
                <c:pt idx="765">
                  <c:v>8.6171428571428557</c:v>
                </c:pt>
                <c:pt idx="766">
                  <c:v>8.6171428571428557</c:v>
                </c:pt>
                <c:pt idx="767">
                  <c:v>8.6171428571428557</c:v>
                </c:pt>
                <c:pt idx="768">
                  <c:v>8.6171428571428557</c:v>
                </c:pt>
                <c:pt idx="769">
                  <c:v>8.6171428571428557</c:v>
                </c:pt>
                <c:pt idx="770">
                  <c:v>8.6171428571428557</c:v>
                </c:pt>
                <c:pt idx="771">
                  <c:v>8.6171428571428557</c:v>
                </c:pt>
                <c:pt idx="772">
                  <c:v>8.6171428571428557</c:v>
                </c:pt>
                <c:pt idx="773">
                  <c:v>8.6171428571428557</c:v>
                </c:pt>
                <c:pt idx="774">
                  <c:v>8.6171428571428557</c:v>
                </c:pt>
                <c:pt idx="775">
                  <c:v>8.6171428571428557</c:v>
                </c:pt>
                <c:pt idx="776">
                  <c:v>8.6171428571428557</c:v>
                </c:pt>
                <c:pt idx="777">
                  <c:v>8.6171428571428557</c:v>
                </c:pt>
                <c:pt idx="778">
                  <c:v>8.6171428571428557</c:v>
                </c:pt>
                <c:pt idx="779">
                  <c:v>8.6171428571428557</c:v>
                </c:pt>
                <c:pt idx="780">
                  <c:v>8.6171428571428557</c:v>
                </c:pt>
                <c:pt idx="781">
                  <c:v>8.6171428571428557</c:v>
                </c:pt>
                <c:pt idx="782">
                  <c:v>8.6125714285714157</c:v>
                </c:pt>
                <c:pt idx="783">
                  <c:v>8.6125714285714157</c:v>
                </c:pt>
                <c:pt idx="784">
                  <c:v>8.6125714285714157</c:v>
                </c:pt>
                <c:pt idx="785">
                  <c:v>8.6125714285714157</c:v>
                </c:pt>
                <c:pt idx="786">
                  <c:v>8.6125714285714157</c:v>
                </c:pt>
                <c:pt idx="787">
                  <c:v>8.6125714285714157</c:v>
                </c:pt>
                <c:pt idx="788">
                  <c:v>8.6125714285714157</c:v>
                </c:pt>
                <c:pt idx="789">
                  <c:v>8.6125714285714157</c:v>
                </c:pt>
                <c:pt idx="790">
                  <c:v>8.6125714285714157</c:v>
                </c:pt>
                <c:pt idx="791">
                  <c:v>8.6125714285714157</c:v>
                </c:pt>
                <c:pt idx="792">
                  <c:v>8.6125714285714157</c:v>
                </c:pt>
                <c:pt idx="793">
                  <c:v>8.6125714285714157</c:v>
                </c:pt>
                <c:pt idx="794">
                  <c:v>8.6080000000000005</c:v>
                </c:pt>
                <c:pt idx="795">
                  <c:v>8.6080000000000005</c:v>
                </c:pt>
                <c:pt idx="796">
                  <c:v>8.6080000000000005</c:v>
                </c:pt>
                <c:pt idx="797">
                  <c:v>8.6080000000000005</c:v>
                </c:pt>
                <c:pt idx="798">
                  <c:v>8.6080000000000005</c:v>
                </c:pt>
                <c:pt idx="799">
                  <c:v>8.6080000000000005</c:v>
                </c:pt>
                <c:pt idx="800">
                  <c:v>8.6034285714285712</c:v>
                </c:pt>
                <c:pt idx="801">
                  <c:v>8.6034285714285712</c:v>
                </c:pt>
                <c:pt idx="802">
                  <c:v>8.6034285714285712</c:v>
                </c:pt>
                <c:pt idx="803">
                  <c:v>8.6034285714285712</c:v>
                </c:pt>
                <c:pt idx="804">
                  <c:v>8.6034285714285712</c:v>
                </c:pt>
                <c:pt idx="805">
                  <c:v>8.6034285714285712</c:v>
                </c:pt>
                <c:pt idx="806">
                  <c:v>8.6034285714285712</c:v>
                </c:pt>
                <c:pt idx="807">
                  <c:v>8.6034285714285712</c:v>
                </c:pt>
                <c:pt idx="808">
                  <c:v>8.5988571428571419</c:v>
                </c:pt>
                <c:pt idx="809">
                  <c:v>8.5988571428571419</c:v>
                </c:pt>
                <c:pt idx="810">
                  <c:v>8.5988571428571419</c:v>
                </c:pt>
                <c:pt idx="811">
                  <c:v>8.5988571428571419</c:v>
                </c:pt>
                <c:pt idx="812">
                  <c:v>8.5988571428571419</c:v>
                </c:pt>
                <c:pt idx="813">
                  <c:v>8.5988571428571419</c:v>
                </c:pt>
                <c:pt idx="814">
                  <c:v>8.5988571428571419</c:v>
                </c:pt>
                <c:pt idx="815">
                  <c:v>8.5988571428571419</c:v>
                </c:pt>
                <c:pt idx="816">
                  <c:v>8.5988571428571419</c:v>
                </c:pt>
                <c:pt idx="817">
                  <c:v>8.5942857142857143</c:v>
                </c:pt>
                <c:pt idx="818">
                  <c:v>8.5942857142857143</c:v>
                </c:pt>
                <c:pt idx="819">
                  <c:v>8.5942857142857143</c:v>
                </c:pt>
                <c:pt idx="820">
                  <c:v>8.5942857142857143</c:v>
                </c:pt>
                <c:pt idx="821">
                  <c:v>8.5942857142857143</c:v>
                </c:pt>
                <c:pt idx="822">
                  <c:v>8.5942857142857143</c:v>
                </c:pt>
                <c:pt idx="823">
                  <c:v>8.5942857142857143</c:v>
                </c:pt>
                <c:pt idx="824">
                  <c:v>8.5942857142857143</c:v>
                </c:pt>
                <c:pt idx="825">
                  <c:v>8.5942857142857143</c:v>
                </c:pt>
                <c:pt idx="826">
                  <c:v>8.5942857142857143</c:v>
                </c:pt>
                <c:pt idx="827">
                  <c:v>8.5942857142857143</c:v>
                </c:pt>
                <c:pt idx="828">
                  <c:v>8.5897142857142867</c:v>
                </c:pt>
                <c:pt idx="829">
                  <c:v>8.5897142857142867</c:v>
                </c:pt>
                <c:pt idx="830">
                  <c:v>8.5897142857142867</c:v>
                </c:pt>
                <c:pt idx="831">
                  <c:v>8.5897142857142867</c:v>
                </c:pt>
                <c:pt idx="832">
                  <c:v>8.5897142857142867</c:v>
                </c:pt>
                <c:pt idx="833">
                  <c:v>8.5897142857142867</c:v>
                </c:pt>
                <c:pt idx="834">
                  <c:v>8.5897142857142867</c:v>
                </c:pt>
                <c:pt idx="835">
                  <c:v>8.5851428571428681</c:v>
                </c:pt>
                <c:pt idx="836">
                  <c:v>8.5851428571428681</c:v>
                </c:pt>
                <c:pt idx="837">
                  <c:v>8.5851428571428681</c:v>
                </c:pt>
                <c:pt idx="838">
                  <c:v>8.5851428571428681</c:v>
                </c:pt>
                <c:pt idx="839">
                  <c:v>8.5805714285714139</c:v>
                </c:pt>
                <c:pt idx="840">
                  <c:v>8.5805714285714139</c:v>
                </c:pt>
                <c:pt idx="841">
                  <c:v>8.5805714285714139</c:v>
                </c:pt>
                <c:pt idx="842">
                  <c:v>8.5805714285714139</c:v>
                </c:pt>
                <c:pt idx="843">
                  <c:v>8.5760000000000005</c:v>
                </c:pt>
                <c:pt idx="844">
                  <c:v>8.5760000000000005</c:v>
                </c:pt>
                <c:pt idx="845">
                  <c:v>8.5760000000000005</c:v>
                </c:pt>
                <c:pt idx="846">
                  <c:v>8.5760000000000005</c:v>
                </c:pt>
                <c:pt idx="847">
                  <c:v>8.5760000000000005</c:v>
                </c:pt>
                <c:pt idx="848">
                  <c:v>8.5760000000000005</c:v>
                </c:pt>
                <c:pt idx="849">
                  <c:v>8.5714285714285712</c:v>
                </c:pt>
                <c:pt idx="850">
                  <c:v>8.5714285714285712</c:v>
                </c:pt>
                <c:pt idx="851">
                  <c:v>8.5714285714285712</c:v>
                </c:pt>
                <c:pt idx="852">
                  <c:v>8.5714285714285712</c:v>
                </c:pt>
                <c:pt idx="853">
                  <c:v>8.5714285714285712</c:v>
                </c:pt>
                <c:pt idx="854">
                  <c:v>8.5714285714285712</c:v>
                </c:pt>
                <c:pt idx="855">
                  <c:v>8.5714285714285712</c:v>
                </c:pt>
                <c:pt idx="856">
                  <c:v>8.5714285714285712</c:v>
                </c:pt>
                <c:pt idx="857">
                  <c:v>8.5668571428571418</c:v>
                </c:pt>
                <c:pt idx="858">
                  <c:v>8.5668571428571418</c:v>
                </c:pt>
                <c:pt idx="859">
                  <c:v>8.5668571428571418</c:v>
                </c:pt>
                <c:pt idx="860">
                  <c:v>8.5668571428571418</c:v>
                </c:pt>
                <c:pt idx="861">
                  <c:v>8.5622857142857249</c:v>
                </c:pt>
                <c:pt idx="862">
                  <c:v>8.5622857142857249</c:v>
                </c:pt>
                <c:pt idx="863">
                  <c:v>8.5622857142857249</c:v>
                </c:pt>
                <c:pt idx="864">
                  <c:v>8.5577142857142867</c:v>
                </c:pt>
                <c:pt idx="865">
                  <c:v>8.5577142857142867</c:v>
                </c:pt>
                <c:pt idx="866">
                  <c:v>8.5577142857142867</c:v>
                </c:pt>
                <c:pt idx="867">
                  <c:v>8.5531428571428716</c:v>
                </c:pt>
                <c:pt idx="868">
                  <c:v>8.5531428571428716</c:v>
                </c:pt>
                <c:pt idx="869">
                  <c:v>8.5531428571428716</c:v>
                </c:pt>
                <c:pt idx="870">
                  <c:v>8.5531428571428716</c:v>
                </c:pt>
                <c:pt idx="871">
                  <c:v>8.548571428571405</c:v>
                </c:pt>
                <c:pt idx="872">
                  <c:v>8.548571428571405</c:v>
                </c:pt>
                <c:pt idx="873">
                  <c:v>8.548571428571405</c:v>
                </c:pt>
                <c:pt idx="874">
                  <c:v>8.548571428571405</c:v>
                </c:pt>
                <c:pt idx="875">
                  <c:v>8.548571428571405</c:v>
                </c:pt>
                <c:pt idx="876">
                  <c:v>8.548571428571405</c:v>
                </c:pt>
                <c:pt idx="877">
                  <c:v>8.5440000000000005</c:v>
                </c:pt>
                <c:pt idx="878">
                  <c:v>8.5440000000000005</c:v>
                </c:pt>
                <c:pt idx="879">
                  <c:v>8.5440000000000005</c:v>
                </c:pt>
                <c:pt idx="880">
                  <c:v>8.5394285714285711</c:v>
                </c:pt>
                <c:pt idx="881">
                  <c:v>8.5394285714285711</c:v>
                </c:pt>
                <c:pt idx="882">
                  <c:v>8.5348571428571294</c:v>
                </c:pt>
                <c:pt idx="883">
                  <c:v>8.5348571428571294</c:v>
                </c:pt>
                <c:pt idx="884">
                  <c:v>8.5302857142857142</c:v>
                </c:pt>
                <c:pt idx="885">
                  <c:v>8.5302857142857142</c:v>
                </c:pt>
                <c:pt idx="886">
                  <c:v>8.5302857142857142</c:v>
                </c:pt>
                <c:pt idx="887">
                  <c:v>8.5257142857142867</c:v>
                </c:pt>
                <c:pt idx="888">
                  <c:v>8.5257142857142867</c:v>
                </c:pt>
                <c:pt idx="889">
                  <c:v>8.5257142857142867</c:v>
                </c:pt>
                <c:pt idx="890">
                  <c:v>8.5257142857142867</c:v>
                </c:pt>
                <c:pt idx="891">
                  <c:v>8.5165714285714138</c:v>
                </c:pt>
                <c:pt idx="892">
                  <c:v>8.5120000000000005</c:v>
                </c:pt>
                <c:pt idx="893">
                  <c:v>8.5120000000000005</c:v>
                </c:pt>
                <c:pt idx="894">
                  <c:v>8.5074285714285711</c:v>
                </c:pt>
                <c:pt idx="895">
                  <c:v>8.5028571428571418</c:v>
                </c:pt>
                <c:pt idx="896">
                  <c:v>8.5028571428571418</c:v>
                </c:pt>
                <c:pt idx="897">
                  <c:v>8.4982857142857142</c:v>
                </c:pt>
                <c:pt idx="898">
                  <c:v>8.4982857142857142</c:v>
                </c:pt>
                <c:pt idx="899">
                  <c:v>8.4982857142857142</c:v>
                </c:pt>
                <c:pt idx="900">
                  <c:v>8.4937142857142867</c:v>
                </c:pt>
                <c:pt idx="901">
                  <c:v>8.4937142857142867</c:v>
                </c:pt>
                <c:pt idx="902">
                  <c:v>8.4891428571428715</c:v>
                </c:pt>
                <c:pt idx="903">
                  <c:v>8.4845714285714138</c:v>
                </c:pt>
                <c:pt idx="904">
                  <c:v>8.48</c:v>
                </c:pt>
                <c:pt idx="905">
                  <c:v>8.4754285714285746</c:v>
                </c:pt>
                <c:pt idx="906">
                  <c:v>8.4754285714285746</c:v>
                </c:pt>
                <c:pt idx="907">
                  <c:v>8.4708571428571418</c:v>
                </c:pt>
                <c:pt idx="908">
                  <c:v>8.4617142857142866</c:v>
                </c:pt>
                <c:pt idx="909">
                  <c:v>8.4617142857142866</c:v>
                </c:pt>
                <c:pt idx="910">
                  <c:v>8.4617142857142866</c:v>
                </c:pt>
                <c:pt idx="911">
                  <c:v>8.457142857142868</c:v>
                </c:pt>
                <c:pt idx="912">
                  <c:v>8.452571428571428</c:v>
                </c:pt>
                <c:pt idx="913">
                  <c:v>8.452571428571428</c:v>
                </c:pt>
                <c:pt idx="914">
                  <c:v>8.4480000000000004</c:v>
                </c:pt>
                <c:pt idx="915">
                  <c:v>8.4388571428571257</c:v>
                </c:pt>
                <c:pt idx="916">
                  <c:v>8.4342857142857142</c:v>
                </c:pt>
                <c:pt idx="917">
                  <c:v>8.4297142857142866</c:v>
                </c:pt>
                <c:pt idx="918">
                  <c:v>8.4251428571428679</c:v>
                </c:pt>
                <c:pt idx="919">
                  <c:v>8.4160000000000004</c:v>
                </c:pt>
                <c:pt idx="920">
                  <c:v>8.4068571428571417</c:v>
                </c:pt>
                <c:pt idx="921">
                  <c:v>8.4022857142857248</c:v>
                </c:pt>
                <c:pt idx="922">
                  <c:v>8.3931428571428679</c:v>
                </c:pt>
                <c:pt idx="923">
                  <c:v>8.3840000000000003</c:v>
                </c:pt>
                <c:pt idx="924">
                  <c:v>8.3702857142857248</c:v>
                </c:pt>
                <c:pt idx="925">
                  <c:v>8.3611428571428679</c:v>
                </c:pt>
                <c:pt idx="926">
                  <c:v>8.3428571428571434</c:v>
                </c:pt>
                <c:pt idx="927">
                  <c:v>8.3108571428571434</c:v>
                </c:pt>
                <c:pt idx="928">
                  <c:v>8.2834285714285709</c:v>
                </c:pt>
                <c:pt idx="929">
                  <c:v>8.2468571428571256</c:v>
                </c:pt>
                <c:pt idx="930">
                  <c:v>8.1965714285714117</c:v>
                </c:pt>
                <c:pt idx="931">
                  <c:v>8.1325714285714117</c:v>
                </c:pt>
                <c:pt idx="932">
                  <c:v>8.0640000000000001</c:v>
                </c:pt>
                <c:pt idx="933">
                  <c:v>7.9954285714285716</c:v>
                </c:pt>
                <c:pt idx="934">
                  <c:v>7.9268571428571422</c:v>
                </c:pt>
                <c:pt idx="935">
                  <c:v>7.8445714285714265</c:v>
                </c:pt>
                <c:pt idx="936">
                  <c:v>7.7211428571428566</c:v>
                </c:pt>
                <c:pt idx="937">
                  <c:v>7.6571428571428486</c:v>
                </c:pt>
                <c:pt idx="938">
                  <c:v>7.6022857142857081</c:v>
                </c:pt>
                <c:pt idx="939">
                  <c:v>7.5382857142857143</c:v>
                </c:pt>
                <c:pt idx="940">
                  <c:v>7.4514285714285711</c:v>
                </c:pt>
                <c:pt idx="941">
                  <c:v>7.3508571428571425</c:v>
                </c:pt>
                <c:pt idx="942">
                  <c:v>7.3097142857142874</c:v>
                </c:pt>
                <c:pt idx="943">
                  <c:v>7.2639999999999985</c:v>
                </c:pt>
                <c:pt idx="944">
                  <c:v>7.1999999999999975</c:v>
                </c:pt>
                <c:pt idx="945">
                  <c:v>7.136000000000001</c:v>
                </c:pt>
                <c:pt idx="946">
                  <c:v>7.081142857142857</c:v>
                </c:pt>
                <c:pt idx="947">
                  <c:v>6.9622857142857084</c:v>
                </c:pt>
                <c:pt idx="948">
                  <c:v>6.8022857142857145</c:v>
                </c:pt>
                <c:pt idx="949">
                  <c:v>6.6514285714285695</c:v>
                </c:pt>
                <c:pt idx="950">
                  <c:v>6.4731428571428564</c:v>
                </c:pt>
                <c:pt idx="951">
                  <c:v>6.3725714285714288</c:v>
                </c:pt>
                <c:pt idx="952">
                  <c:v>6.2582857142857149</c:v>
                </c:pt>
                <c:pt idx="953">
                  <c:v>6.1165714285714285</c:v>
                </c:pt>
                <c:pt idx="954">
                  <c:v>5.9885714285714284</c:v>
                </c:pt>
                <c:pt idx="955">
                  <c:v>5.9154285714285715</c:v>
                </c:pt>
                <c:pt idx="956">
                  <c:v>5.8194285714285705</c:v>
                </c:pt>
                <c:pt idx="957">
                  <c:v>5.7097142857142904</c:v>
                </c:pt>
                <c:pt idx="958">
                  <c:v>5.5954285714285685</c:v>
                </c:pt>
                <c:pt idx="959">
                  <c:v>5.4537142857142884</c:v>
                </c:pt>
                <c:pt idx="960">
                  <c:v>5.2205714285714286</c:v>
                </c:pt>
                <c:pt idx="961">
                  <c:v>5.1337142857142863</c:v>
                </c:pt>
                <c:pt idx="962">
                  <c:v>5.0468571428571423</c:v>
                </c:pt>
                <c:pt idx="963">
                  <c:v>4.9965714285714284</c:v>
                </c:pt>
                <c:pt idx="964">
                  <c:v>4.9371428571428577</c:v>
                </c:pt>
                <c:pt idx="965">
                  <c:v>4.8777142857142861</c:v>
                </c:pt>
                <c:pt idx="966">
                  <c:v>4.7405714285714291</c:v>
                </c:pt>
                <c:pt idx="967">
                  <c:v>4.658285714285709</c:v>
                </c:pt>
                <c:pt idx="968">
                  <c:v>4.5988571428571428</c:v>
                </c:pt>
                <c:pt idx="969">
                  <c:v>4.5668571428571427</c:v>
                </c:pt>
                <c:pt idx="970">
                  <c:v>4.5211428571428565</c:v>
                </c:pt>
                <c:pt idx="971">
                  <c:v>4.4754285714285711</c:v>
                </c:pt>
                <c:pt idx="972">
                  <c:v>4.3977142857142857</c:v>
                </c:pt>
                <c:pt idx="973">
                  <c:v>4.2605714285714287</c:v>
                </c:pt>
                <c:pt idx="974">
                  <c:v>4.2468571428571433</c:v>
                </c:pt>
                <c:pt idx="975">
                  <c:v>4.2285714285714286</c:v>
                </c:pt>
                <c:pt idx="976">
                  <c:v>4.210285714285714</c:v>
                </c:pt>
                <c:pt idx="977">
                  <c:v>4.1919999999999975</c:v>
                </c:pt>
                <c:pt idx="978">
                  <c:v>4.1737142857142864</c:v>
                </c:pt>
                <c:pt idx="979">
                  <c:v>4.1462857142857095</c:v>
                </c:pt>
                <c:pt idx="980">
                  <c:v>4.0868571428571432</c:v>
                </c:pt>
                <c:pt idx="981">
                  <c:v>3.9817142857142858</c:v>
                </c:pt>
                <c:pt idx="982">
                  <c:v>3.968</c:v>
                </c:pt>
                <c:pt idx="983">
                  <c:v>3.9542857142857137</c:v>
                </c:pt>
                <c:pt idx="984">
                  <c:v>3.9451428571428582</c:v>
                </c:pt>
                <c:pt idx="985">
                  <c:v>3.9314285714285684</c:v>
                </c:pt>
                <c:pt idx="986">
                  <c:v>3.9222857142857137</c:v>
                </c:pt>
                <c:pt idx="987">
                  <c:v>3.9039999999999999</c:v>
                </c:pt>
                <c:pt idx="988">
                  <c:v>3.894857142857143</c:v>
                </c:pt>
                <c:pt idx="989">
                  <c:v>3.8765714285714283</c:v>
                </c:pt>
                <c:pt idx="990">
                  <c:v>3.862857142857143</c:v>
                </c:pt>
                <c:pt idx="991">
                  <c:v>3.8537142857142861</c:v>
                </c:pt>
                <c:pt idx="992">
                  <c:v>3.8354285714285683</c:v>
                </c:pt>
                <c:pt idx="993">
                  <c:v>3.8262857142857127</c:v>
                </c:pt>
                <c:pt idx="994">
                  <c:v>3.8125714285714283</c:v>
                </c:pt>
                <c:pt idx="995">
                  <c:v>3.8034285714285714</c:v>
                </c:pt>
                <c:pt idx="996">
                  <c:v>3.7851428571428598</c:v>
                </c:pt>
                <c:pt idx="997">
                  <c:v>3.7668571428571442</c:v>
                </c:pt>
                <c:pt idx="998">
                  <c:v>3.7440000000000002</c:v>
                </c:pt>
                <c:pt idx="999">
                  <c:v>3.7211428571428598</c:v>
                </c:pt>
                <c:pt idx="1000">
                  <c:v>3.7028571428571442</c:v>
                </c:pt>
                <c:pt idx="1001">
                  <c:v>3.6799999999999997</c:v>
                </c:pt>
                <c:pt idx="1002">
                  <c:v>3.6525714285714286</c:v>
                </c:pt>
                <c:pt idx="1003">
                  <c:v>3.6297142857142854</c:v>
                </c:pt>
                <c:pt idx="1004">
                  <c:v>3.5245714285714316</c:v>
                </c:pt>
                <c:pt idx="1005">
                  <c:v>3.4651428571428582</c:v>
                </c:pt>
                <c:pt idx="1006">
                  <c:v>3.4605714285714315</c:v>
                </c:pt>
                <c:pt idx="1007">
                  <c:v>3.4605714285714315</c:v>
                </c:pt>
                <c:pt idx="1008">
                  <c:v>3.4514285714285684</c:v>
                </c:pt>
                <c:pt idx="1009">
                  <c:v>3.4468571428571431</c:v>
                </c:pt>
                <c:pt idx="1010">
                  <c:v>3.4422857142857137</c:v>
                </c:pt>
                <c:pt idx="1011">
                  <c:v>3.4377142857142857</c:v>
                </c:pt>
                <c:pt idx="1012">
                  <c:v>3.4239999999999999</c:v>
                </c:pt>
                <c:pt idx="1013">
                  <c:v>3.4239999999999999</c:v>
                </c:pt>
                <c:pt idx="1014">
                  <c:v>3.4194285714285684</c:v>
                </c:pt>
                <c:pt idx="1015">
                  <c:v>3.414857142857143</c:v>
                </c:pt>
                <c:pt idx="1016">
                  <c:v>3.4011428571428572</c:v>
                </c:pt>
                <c:pt idx="1017">
                  <c:v>3.3919999999999977</c:v>
                </c:pt>
                <c:pt idx="1018">
                  <c:v>3.3691428571428572</c:v>
                </c:pt>
                <c:pt idx="1019">
                  <c:v>3.3371428571428572</c:v>
                </c:pt>
                <c:pt idx="1020">
                  <c:v>3.3051428571428572</c:v>
                </c:pt>
                <c:pt idx="1021">
                  <c:v>3.2868571428571451</c:v>
                </c:pt>
                <c:pt idx="1022">
                  <c:v>3.2777142857142882</c:v>
                </c:pt>
                <c:pt idx="1023">
                  <c:v>3.2640000000000002</c:v>
                </c:pt>
                <c:pt idx="1024">
                  <c:v>3.2594285714285713</c:v>
                </c:pt>
                <c:pt idx="1025">
                  <c:v>3.2548571428571442</c:v>
                </c:pt>
                <c:pt idx="1026">
                  <c:v>3.2502857142857144</c:v>
                </c:pt>
                <c:pt idx="1027">
                  <c:v>3.2457142857142882</c:v>
                </c:pt>
                <c:pt idx="1028">
                  <c:v>3.2365714285714282</c:v>
                </c:pt>
                <c:pt idx="1029">
                  <c:v>3.2365714285714282</c:v>
                </c:pt>
                <c:pt idx="1030">
                  <c:v>3.2319999999999998</c:v>
                </c:pt>
                <c:pt idx="1031">
                  <c:v>3.2228571428571442</c:v>
                </c:pt>
                <c:pt idx="1032">
                  <c:v>3.2182857142857144</c:v>
                </c:pt>
                <c:pt idx="1033">
                  <c:v>3.2137142857142855</c:v>
                </c:pt>
                <c:pt idx="1034">
                  <c:v>3.2045714285714326</c:v>
                </c:pt>
                <c:pt idx="1035">
                  <c:v>3.1908571428571442</c:v>
                </c:pt>
                <c:pt idx="1036">
                  <c:v>3.1680000000000001</c:v>
                </c:pt>
                <c:pt idx="1037">
                  <c:v>3.1588571428571441</c:v>
                </c:pt>
                <c:pt idx="1038">
                  <c:v>3.1451428571428592</c:v>
                </c:pt>
                <c:pt idx="1039">
                  <c:v>3.1405714285714317</c:v>
                </c:pt>
                <c:pt idx="1040">
                  <c:v>3.1222857142857143</c:v>
                </c:pt>
                <c:pt idx="1041">
                  <c:v>3.1085714285714316</c:v>
                </c:pt>
                <c:pt idx="1042">
                  <c:v>3.0902857142857143</c:v>
                </c:pt>
                <c:pt idx="1043">
                  <c:v>3.0674285714285712</c:v>
                </c:pt>
                <c:pt idx="1044">
                  <c:v>3.008</c:v>
                </c:pt>
                <c:pt idx="1045">
                  <c:v>2.9897142857142858</c:v>
                </c:pt>
                <c:pt idx="1046">
                  <c:v>2.9805714285714311</c:v>
                </c:pt>
                <c:pt idx="1047">
                  <c:v>2.9622857142857137</c:v>
                </c:pt>
                <c:pt idx="1048">
                  <c:v>2.9485714285714311</c:v>
                </c:pt>
                <c:pt idx="1049">
                  <c:v>2.9394285714285688</c:v>
                </c:pt>
                <c:pt idx="1050">
                  <c:v>2.9348571428571431</c:v>
                </c:pt>
                <c:pt idx="1051">
                  <c:v>2.9211428571428582</c:v>
                </c:pt>
                <c:pt idx="1052">
                  <c:v>2.9119999999999977</c:v>
                </c:pt>
                <c:pt idx="1053">
                  <c:v>2.8982857142857137</c:v>
                </c:pt>
                <c:pt idx="1054">
                  <c:v>2.8845714285714292</c:v>
                </c:pt>
                <c:pt idx="1055">
                  <c:v>2.8708571428571426</c:v>
                </c:pt>
                <c:pt idx="1056">
                  <c:v>2.8525714285714288</c:v>
                </c:pt>
                <c:pt idx="1057">
                  <c:v>2.838857142857143</c:v>
                </c:pt>
                <c:pt idx="1058">
                  <c:v>2.8114285714285683</c:v>
                </c:pt>
                <c:pt idx="1059">
                  <c:v>2.7931428571428598</c:v>
                </c:pt>
                <c:pt idx="1060">
                  <c:v>2.7702857142857145</c:v>
                </c:pt>
                <c:pt idx="1061">
                  <c:v>2.7291428571428598</c:v>
                </c:pt>
                <c:pt idx="1062">
                  <c:v>2.6514285714285717</c:v>
                </c:pt>
                <c:pt idx="1063">
                  <c:v>2.5828571428571432</c:v>
                </c:pt>
                <c:pt idx="1064">
                  <c:v>2.528</c:v>
                </c:pt>
                <c:pt idx="1065">
                  <c:v>2.4777142857142858</c:v>
                </c:pt>
                <c:pt idx="1066">
                  <c:v>2.4365714285714284</c:v>
                </c:pt>
                <c:pt idx="1067">
                  <c:v>2.3085714285714292</c:v>
                </c:pt>
                <c:pt idx="1068">
                  <c:v>2.2308571428571442</c:v>
                </c:pt>
                <c:pt idx="1069">
                  <c:v>2.1897142857142859</c:v>
                </c:pt>
                <c:pt idx="1070">
                  <c:v>2.1622857142857144</c:v>
                </c:pt>
                <c:pt idx="1071">
                  <c:v>2.1302857142857143</c:v>
                </c:pt>
                <c:pt idx="1072">
                  <c:v>2.0937142857142854</c:v>
                </c:pt>
                <c:pt idx="1073">
                  <c:v>1.9748571428571444</c:v>
                </c:pt>
                <c:pt idx="1074">
                  <c:v>1.8880000000000001</c:v>
                </c:pt>
                <c:pt idx="1075">
                  <c:v>1.8011428571428572</c:v>
                </c:pt>
                <c:pt idx="1076">
                  <c:v>1.7919999999999978</c:v>
                </c:pt>
                <c:pt idx="1077">
                  <c:v>1.7828571428571429</c:v>
                </c:pt>
                <c:pt idx="1078">
                  <c:v>1.7737142857142838</c:v>
                </c:pt>
                <c:pt idx="1079">
                  <c:v>1.7691428571428558</c:v>
                </c:pt>
                <c:pt idx="1080">
                  <c:v>1.7508571428571429</c:v>
                </c:pt>
                <c:pt idx="1081">
                  <c:v>1.737142857142856</c:v>
                </c:pt>
                <c:pt idx="1082">
                  <c:v>1.728</c:v>
                </c:pt>
                <c:pt idx="1083">
                  <c:v>1.7051428571428557</c:v>
                </c:pt>
                <c:pt idx="1084">
                  <c:v>1.682285714285717</c:v>
                </c:pt>
                <c:pt idx="1085">
                  <c:v>1.6594285714285721</c:v>
                </c:pt>
                <c:pt idx="1086">
                  <c:v>1.6228571428571441</c:v>
                </c:pt>
                <c:pt idx="1087">
                  <c:v>1.5954285714285721</c:v>
                </c:pt>
                <c:pt idx="1088">
                  <c:v>1.5725714285714287</c:v>
                </c:pt>
                <c:pt idx="1089">
                  <c:v>1.5497142857142836</c:v>
                </c:pt>
                <c:pt idx="1090">
                  <c:v>1.536</c:v>
                </c:pt>
                <c:pt idx="1091">
                  <c:v>1.5222857142857158</c:v>
                </c:pt>
                <c:pt idx="1092">
                  <c:v>1.4582857142857155</c:v>
                </c:pt>
                <c:pt idx="1093">
                  <c:v>1.3211428571428572</c:v>
                </c:pt>
                <c:pt idx="1094">
                  <c:v>1.3165714285714285</c:v>
                </c:pt>
                <c:pt idx="1095">
                  <c:v>1.3165714285714285</c:v>
                </c:pt>
                <c:pt idx="1096">
                  <c:v>1.3165714285714285</c:v>
                </c:pt>
                <c:pt idx="1097">
                  <c:v>1.3120000000000001</c:v>
                </c:pt>
                <c:pt idx="1098">
                  <c:v>1.3028571428571429</c:v>
                </c:pt>
                <c:pt idx="1099">
                  <c:v>1.298285714285716</c:v>
                </c:pt>
                <c:pt idx="1100">
                  <c:v>1.293714285714284</c:v>
                </c:pt>
                <c:pt idx="1101">
                  <c:v>1.293714285714284</c:v>
                </c:pt>
                <c:pt idx="1102">
                  <c:v>1.2891428571428558</c:v>
                </c:pt>
                <c:pt idx="1103">
                  <c:v>1.28</c:v>
                </c:pt>
                <c:pt idx="1104">
                  <c:v>1.275428571428572</c:v>
                </c:pt>
                <c:pt idx="1105">
                  <c:v>1.2708571428571429</c:v>
                </c:pt>
                <c:pt idx="1106">
                  <c:v>1.2662857142857156</c:v>
                </c:pt>
                <c:pt idx="1107">
                  <c:v>1.2617142857142833</c:v>
                </c:pt>
                <c:pt idx="1108">
                  <c:v>1.2434285714285713</c:v>
                </c:pt>
                <c:pt idx="1109">
                  <c:v>1.0971428571428572</c:v>
                </c:pt>
                <c:pt idx="1110">
                  <c:v>1.0971428571428572</c:v>
                </c:pt>
                <c:pt idx="1111">
                  <c:v>1.0971428571428572</c:v>
                </c:pt>
                <c:pt idx="1112">
                  <c:v>1.0971428571428572</c:v>
                </c:pt>
                <c:pt idx="1113">
                  <c:v>1.0971428571428572</c:v>
                </c:pt>
                <c:pt idx="1114">
                  <c:v>1.0971428571428572</c:v>
                </c:pt>
                <c:pt idx="1115">
                  <c:v>1.0971428571428572</c:v>
                </c:pt>
                <c:pt idx="1116">
                  <c:v>1.0971428571428572</c:v>
                </c:pt>
                <c:pt idx="1117">
                  <c:v>1.0971428571428572</c:v>
                </c:pt>
                <c:pt idx="1118">
                  <c:v>1.0971428571428572</c:v>
                </c:pt>
                <c:pt idx="1119">
                  <c:v>1.1017142857142841</c:v>
                </c:pt>
                <c:pt idx="1120">
                  <c:v>1.1017142857142841</c:v>
                </c:pt>
                <c:pt idx="1121">
                  <c:v>1.1017142857142841</c:v>
                </c:pt>
                <c:pt idx="1122">
                  <c:v>1.1017142857142841</c:v>
                </c:pt>
                <c:pt idx="1123">
                  <c:v>1.1017142857142841</c:v>
                </c:pt>
                <c:pt idx="1124">
                  <c:v>1.1017142857142841</c:v>
                </c:pt>
                <c:pt idx="1125">
                  <c:v>1.1017142857142841</c:v>
                </c:pt>
                <c:pt idx="1126">
                  <c:v>1.1017142857142841</c:v>
                </c:pt>
                <c:pt idx="1127">
                  <c:v>1.1062857142857163</c:v>
                </c:pt>
                <c:pt idx="1128">
                  <c:v>1.1062857142857163</c:v>
                </c:pt>
                <c:pt idx="1129">
                  <c:v>1.1062857142857163</c:v>
                </c:pt>
                <c:pt idx="1130">
                  <c:v>1.1062857142857163</c:v>
                </c:pt>
                <c:pt idx="1131">
                  <c:v>1.1062857142857163</c:v>
                </c:pt>
                <c:pt idx="1132">
                  <c:v>1.1062857142857163</c:v>
                </c:pt>
                <c:pt idx="1133">
                  <c:v>1.1062857142857163</c:v>
                </c:pt>
                <c:pt idx="1134">
                  <c:v>1.1062857142857163</c:v>
                </c:pt>
                <c:pt idx="1135">
                  <c:v>1.1062857142857163</c:v>
                </c:pt>
                <c:pt idx="1136">
                  <c:v>1.1062857142857163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09-4FEF-B100-7A17C1481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580160"/>
        <c:axId val="79594240"/>
      </c:scatterChart>
      <c:valAx>
        <c:axId val="79580160"/>
        <c:scaling>
          <c:orientation val="minMax"/>
          <c:max val="160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79594240"/>
        <c:crosses val="autoZero"/>
        <c:crossBetween val="midCat"/>
        <c:majorUnit val="10"/>
      </c:valAx>
      <c:valAx>
        <c:axId val="79594240"/>
        <c:scaling>
          <c:orientation val="minMax"/>
          <c:max val="1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200" dirty="0"/>
                  <a:t>Деформация, %</a:t>
                </a:r>
              </a:p>
            </c:rich>
          </c:tx>
          <c:layout>
            <c:manualLayout>
              <c:xMode val="edge"/>
              <c:yMode val="edge"/>
              <c:x val="0"/>
              <c:y val="0.300000000000000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9580160"/>
        <c:crosses val="autoZero"/>
        <c:crossBetween val="midCat"/>
        <c:majorUnit val="1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856967304528066E-2"/>
          <c:y val="4.4067796610169511E-2"/>
          <c:w val="0.87135046610670952"/>
          <c:h val="0.79299229152067274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ДАННЫЕ_100!$B$2:$B$1101</c:f>
              <c:numCache>
                <c:formatCode>General</c:formatCode>
                <c:ptCount val="1100"/>
                <c:pt idx="0">
                  <c:v>152.49</c:v>
                </c:pt>
                <c:pt idx="1">
                  <c:v>152.49</c:v>
                </c:pt>
                <c:pt idx="2">
                  <c:v>153.04</c:v>
                </c:pt>
                <c:pt idx="3">
                  <c:v>153.04</c:v>
                </c:pt>
                <c:pt idx="4">
                  <c:v>153.04</c:v>
                </c:pt>
                <c:pt idx="5">
                  <c:v>152.49</c:v>
                </c:pt>
                <c:pt idx="6">
                  <c:v>153.04</c:v>
                </c:pt>
                <c:pt idx="7">
                  <c:v>152.49</c:v>
                </c:pt>
                <c:pt idx="8">
                  <c:v>151.63</c:v>
                </c:pt>
                <c:pt idx="9">
                  <c:v>151.31</c:v>
                </c:pt>
                <c:pt idx="10">
                  <c:v>151.63</c:v>
                </c:pt>
                <c:pt idx="11">
                  <c:v>151.63</c:v>
                </c:pt>
                <c:pt idx="12">
                  <c:v>151.96</c:v>
                </c:pt>
                <c:pt idx="13">
                  <c:v>151.63</c:v>
                </c:pt>
                <c:pt idx="14">
                  <c:v>150.15</c:v>
                </c:pt>
                <c:pt idx="15">
                  <c:v>148.49</c:v>
                </c:pt>
                <c:pt idx="16">
                  <c:v>146.84</c:v>
                </c:pt>
                <c:pt idx="17">
                  <c:v>146</c:v>
                </c:pt>
                <c:pt idx="18">
                  <c:v>144.35000000000028</c:v>
                </c:pt>
                <c:pt idx="19">
                  <c:v>143.93</c:v>
                </c:pt>
                <c:pt idx="20">
                  <c:v>142.68</c:v>
                </c:pt>
                <c:pt idx="21">
                  <c:v>141.85000000000028</c:v>
                </c:pt>
                <c:pt idx="22">
                  <c:v>140.6</c:v>
                </c:pt>
                <c:pt idx="23">
                  <c:v>140.18</c:v>
                </c:pt>
                <c:pt idx="24">
                  <c:v>139.35000000000028</c:v>
                </c:pt>
                <c:pt idx="25">
                  <c:v>139.35000000000028</c:v>
                </c:pt>
                <c:pt idx="26">
                  <c:v>138.51</c:v>
                </c:pt>
                <c:pt idx="27">
                  <c:v>137.68</c:v>
                </c:pt>
                <c:pt idx="28">
                  <c:v>136.84</c:v>
                </c:pt>
                <c:pt idx="29">
                  <c:v>136.01</c:v>
                </c:pt>
                <c:pt idx="30">
                  <c:v>135.58000000000001</c:v>
                </c:pt>
                <c:pt idx="31">
                  <c:v>135.16</c:v>
                </c:pt>
                <c:pt idx="32">
                  <c:v>134.73999999999998</c:v>
                </c:pt>
                <c:pt idx="33">
                  <c:v>133.9</c:v>
                </c:pt>
                <c:pt idx="34">
                  <c:v>133.06</c:v>
                </c:pt>
                <c:pt idx="35">
                  <c:v>132.22</c:v>
                </c:pt>
                <c:pt idx="36">
                  <c:v>132.22</c:v>
                </c:pt>
                <c:pt idx="37">
                  <c:v>131.38000000000028</c:v>
                </c:pt>
                <c:pt idx="38">
                  <c:v>130.94999999999999</c:v>
                </c:pt>
                <c:pt idx="39">
                  <c:v>130.54</c:v>
                </c:pt>
                <c:pt idx="40">
                  <c:v>129.69999999999999</c:v>
                </c:pt>
                <c:pt idx="41">
                  <c:v>129.26999999999998</c:v>
                </c:pt>
                <c:pt idx="42">
                  <c:v>128.85000000000028</c:v>
                </c:pt>
                <c:pt idx="43">
                  <c:v>128.43</c:v>
                </c:pt>
                <c:pt idx="44">
                  <c:v>128</c:v>
                </c:pt>
                <c:pt idx="45">
                  <c:v>127.58</c:v>
                </c:pt>
                <c:pt idx="46">
                  <c:v>127.16</c:v>
                </c:pt>
                <c:pt idx="47">
                  <c:v>126.31</c:v>
                </c:pt>
                <c:pt idx="48">
                  <c:v>125.89</c:v>
                </c:pt>
                <c:pt idx="49">
                  <c:v>125.47</c:v>
                </c:pt>
                <c:pt idx="50">
                  <c:v>125.04</c:v>
                </c:pt>
                <c:pt idx="51">
                  <c:v>124.61999999999999</c:v>
                </c:pt>
                <c:pt idx="52">
                  <c:v>124.2</c:v>
                </c:pt>
                <c:pt idx="53">
                  <c:v>123.77</c:v>
                </c:pt>
                <c:pt idx="54">
                  <c:v>123.35</c:v>
                </c:pt>
                <c:pt idx="55">
                  <c:v>122.93</c:v>
                </c:pt>
                <c:pt idx="56">
                  <c:v>122.5</c:v>
                </c:pt>
                <c:pt idx="57">
                  <c:v>122.08</c:v>
                </c:pt>
                <c:pt idx="58">
                  <c:v>121.66</c:v>
                </c:pt>
                <c:pt idx="59">
                  <c:v>121.23</c:v>
                </c:pt>
                <c:pt idx="60">
                  <c:v>121.23</c:v>
                </c:pt>
                <c:pt idx="61">
                  <c:v>120.38</c:v>
                </c:pt>
                <c:pt idx="62">
                  <c:v>120.38</c:v>
                </c:pt>
                <c:pt idx="63">
                  <c:v>119.95</c:v>
                </c:pt>
                <c:pt idx="64">
                  <c:v>119.53</c:v>
                </c:pt>
                <c:pt idx="65">
                  <c:v>119.53</c:v>
                </c:pt>
                <c:pt idx="66">
                  <c:v>119.1</c:v>
                </c:pt>
                <c:pt idx="67">
                  <c:v>118.67999999999998</c:v>
                </c:pt>
                <c:pt idx="68">
                  <c:v>117.82</c:v>
                </c:pt>
                <c:pt idx="69">
                  <c:v>117.82</c:v>
                </c:pt>
                <c:pt idx="70">
                  <c:v>117.39</c:v>
                </c:pt>
                <c:pt idx="71">
                  <c:v>117.39</c:v>
                </c:pt>
                <c:pt idx="72">
                  <c:v>116.96000000000002</c:v>
                </c:pt>
                <c:pt idx="73">
                  <c:v>116.54</c:v>
                </c:pt>
                <c:pt idx="74">
                  <c:v>116.11</c:v>
                </c:pt>
                <c:pt idx="75">
                  <c:v>116.11</c:v>
                </c:pt>
                <c:pt idx="76">
                  <c:v>115.69</c:v>
                </c:pt>
                <c:pt idx="77">
                  <c:v>115.26</c:v>
                </c:pt>
                <c:pt idx="78">
                  <c:v>115.26</c:v>
                </c:pt>
                <c:pt idx="79">
                  <c:v>114.83</c:v>
                </c:pt>
                <c:pt idx="80">
                  <c:v>114.83</c:v>
                </c:pt>
                <c:pt idx="81">
                  <c:v>114.4</c:v>
                </c:pt>
                <c:pt idx="82">
                  <c:v>114.4</c:v>
                </c:pt>
                <c:pt idx="83">
                  <c:v>113.97</c:v>
                </c:pt>
                <c:pt idx="84">
                  <c:v>113.54</c:v>
                </c:pt>
                <c:pt idx="85">
                  <c:v>113.54</c:v>
                </c:pt>
                <c:pt idx="86">
                  <c:v>113.54</c:v>
                </c:pt>
                <c:pt idx="87">
                  <c:v>113.11</c:v>
                </c:pt>
                <c:pt idx="88">
                  <c:v>112.67999999999998</c:v>
                </c:pt>
                <c:pt idx="89">
                  <c:v>112.67999999999998</c:v>
                </c:pt>
                <c:pt idx="90">
                  <c:v>112.26</c:v>
                </c:pt>
                <c:pt idx="91">
                  <c:v>112.26</c:v>
                </c:pt>
                <c:pt idx="92">
                  <c:v>112.26</c:v>
                </c:pt>
                <c:pt idx="93">
                  <c:v>111.83</c:v>
                </c:pt>
                <c:pt idx="94">
                  <c:v>111.83</c:v>
                </c:pt>
                <c:pt idx="95">
                  <c:v>111.4</c:v>
                </c:pt>
                <c:pt idx="96">
                  <c:v>110.97</c:v>
                </c:pt>
                <c:pt idx="97">
                  <c:v>110.97</c:v>
                </c:pt>
                <c:pt idx="98">
                  <c:v>110.54</c:v>
                </c:pt>
                <c:pt idx="99">
                  <c:v>110.11</c:v>
                </c:pt>
                <c:pt idx="100">
                  <c:v>110.11</c:v>
                </c:pt>
                <c:pt idx="101">
                  <c:v>110.11</c:v>
                </c:pt>
                <c:pt idx="102">
                  <c:v>109.67999999999998</c:v>
                </c:pt>
                <c:pt idx="103">
                  <c:v>109.67999999999998</c:v>
                </c:pt>
                <c:pt idx="104">
                  <c:v>109.24000000000002</c:v>
                </c:pt>
                <c:pt idx="105">
                  <c:v>109.24000000000002</c:v>
                </c:pt>
                <c:pt idx="106">
                  <c:v>108.81</c:v>
                </c:pt>
                <c:pt idx="107">
                  <c:v>108.38</c:v>
                </c:pt>
                <c:pt idx="108">
                  <c:v>108.38</c:v>
                </c:pt>
                <c:pt idx="109">
                  <c:v>108.38</c:v>
                </c:pt>
                <c:pt idx="110">
                  <c:v>107.95</c:v>
                </c:pt>
                <c:pt idx="111">
                  <c:v>107.95</c:v>
                </c:pt>
                <c:pt idx="112">
                  <c:v>107.95</c:v>
                </c:pt>
                <c:pt idx="113">
                  <c:v>107.52</c:v>
                </c:pt>
                <c:pt idx="114">
                  <c:v>107.52</c:v>
                </c:pt>
                <c:pt idx="115">
                  <c:v>107.1</c:v>
                </c:pt>
                <c:pt idx="116">
                  <c:v>107.1</c:v>
                </c:pt>
                <c:pt idx="117">
                  <c:v>106.66</c:v>
                </c:pt>
                <c:pt idx="118">
                  <c:v>106.66</c:v>
                </c:pt>
                <c:pt idx="119">
                  <c:v>106.23</c:v>
                </c:pt>
                <c:pt idx="120">
                  <c:v>106.23</c:v>
                </c:pt>
                <c:pt idx="121">
                  <c:v>106.23</c:v>
                </c:pt>
                <c:pt idx="122">
                  <c:v>105.36</c:v>
                </c:pt>
                <c:pt idx="123">
                  <c:v>105.36</c:v>
                </c:pt>
                <c:pt idx="124">
                  <c:v>105.36</c:v>
                </c:pt>
                <c:pt idx="125">
                  <c:v>105.36</c:v>
                </c:pt>
                <c:pt idx="126">
                  <c:v>105.36</c:v>
                </c:pt>
                <c:pt idx="127">
                  <c:v>104.92</c:v>
                </c:pt>
                <c:pt idx="128">
                  <c:v>104.49000000000002</c:v>
                </c:pt>
                <c:pt idx="129">
                  <c:v>104.49000000000002</c:v>
                </c:pt>
                <c:pt idx="130">
                  <c:v>104.49000000000002</c:v>
                </c:pt>
                <c:pt idx="131">
                  <c:v>104.07</c:v>
                </c:pt>
                <c:pt idx="132">
                  <c:v>104.07</c:v>
                </c:pt>
                <c:pt idx="133">
                  <c:v>103.63</c:v>
                </c:pt>
                <c:pt idx="134">
                  <c:v>103.2</c:v>
                </c:pt>
                <c:pt idx="135">
                  <c:v>103.2</c:v>
                </c:pt>
                <c:pt idx="136">
                  <c:v>103.2</c:v>
                </c:pt>
                <c:pt idx="137">
                  <c:v>103.2</c:v>
                </c:pt>
                <c:pt idx="138">
                  <c:v>102.76</c:v>
                </c:pt>
                <c:pt idx="139">
                  <c:v>102.33</c:v>
                </c:pt>
                <c:pt idx="140">
                  <c:v>102.33</c:v>
                </c:pt>
                <c:pt idx="141">
                  <c:v>101.89</c:v>
                </c:pt>
                <c:pt idx="142">
                  <c:v>101.89</c:v>
                </c:pt>
                <c:pt idx="143">
                  <c:v>101.89</c:v>
                </c:pt>
                <c:pt idx="144">
                  <c:v>101.46000000000002</c:v>
                </c:pt>
                <c:pt idx="145">
                  <c:v>101.46000000000002</c:v>
                </c:pt>
                <c:pt idx="146">
                  <c:v>101.46000000000002</c:v>
                </c:pt>
                <c:pt idx="147">
                  <c:v>101.46000000000002</c:v>
                </c:pt>
                <c:pt idx="148">
                  <c:v>101.46000000000002</c:v>
                </c:pt>
                <c:pt idx="149">
                  <c:v>101.02</c:v>
                </c:pt>
                <c:pt idx="150">
                  <c:v>101.02</c:v>
                </c:pt>
                <c:pt idx="151">
                  <c:v>101.02</c:v>
                </c:pt>
                <c:pt idx="152">
                  <c:v>100.59</c:v>
                </c:pt>
                <c:pt idx="153">
                  <c:v>100.59</c:v>
                </c:pt>
                <c:pt idx="154">
                  <c:v>100.59</c:v>
                </c:pt>
                <c:pt idx="155">
                  <c:v>100.59</c:v>
                </c:pt>
                <c:pt idx="156">
                  <c:v>100.14999999999999</c:v>
                </c:pt>
                <c:pt idx="157">
                  <c:v>100.14999999999999</c:v>
                </c:pt>
                <c:pt idx="158">
                  <c:v>99.72</c:v>
                </c:pt>
                <c:pt idx="159">
                  <c:v>99.72</c:v>
                </c:pt>
                <c:pt idx="160">
                  <c:v>99.28</c:v>
                </c:pt>
                <c:pt idx="161">
                  <c:v>99.28</c:v>
                </c:pt>
                <c:pt idx="162">
                  <c:v>99.28</c:v>
                </c:pt>
                <c:pt idx="163">
                  <c:v>99.28</c:v>
                </c:pt>
                <c:pt idx="164">
                  <c:v>98.85</c:v>
                </c:pt>
                <c:pt idx="165">
                  <c:v>98.85</c:v>
                </c:pt>
                <c:pt idx="166">
                  <c:v>98.85</c:v>
                </c:pt>
                <c:pt idx="167">
                  <c:v>98.85</c:v>
                </c:pt>
                <c:pt idx="168">
                  <c:v>98.410000000000025</c:v>
                </c:pt>
                <c:pt idx="169">
                  <c:v>97.98</c:v>
                </c:pt>
                <c:pt idx="170">
                  <c:v>97.54</c:v>
                </c:pt>
                <c:pt idx="171">
                  <c:v>97.54</c:v>
                </c:pt>
                <c:pt idx="172">
                  <c:v>97.98</c:v>
                </c:pt>
                <c:pt idx="173">
                  <c:v>97.54</c:v>
                </c:pt>
                <c:pt idx="174">
                  <c:v>97.54</c:v>
                </c:pt>
                <c:pt idx="175">
                  <c:v>97.11</c:v>
                </c:pt>
                <c:pt idx="176">
                  <c:v>97.11</c:v>
                </c:pt>
                <c:pt idx="177">
                  <c:v>97.11</c:v>
                </c:pt>
                <c:pt idx="178">
                  <c:v>97.11</c:v>
                </c:pt>
                <c:pt idx="179">
                  <c:v>97.11</c:v>
                </c:pt>
                <c:pt idx="180">
                  <c:v>96.669999999999987</c:v>
                </c:pt>
                <c:pt idx="181">
                  <c:v>96.669999999999987</c:v>
                </c:pt>
                <c:pt idx="182">
                  <c:v>96.669999999999987</c:v>
                </c:pt>
                <c:pt idx="183">
                  <c:v>96.23</c:v>
                </c:pt>
                <c:pt idx="184">
                  <c:v>96.23</c:v>
                </c:pt>
                <c:pt idx="185">
                  <c:v>96.23</c:v>
                </c:pt>
                <c:pt idx="186">
                  <c:v>96.23</c:v>
                </c:pt>
                <c:pt idx="187">
                  <c:v>96.23</c:v>
                </c:pt>
                <c:pt idx="188">
                  <c:v>95.79</c:v>
                </c:pt>
                <c:pt idx="189">
                  <c:v>95.36</c:v>
                </c:pt>
                <c:pt idx="190">
                  <c:v>95.36</c:v>
                </c:pt>
                <c:pt idx="191">
                  <c:v>94.92</c:v>
                </c:pt>
                <c:pt idx="192">
                  <c:v>94.92</c:v>
                </c:pt>
                <c:pt idx="193">
                  <c:v>95.36</c:v>
                </c:pt>
                <c:pt idx="194">
                  <c:v>94.92</c:v>
                </c:pt>
                <c:pt idx="195">
                  <c:v>94.92</c:v>
                </c:pt>
                <c:pt idx="196">
                  <c:v>94.48</c:v>
                </c:pt>
                <c:pt idx="197">
                  <c:v>94.48</c:v>
                </c:pt>
                <c:pt idx="198">
                  <c:v>94.48</c:v>
                </c:pt>
                <c:pt idx="199">
                  <c:v>94.48</c:v>
                </c:pt>
                <c:pt idx="200">
                  <c:v>94.04</c:v>
                </c:pt>
                <c:pt idx="201">
                  <c:v>94.04</c:v>
                </c:pt>
                <c:pt idx="202">
                  <c:v>94.04</c:v>
                </c:pt>
                <c:pt idx="203">
                  <c:v>94.04</c:v>
                </c:pt>
                <c:pt idx="204">
                  <c:v>94.04</c:v>
                </c:pt>
                <c:pt idx="205">
                  <c:v>93.6</c:v>
                </c:pt>
                <c:pt idx="206">
                  <c:v>94.04</c:v>
                </c:pt>
                <c:pt idx="207">
                  <c:v>93.6</c:v>
                </c:pt>
                <c:pt idx="208">
                  <c:v>93.6</c:v>
                </c:pt>
                <c:pt idx="209">
                  <c:v>93.169999999999987</c:v>
                </c:pt>
                <c:pt idx="210">
                  <c:v>93.6</c:v>
                </c:pt>
                <c:pt idx="211">
                  <c:v>94.04</c:v>
                </c:pt>
                <c:pt idx="212">
                  <c:v>94.04</c:v>
                </c:pt>
                <c:pt idx="213">
                  <c:v>94.04</c:v>
                </c:pt>
                <c:pt idx="214">
                  <c:v>94.04</c:v>
                </c:pt>
                <c:pt idx="215">
                  <c:v>94.04</c:v>
                </c:pt>
                <c:pt idx="216">
                  <c:v>93.6</c:v>
                </c:pt>
                <c:pt idx="217">
                  <c:v>93.6</c:v>
                </c:pt>
                <c:pt idx="218">
                  <c:v>93.6</c:v>
                </c:pt>
                <c:pt idx="219">
                  <c:v>93.6</c:v>
                </c:pt>
                <c:pt idx="220">
                  <c:v>93.169999999999987</c:v>
                </c:pt>
                <c:pt idx="221">
                  <c:v>93.169999999999987</c:v>
                </c:pt>
                <c:pt idx="222">
                  <c:v>93.169999999999987</c:v>
                </c:pt>
                <c:pt idx="223">
                  <c:v>93.169999999999987</c:v>
                </c:pt>
                <c:pt idx="224">
                  <c:v>93.169999999999987</c:v>
                </c:pt>
                <c:pt idx="225">
                  <c:v>93.169999999999987</c:v>
                </c:pt>
                <c:pt idx="226">
                  <c:v>93.169999999999987</c:v>
                </c:pt>
                <c:pt idx="227">
                  <c:v>93.169999999999987</c:v>
                </c:pt>
                <c:pt idx="228">
                  <c:v>92.73</c:v>
                </c:pt>
                <c:pt idx="229">
                  <c:v>92.73</c:v>
                </c:pt>
                <c:pt idx="230">
                  <c:v>92.73</c:v>
                </c:pt>
                <c:pt idx="231">
                  <c:v>92.73</c:v>
                </c:pt>
                <c:pt idx="232">
                  <c:v>92.73</c:v>
                </c:pt>
                <c:pt idx="233">
                  <c:v>92.73</c:v>
                </c:pt>
                <c:pt idx="234">
                  <c:v>92.73</c:v>
                </c:pt>
                <c:pt idx="235">
                  <c:v>92.73</c:v>
                </c:pt>
                <c:pt idx="236">
                  <c:v>92.73</c:v>
                </c:pt>
                <c:pt idx="237">
                  <c:v>92.29</c:v>
                </c:pt>
                <c:pt idx="238">
                  <c:v>92.73</c:v>
                </c:pt>
                <c:pt idx="239">
                  <c:v>92.29</c:v>
                </c:pt>
                <c:pt idx="240">
                  <c:v>92.73</c:v>
                </c:pt>
                <c:pt idx="241">
                  <c:v>92.73</c:v>
                </c:pt>
                <c:pt idx="242">
                  <c:v>92.29</c:v>
                </c:pt>
                <c:pt idx="243">
                  <c:v>92.29</c:v>
                </c:pt>
                <c:pt idx="244">
                  <c:v>92.29</c:v>
                </c:pt>
                <c:pt idx="245">
                  <c:v>92.29</c:v>
                </c:pt>
                <c:pt idx="246">
                  <c:v>92.29</c:v>
                </c:pt>
                <c:pt idx="247">
                  <c:v>92.29</c:v>
                </c:pt>
                <c:pt idx="248">
                  <c:v>91.85</c:v>
                </c:pt>
                <c:pt idx="249">
                  <c:v>91.85</c:v>
                </c:pt>
                <c:pt idx="250">
                  <c:v>91.85</c:v>
                </c:pt>
                <c:pt idx="251">
                  <c:v>91.85</c:v>
                </c:pt>
                <c:pt idx="252">
                  <c:v>91.410000000000025</c:v>
                </c:pt>
                <c:pt idx="253">
                  <c:v>91.410000000000025</c:v>
                </c:pt>
                <c:pt idx="254">
                  <c:v>91.410000000000025</c:v>
                </c:pt>
                <c:pt idx="255">
                  <c:v>90.97</c:v>
                </c:pt>
                <c:pt idx="256">
                  <c:v>90.97</c:v>
                </c:pt>
                <c:pt idx="257">
                  <c:v>90.53</c:v>
                </c:pt>
                <c:pt idx="258">
                  <c:v>90.53</c:v>
                </c:pt>
                <c:pt idx="259">
                  <c:v>90.53</c:v>
                </c:pt>
                <c:pt idx="260">
                  <c:v>90.1</c:v>
                </c:pt>
                <c:pt idx="261">
                  <c:v>90.1</c:v>
                </c:pt>
                <c:pt idx="262">
                  <c:v>89.66</c:v>
                </c:pt>
                <c:pt idx="263">
                  <c:v>89.66</c:v>
                </c:pt>
                <c:pt idx="264">
                  <c:v>89.66</c:v>
                </c:pt>
                <c:pt idx="265">
                  <c:v>89.22</c:v>
                </c:pt>
                <c:pt idx="266">
                  <c:v>89.22</c:v>
                </c:pt>
                <c:pt idx="267">
                  <c:v>88.78</c:v>
                </c:pt>
                <c:pt idx="268">
                  <c:v>88.78</c:v>
                </c:pt>
                <c:pt idx="269">
                  <c:v>88.78</c:v>
                </c:pt>
                <c:pt idx="270">
                  <c:v>88.78</c:v>
                </c:pt>
                <c:pt idx="271">
                  <c:v>88.34</c:v>
                </c:pt>
                <c:pt idx="272">
                  <c:v>88.34</c:v>
                </c:pt>
                <c:pt idx="273">
                  <c:v>87.89</c:v>
                </c:pt>
                <c:pt idx="274">
                  <c:v>88.34</c:v>
                </c:pt>
                <c:pt idx="275">
                  <c:v>87.89</c:v>
                </c:pt>
                <c:pt idx="276">
                  <c:v>87.89</c:v>
                </c:pt>
                <c:pt idx="277">
                  <c:v>87.89</c:v>
                </c:pt>
                <c:pt idx="278">
                  <c:v>87.45</c:v>
                </c:pt>
                <c:pt idx="279">
                  <c:v>87.45</c:v>
                </c:pt>
                <c:pt idx="280">
                  <c:v>87</c:v>
                </c:pt>
                <c:pt idx="281">
                  <c:v>87</c:v>
                </c:pt>
                <c:pt idx="282">
                  <c:v>86.56</c:v>
                </c:pt>
                <c:pt idx="283">
                  <c:v>86.56</c:v>
                </c:pt>
                <c:pt idx="284">
                  <c:v>86.56</c:v>
                </c:pt>
                <c:pt idx="285">
                  <c:v>86.56</c:v>
                </c:pt>
                <c:pt idx="286">
                  <c:v>86.11999999999999</c:v>
                </c:pt>
                <c:pt idx="287">
                  <c:v>86.11999999999999</c:v>
                </c:pt>
                <c:pt idx="288">
                  <c:v>86.11999999999999</c:v>
                </c:pt>
                <c:pt idx="289">
                  <c:v>85.679999999999978</c:v>
                </c:pt>
                <c:pt idx="290">
                  <c:v>85.679999999999978</c:v>
                </c:pt>
                <c:pt idx="291">
                  <c:v>85.679999999999978</c:v>
                </c:pt>
                <c:pt idx="292">
                  <c:v>85.679999999999978</c:v>
                </c:pt>
                <c:pt idx="293">
                  <c:v>85.240000000000023</c:v>
                </c:pt>
                <c:pt idx="294">
                  <c:v>85.240000000000023</c:v>
                </c:pt>
                <c:pt idx="295">
                  <c:v>85.240000000000023</c:v>
                </c:pt>
                <c:pt idx="296">
                  <c:v>84.8</c:v>
                </c:pt>
                <c:pt idx="297">
                  <c:v>84.8</c:v>
                </c:pt>
                <c:pt idx="298">
                  <c:v>84.8</c:v>
                </c:pt>
                <c:pt idx="299">
                  <c:v>84.35</c:v>
                </c:pt>
                <c:pt idx="300">
                  <c:v>84.35</c:v>
                </c:pt>
                <c:pt idx="301">
                  <c:v>84.35</c:v>
                </c:pt>
                <c:pt idx="302">
                  <c:v>83.910000000000025</c:v>
                </c:pt>
                <c:pt idx="303">
                  <c:v>83.910000000000025</c:v>
                </c:pt>
                <c:pt idx="304">
                  <c:v>83.910000000000025</c:v>
                </c:pt>
                <c:pt idx="305">
                  <c:v>83.910000000000025</c:v>
                </c:pt>
                <c:pt idx="306">
                  <c:v>83.47</c:v>
                </c:pt>
                <c:pt idx="307">
                  <c:v>83.47</c:v>
                </c:pt>
                <c:pt idx="308">
                  <c:v>83.47</c:v>
                </c:pt>
                <c:pt idx="309">
                  <c:v>83.47</c:v>
                </c:pt>
                <c:pt idx="310">
                  <c:v>83.02</c:v>
                </c:pt>
                <c:pt idx="311">
                  <c:v>83.02</c:v>
                </c:pt>
                <c:pt idx="312">
                  <c:v>83.02</c:v>
                </c:pt>
                <c:pt idx="313">
                  <c:v>83.02</c:v>
                </c:pt>
                <c:pt idx="314">
                  <c:v>82.58</c:v>
                </c:pt>
                <c:pt idx="315">
                  <c:v>82.58</c:v>
                </c:pt>
                <c:pt idx="316">
                  <c:v>82.58</c:v>
                </c:pt>
                <c:pt idx="317">
                  <c:v>82.58</c:v>
                </c:pt>
                <c:pt idx="318">
                  <c:v>82.14</c:v>
                </c:pt>
                <c:pt idx="319">
                  <c:v>82.14</c:v>
                </c:pt>
                <c:pt idx="320">
                  <c:v>82.14</c:v>
                </c:pt>
                <c:pt idx="321">
                  <c:v>82.14</c:v>
                </c:pt>
                <c:pt idx="322">
                  <c:v>82.14</c:v>
                </c:pt>
                <c:pt idx="323">
                  <c:v>81.69</c:v>
                </c:pt>
                <c:pt idx="324">
                  <c:v>81.69</c:v>
                </c:pt>
                <c:pt idx="325">
                  <c:v>81.239999999999995</c:v>
                </c:pt>
                <c:pt idx="326">
                  <c:v>81.239999999999995</c:v>
                </c:pt>
                <c:pt idx="327">
                  <c:v>81.239999999999995</c:v>
                </c:pt>
                <c:pt idx="328">
                  <c:v>80.8</c:v>
                </c:pt>
                <c:pt idx="329">
                  <c:v>80.8</c:v>
                </c:pt>
                <c:pt idx="330">
                  <c:v>80.8</c:v>
                </c:pt>
                <c:pt idx="331">
                  <c:v>80.8</c:v>
                </c:pt>
                <c:pt idx="332">
                  <c:v>80.349999999999994</c:v>
                </c:pt>
                <c:pt idx="333">
                  <c:v>80.349999999999994</c:v>
                </c:pt>
                <c:pt idx="334">
                  <c:v>80.349999999999994</c:v>
                </c:pt>
                <c:pt idx="335">
                  <c:v>80.349999999999994</c:v>
                </c:pt>
                <c:pt idx="336">
                  <c:v>79.900000000000006</c:v>
                </c:pt>
                <c:pt idx="337">
                  <c:v>79.900000000000006</c:v>
                </c:pt>
                <c:pt idx="338">
                  <c:v>79.900000000000006</c:v>
                </c:pt>
                <c:pt idx="339">
                  <c:v>79.459999999999994</c:v>
                </c:pt>
                <c:pt idx="340">
                  <c:v>79.459999999999994</c:v>
                </c:pt>
                <c:pt idx="341">
                  <c:v>79.459999999999994</c:v>
                </c:pt>
                <c:pt idx="342">
                  <c:v>79.459999999999994</c:v>
                </c:pt>
                <c:pt idx="343">
                  <c:v>79.02</c:v>
                </c:pt>
                <c:pt idx="344">
                  <c:v>79.02</c:v>
                </c:pt>
                <c:pt idx="345">
                  <c:v>79.02</c:v>
                </c:pt>
                <c:pt idx="346">
                  <c:v>79.02</c:v>
                </c:pt>
                <c:pt idx="347">
                  <c:v>78.58</c:v>
                </c:pt>
                <c:pt idx="348">
                  <c:v>78.58</c:v>
                </c:pt>
                <c:pt idx="349">
                  <c:v>78.58</c:v>
                </c:pt>
                <c:pt idx="350">
                  <c:v>78.13</c:v>
                </c:pt>
                <c:pt idx="351">
                  <c:v>78.13</c:v>
                </c:pt>
                <c:pt idx="352">
                  <c:v>78.13</c:v>
                </c:pt>
                <c:pt idx="353">
                  <c:v>78.13</c:v>
                </c:pt>
                <c:pt idx="354">
                  <c:v>78.13</c:v>
                </c:pt>
                <c:pt idx="355">
                  <c:v>77.679999999999978</c:v>
                </c:pt>
                <c:pt idx="356">
                  <c:v>77.679999999999978</c:v>
                </c:pt>
                <c:pt idx="357">
                  <c:v>77.679999999999978</c:v>
                </c:pt>
                <c:pt idx="358">
                  <c:v>77.679999999999978</c:v>
                </c:pt>
                <c:pt idx="359">
                  <c:v>77.239999999999995</c:v>
                </c:pt>
                <c:pt idx="360">
                  <c:v>77.239999999999995</c:v>
                </c:pt>
                <c:pt idx="361">
                  <c:v>77.239999999999995</c:v>
                </c:pt>
                <c:pt idx="362">
                  <c:v>77.239999999999995</c:v>
                </c:pt>
                <c:pt idx="363">
                  <c:v>77.239999999999995</c:v>
                </c:pt>
                <c:pt idx="364">
                  <c:v>76.790000000000006</c:v>
                </c:pt>
                <c:pt idx="365">
                  <c:v>76.790000000000006</c:v>
                </c:pt>
                <c:pt idx="366">
                  <c:v>76.790000000000006</c:v>
                </c:pt>
                <c:pt idx="367">
                  <c:v>76.790000000000006</c:v>
                </c:pt>
                <c:pt idx="368">
                  <c:v>76.790000000000006</c:v>
                </c:pt>
                <c:pt idx="369">
                  <c:v>76.790000000000006</c:v>
                </c:pt>
                <c:pt idx="370">
                  <c:v>76.34</c:v>
                </c:pt>
                <c:pt idx="371">
                  <c:v>76.34</c:v>
                </c:pt>
                <c:pt idx="372">
                  <c:v>75.89</c:v>
                </c:pt>
                <c:pt idx="373">
                  <c:v>75.89</c:v>
                </c:pt>
                <c:pt idx="374">
                  <c:v>75.89</c:v>
                </c:pt>
                <c:pt idx="375">
                  <c:v>75.89</c:v>
                </c:pt>
                <c:pt idx="376">
                  <c:v>75.440000000000026</c:v>
                </c:pt>
                <c:pt idx="377">
                  <c:v>75.440000000000026</c:v>
                </c:pt>
                <c:pt idx="378">
                  <c:v>75.440000000000026</c:v>
                </c:pt>
                <c:pt idx="379">
                  <c:v>75.440000000000026</c:v>
                </c:pt>
                <c:pt idx="380">
                  <c:v>75.440000000000026</c:v>
                </c:pt>
                <c:pt idx="381">
                  <c:v>74.989999999999995</c:v>
                </c:pt>
                <c:pt idx="382">
                  <c:v>74.989999999999995</c:v>
                </c:pt>
                <c:pt idx="383">
                  <c:v>74.540000000000006</c:v>
                </c:pt>
                <c:pt idx="384">
                  <c:v>74.989999999999995</c:v>
                </c:pt>
                <c:pt idx="385">
                  <c:v>74.540000000000006</c:v>
                </c:pt>
                <c:pt idx="386">
                  <c:v>74.540000000000006</c:v>
                </c:pt>
                <c:pt idx="387">
                  <c:v>74.09</c:v>
                </c:pt>
                <c:pt idx="388">
                  <c:v>74.09</c:v>
                </c:pt>
                <c:pt idx="389">
                  <c:v>74.09</c:v>
                </c:pt>
                <c:pt idx="390">
                  <c:v>73.64</c:v>
                </c:pt>
                <c:pt idx="391">
                  <c:v>73.64</c:v>
                </c:pt>
                <c:pt idx="392">
                  <c:v>73.64</c:v>
                </c:pt>
                <c:pt idx="393">
                  <c:v>73.64</c:v>
                </c:pt>
                <c:pt idx="394">
                  <c:v>73.2</c:v>
                </c:pt>
                <c:pt idx="395">
                  <c:v>72.75</c:v>
                </c:pt>
                <c:pt idx="396">
                  <c:v>72.290000000000006</c:v>
                </c:pt>
                <c:pt idx="397">
                  <c:v>72.290000000000006</c:v>
                </c:pt>
                <c:pt idx="398">
                  <c:v>72.290000000000006</c:v>
                </c:pt>
                <c:pt idx="399">
                  <c:v>72.290000000000006</c:v>
                </c:pt>
                <c:pt idx="400">
                  <c:v>71.84</c:v>
                </c:pt>
                <c:pt idx="401">
                  <c:v>71.84</c:v>
                </c:pt>
                <c:pt idx="402">
                  <c:v>71.84</c:v>
                </c:pt>
                <c:pt idx="403">
                  <c:v>71.84</c:v>
                </c:pt>
                <c:pt idx="404">
                  <c:v>71.84</c:v>
                </c:pt>
                <c:pt idx="405">
                  <c:v>71.400000000000006</c:v>
                </c:pt>
                <c:pt idx="406">
                  <c:v>71.400000000000006</c:v>
                </c:pt>
                <c:pt idx="407">
                  <c:v>71.400000000000006</c:v>
                </c:pt>
                <c:pt idx="408">
                  <c:v>70.95</c:v>
                </c:pt>
                <c:pt idx="409">
                  <c:v>70.95</c:v>
                </c:pt>
                <c:pt idx="410">
                  <c:v>70.95</c:v>
                </c:pt>
                <c:pt idx="411">
                  <c:v>70.489999999999995</c:v>
                </c:pt>
                <c:pt idx="412">
                  <c:v>70.489999999999995</c:v>
                </c:pt>
                <c:pt idx="413">
                  <c:v>70.489999999999995</c:v>
                </c:pt>
                <c:pt idx="414">
                  <c:v>70.489999999999995</c:v>
                </c:pt>
                <c:pt idx="415">
                  <c:v>70.040000000000006</c:v>
                </c:pt>
                <c:pt idx="416">
                  <c:v>70.040000000000006</c:v>
                </c:pt>
                <c:pt idx="417">
                  <c:v>70.040000000000006</c:v>
                </c:pt>
                <c:pt idx="418">
                  <c:v>70.040000000000006</c:v>
                </c:pt>
                <c:pt idx="419">
                  <c:v>70.040000000000006</c:v>
                </c:pt>
                <c:pt idx="420">
                  <c:v>70.489999999999995</c:v>
                </c:pt>
                <c:pt idx="421">
                  <c:v>70.489999999999995</c:v>
                </c:pt>
                <c:pt idx="422">
                  <c:v>70.040000000000006</c:v>
                </c:pt>
                <c:pt idx="423">
                  <c:v>70.040000000000006</c:v>
                </c:pt>
                <c:pt idx="424">
                  <c:v>69.59</c:v>
                </c:pt>
                <c:pt idx="425">
                  <c:v>69.149999999999991</c:v>
                </c:pt>
                <c:pt idx="426">
                  <c:v>68.69</c:v>
                </c:pt>
                <c:pt idx="427">
                  <c:v>68.69</c:v>
                </c:pt>
                <c:pt idx="428">
                  <c:v>68.239999999999995</c:v>
                </c:pt>
                <c:pt idx="429">
                  <c:v>68.239999999999995</c:v>
                </c:pt>
                <c:pt idx="430">
                  <c:v>68.239999999999995</c:v>
                </c:pt>
                <c:pt idx="431">
                  <c:v>67.790000000000006</c:v>
                </c:pt>
                <c:pt idx="432">
                  <c:v>67.33</c:v>
                </c:pt>
                <c:pt idx="433">
                  <c:v>67.33</c:v>
                </c:pt>
                <c:pt idx="434">
                  <c:v>66.88</c:v>
                </c:pt>
                <c:pt idx="435">
                  <c:v>66.88</c:v>
                </c:pt>
                <c:pt idx="436">
                  <c:v>66.88</c:v>
                </c:pt>
                <c:pt idx="437">
                  <c:v>66.430000000000007</c:v>
                </c:pt>
                <c:pt idx="438">
                  <c:v>66.88</c:v>
                </c:pt>
                <c:pt idx="439">
                  <c:v>66.430000000000007</c:v>
                </c:pt>
                <c:pt idx="440">
                  <c:v>66.88</c:v>
                </c:pt>
                <c:pt idx="441">
                  <c:v>66.430000000000007</c:v>
                </c:pt>
                <c:pt idx="442">
                  <c:v>66.88</c:v>
                </c:pt>
                <c:pt idx="443">
                  <c:v>66.430000000000007</c:v>
                </c:pt>
                <c:pt idx="444">
                  <c:v>66.430000000000007</c:v>
                </c:pt>
                <c:pt idx="445">
                  <c:v>66.430000000000007</c:v>
                </c:pt>
                <c:pt idx="446">
                  <c:v>66.430000000000007</c:v>
                </c:pt>
                <c:pt idx="447">
                  <c:v>65.97</c:v>
                </c:pt>
                <c:pt idx="448">
                  <c:v>65.52</c:v>
                </c:pt>
                <c:pt idx="449">
                  <c:v>65.52</c:v>
                </c:pt>
                <c:pt idx="450">
                  <c:v>65.52</c:v>
                </c:pt>
                <c:pt idx="451">
                  <c:v>65.52</c:v>
                </c:pt>
                <c:pt idx="452">
                  <c:v>65.069999999999993</c:v>
                </c:pt>
                <c:pt idx="453">
                  <c:v>65.069999999999993</c:v>
                </c:pt>
                <c:pt idx="454">
                  <c:v>65.069999999999993</c:v>
                </c:pt>
                <c:pt idx="455">
                  <c:v>65.069999999999993</c:v>
                </c:pt>
                <c:pt idx="456">
                  <c:v>64.61</c:v>
                </c:pt>
                <c:pt idx="457">
                  <c:v>65.069999999999993</c:v>
                </c:pt>
                <c:pt idx="458">
                  <c:v>64.61</c:v>
                </c:pt>
                <c:pt idx="459">
                  <c:v>64.61</c:v>
                </c:pt>
                <c:pt idx="460">
                  <c:v>64.16</c:v>
                </c:pt>
                <c:pt idx="461">
                  <c:v>63.71</c:v>
                </c:pt>
                <c:pt idx="462">
                  <c:v>63.71</c:v>
                </c:pt>
                <c:pt idx="463">
                  <c:v>63.71</c:v>
                </c:pt>
                <c:pt idx="464">
                  <c:v>64.16</c:v>
                </c:pt>
                <c:pt idx="465">
                  <c:v>64.16</c:v>
                </c:pt>
                <c:pt idx="466">
                  <c:v>64.16</c:v>
                </c:pt>
                <c:pt idx="467">
                  <c:v>63.71</c:v>
                </c:pt>
                <c:pt idx="468">
                  <c:v>63.71</c:v>
                </c:pt>
                <c:pt idx="469">
                  <c:v>63.25</c:v>
                </c:pt>
                <c:pt idx="470">
                  <c:v>63.25</c:v>
                </c:pt>
                <c:pt idx="471">
                  <c:v>62.8</c:v>
                </c:pt>
                <c:pt idx="472">
                  <c:v>63.25</c:v>
                </c:pt>
                <c:pt idx="473">
                  <c:v>62.8</c:v>
                </c:pt>
                <c:pt idx="474">
                  <c:v>62.34</c:v>
                </c:pt>
                <c:pt idx="475">
                  <c:v>62.34</c:v>
                </c:pt>
                <c:pt idx="476">
                  <c:v>62.34</c:v>
                </c:pt>
                <c:pt idx="477">
                  <c:v>62.34</c:v>
                </c:pt>
                <c:pt idx="478">
                  <c:v>62.34</c:v>
                </c:pt>
                <c:pt idx="479">
                  <c:v>62.34</c:v>
                </c:pt>
                <c:pt idx="480">
                  <c:v>61.88</c:v>
                </c:pt>
                <c:pt idx="481">
                  <c:v>62.34</c:v>
                </c:pt>
                <c:pt idx="482">
                  <c:v>61.88</c:v>
                </c:pt>
                <c:pt idx="483">
                  <c:v>61.88</c:v>
                </c:pt>
                <c:pt idx="484">
                  <c:v>61.43</c:v>
                </c:pt>
                <c:pt idx="485">
                  <c:v>61.88</c:v>
                </c:pt>
                <c:pt idx="486">
                  <c:v>61.88</c:v>
                </c:pt>
                <c:pt idx="487">
                  <c:v>61.43</c:v>
                </c:pt>
                <c:pt idx="488">
                  <c:v>60.97</c:v>
                </c:pt>
                <c:pt idx="489">
                  <c:v>60.97</c:v>
                </c:pt>
                <c:pt idx="490">
                  <c:v>60.97</c:v>
                </c:pt>
                <c:pt idx="491">
                  <c:v>60.51</c:v>
                </c:pt>
                <c:pt idx="492">
                  <c:v>60.51</c:v>
                </c:pt>
                <c:pt idx="493">
                  <c:v>60.51</c:v>
                </c:pt>
                <c:pt idx="494">
                  <c:v>60.51</c:v>
                </c:pt>
                <c:pt idx="495">
                  <c:v>60.51</c:v>
                </c:pt>
                <c:pt idx="496">
                  <c:v>60.05</c:v>
                </c:pt>
                <c:pt idx="497">
                  <c:v>59.6</c:v>
                </c:pt>
                <c:pt idx="498">
                  <c:v>59.6</c:v>
                </c:pt>
                <c:pt idx="499">
                  <c:v>59.6</c:v>
                </c:pt>
                <c:pt idx="500">
                  <c:v>59.6</c:v>
                </c:pt>
                <c:pt idx="501">
                  <c:v>59.6</c:v>
                </c:pt>
                <c:pt idx="502">
                  <c:v>59.6</c:v>
                </c:pt>
                <c:pt idx="503">
                  <c:v>59.14</c:v>
                </c:pt>
                <c:pt idx="504">
                  <c:v>59.14</c:v>
                </c:pt>
                <c:pt idx="505">
                  <c:v>58.690000000000012</c:v>
                </c:pt>
                <c:pt idx="506">
                  <c:v>59.14</c:v>
                </c:pt>
                <c:pt idx="507">
                  <c:v>59.14</c:v>
                </c:pt>
                <c:pt idx="508">
                  <c:v>58.690000000000012</c:v>
                </c:pt>
                <c:pt idx="509">
                  <c:v>59.14</c:v>
                </c:pt>
                <c:pt idx="510">
                  <c:v>58.690000000000012</c:v>
                </c:pt>
                <c:pt idx="511">
                  <c:v>58.690000000000012</c:v>
                </c:pt>
                <c:pt idx="512">
                  <c:v>58.690000000000012</c:v>
                </c:pt>
                <c:pt idx="513">
                  <c:v>58.690000000000012</c:v>
                </c:pt>
                <c:pt idx="514">
                  <c:v>58.230000000000011</c:v>
                </c:pt>
                <c:pt idx="515">
                  <c:v>58.230000000000011</c:v>
                </c:pt>
                <c:pt idx="516">
                  <c:v>58.230000000000011</c:v>
                </c:pt>
                <c:pt idx="517">
                  <c:v>58.230000000000011</c:v>
                </c:pt>
                <c:pt idx="518">
                  <c:v>57.77</c:v>
                </c:pt>
                <c:pt idx="519">
                  <c:v>57.77</c:v>
                </c:pt>
                <c:pt idx="520">
                  <c:v>57.77</c:v>
                </c:pt>
                <c:pt idx="521">
                  <c:v>57.77</c:v>
                </c:pt>
                <c:pt idx="522">
                  <c:v>58.230000000000011</c:v>
                </c:pt>
                <c:pt idx="523">
                  <c:v>57.77</c:v>
                </c:pt>
                <c:pt idx="524">
                  <c:v>57.77</c:v>
                </c:pt>
                <c:pt idx="525">
                  <c:v>57.77</c:v>
                </c:pt>
                <c:pt idx="526">
                  <c:v>57.77</c:v>
                </c:pt>
                <c:pt idx="527">
                  <c:v>57.31</c:v>
                </c:pt>
                <c:pt idx="528">
                  <c:v>57.31</c:v>
                </c:pt>
                <c:pt idx="529">
                  <c:v>57.31</c:v>
                </c:pt>
                <c:pt idx="530">
                  <c:v>57.31</c:v>
                </c:pt>
                <c:pt idx="531">
                  <c:v>57.31</c:v>
                </c:pt>
                <c:pt idx="532">
                  <c:v>57.31</c:v>
                </c:pt>
                <c:pt idx="533">
                  <c:v>57.31</c:v>
                </c:pt>
                <c:pt idx="534">
                  <c:v>57.31</c:v>
                </c:pt>
                <c:pt idx="535">
                  <c:v>57.31</c:v>
                </c:pt>
                <c:pt idx="536">
                  <c:v>56.85</c:v>
                </c:pt>
                <c:pt idx="537">
                  <c:v>57.31</c:v>
                </c:pt>
                <c:pt idx="538">
                  <c:v>57.31</c:v>
                </c:pt>
                <c:pt idx="539">
                  <c:v>57.31</c:v>
                </c:pt>
                <c:pt idx="540">
                  <c:v>56.85</c:v>
                </c:pt>
                <c:pt idx="541">
                  <c:v>56.85</c:v>
                </c:pt>
                <c:pt idx="542">
                  <c:v>56.85</c:v>
                </c:pt>
                <c:pt idx="543">
                  <c:v>56.85</c:v>
                </c:pt>
                <c:pt idx="544">
                  <c:v>56.85</c:v>
                </c:pt>
                <c:pt idx="545">
                  <c:v>56.85</c:v>
                </c:pt>
                <c:pt idx="546">
                  <c:v>56.85</c:v>
                </c:pt>
                <c:pt idx="547">
                  <c:v>56.85</c:v>
                </c:pt>
                <c:pt idx="548">
                  <c:v>56.85</c:v>
                </c:pt>
                <c:pt idx="549">
                  <c:v>56.85</c:v>
                </c:pt>
                <c:pt idx="550">
                  <c:v>56.85</c:v>
                </c:pt>
                <c:pt idx="551">
                  <c:v>56.85</c:v>
                </c:pt>
                <c:pt idx="552">
                  <c:v>56.85</c:v>
                </c:pt>
                <c:pt idx="553">
                  <c:v>56.85</c:v>
                </c:pt>
                <c:pt idx="554">
                  <c:v>57.31</c:v>
                </c:pt>
                <c:pt idx="555">
                  <c:v>57.31</c:v>
                </c:pt>
                <c:pt idx="556">
                  <c:v>57.31</c:v>
                </c:pt>
                <c:pt idx="557">
                  <c:v>57.31</c:v>
                </c:pt>
                <c:pt idx="558">
                  <c:v>56.85</c:v>
                </c:pt>
                <c:pt idx="559">
                  <c:v>56.85</c:v>
                </c:pt>
                <c:pt idx="560">
                  <c:v>57.31</c:v>
                </c:pt>
                <c:pt idx="561">
                  <c:v>56.85</c:v>
                </c:pt>
                <c:pt idx="562">
                  <c:v>57.77</c:v>
                </c:pt>
                <c:pt idx="563">
                  <c:v>59.14</c:v>
                </c:pt>
                <c:pt idx="564">
                  <c:v>60.05</c:v>
                </c:pt>
                <c:pt idx="565">
                  <c:v>60.97</c:v>
                </c:pt>
                <c:pt idx="566">
                  <c:v>61.88</c:v>
                </c:pt>
                <c:pt idx="567">
                  <c:v>62.8</c:v>
                </c:pt>
                <c:pt idx="568">
                  <c:v>63.71</c:v>
                </c:pt>
                <c:pt idx="569">
                  <c:v>64.16</c:v>
                </c:pt>
                <c:pt idx="570">
                  <c:v>64.61</c:v>
                </c:pt>
                <c:pt idx="571">
                  <c:v>65.069999999999993</c:v>
                </c:pt>
                <c:pt idx="572">
                  <c:v>65.97</c:v>
                </c:pt>
                <c:pt idx="573">
                  <c:v>66.430000000000007</c:v>
                </c:pt>
                <c:pt idx="574">
                  <c:v>66.88</c:v>
                </c:pt>
                <c:pt idx="575">
                  <c:v>67.33</c:v>
                </c:pt>
                <c:pt idx="576">
                  <c:v>68.239999999999995</c:v>
                </c:pt>
                <c:pt idx="577">
                  <c:v>68.239999999999995</c:v>
                </c:pt>
                <c:pt idx="578">
                  <c:v>68.69</c:v>
                </c:pt>
                <c:pt idx="579">
                  <c:v>69.149999999999991</c:v>
                </c:pt>
                <c:pt idx="580">
                  <c:v>69.59</c:v>
                </c:pt>
                <c:pt idx="581">
                  <c:v>70.040000000000006</c:v>
                </c:pt>
                <c:pt idx="582">
                  <c:v>70.95</c:v>
                </c:pt>
                <c:pt idx="583">
                  <c:v>71.400000000000006</c:v>
                </c:pt>
                <c:pt idx="584">
                  <c:v>71.84</c:v>
                </c:pt>
                <c:pt idx="585">
                  <c:v>72.290000000000006</c:v>
                </c:pt>
                <c:pt idx="586">
                  <c:v>72.75</c:v>
                </c:pt>
                <c:pt idx="587">
                  <c:v>73.2</c:v>
                </c:pt>
                <c:pt idx="588">
                  <c:v>73.64</c:v>
                </c:pt>
                <c:pt idx="589">
                  <c:v>73.64</c:v>
                </c:pt>
                <c:pt idx="590">
                  <c:v>74.09</c:v>
                </c:pt>
                <c:pt idx="591">
                  <c:v>74.540000000000006</c:v>
                </c:pt>
                <c:pt idx="592">
                  <c:v>74.540000000000006</c:v>
                </c:pt>
                <c:pt idx="593">
                  <c:v>75.440000000000026</c:v>
                </c:pt>
                <c:pt idx="594">
                  <c:v>75.440000000000026</c:v>
                </c:pt>
                <c:pt idx="595">
                  <c:v>76.34</c:v>
                </c:pt>
                <c:pt idx="596">
                  <c:v>76.34</c:v>
                </c:pt>
                <c:pt idx="597">
                  <c:v>77.239999999999995</c:v>
                </c:pt>
                <c:pt idx="598">
                  <c:v>77.239999999999995</c:v>
                </c:pt>
                <c:pt idx="599">
                  <c:v>77.679999999999978</c:v>
                </c:pt>
                <c:pt idx="600">
                  <c:v>77.679999999999978</c:v>
                </c:pt>
                <c:pt idx="601">
                  <c:v>78.13</c:v>
                </c:pt>
                <c:pt idx="602">
                  <c:v>78.58</c:v>
                </c:pt>
                <c:pt idx="603">
                  <c:v>78.58</c:v>
                </c:pt>
                <c:pt idx="604">
                  <c:v>79.02</c:v>
                </c:pt>
                <c:pt idx="605">
                  <c:v>79.459999999999994</c:v>
                </c:pt>
                <c:pt idx="606">
                  <c:v>79.900000000000006</c:v>
                </c:pt>
                <c:pt idx="607">
                  <c:v>79.900000000000006</c:v>
                </c:pt>
                <c:pt idx="608">
                  <c:v>80.349999999999994</c:v>
                </c:pt>
                <c:pt idx="609">
                  <c:v>80.8</c:v>
                </c:pt>
                <c:pt idx="610">
                  <c:v>81.239999999999995</c:v>
                </c:pt>
                <c:pt idx="611">
                  <c:v>81.69</c:v>
                </c:pt>
                <c:pt idx="612">
                  <c:v>81.69</c:v>
                </c:pt>
                <c:pt idx="613">
                  <c:v>82.14</c:v>
                </c:pt>
                <c:pt idx="614">
                  <c:v>82.14</c:v>
                </c:pt>
                <c:pt idx="615">
                  <c:v>82.58</c:v>
                </c:pt>
                <c:pt idx="616">
                  <c:v>83.02</c:v>
                </c:pt>
                <c:pt idx="617">
                  <c:v>83.47</c:v>
                </c:pt>
                <c:pt idx="618">
                  <c:v>83.47</c:v>
                </c:pt>
                <c:pt idx="619">
                  <c:v>84.35</c:v>
                </c:pt>
                <c:pt idx="620">
                  <c:v>84.35</c:v>
                </c:pt>
                <c:pt idx="621">
                  <c:v>84.8</c:v>
                </c:pt>
                <c:pt idx="622">
                  <c:v>84.8</c:v>
                </c:pt>
                <c:pt idx="623">
                  <c:v>85.240000000000023</c:v>
                </c:pt>
                <c:pt idx="624">
                  <c:v>85.679999999999978</c:v>
                </c:pt>
                <c:pt idx="625">
                  <c:v>85.679999999999978</c:v>
                </c:pt>
                <c:pt idx="626">
                  <c:v>86.11999999999999</c:v>
                </c:pt>
                <c:pt idx="627">
                  <c:v>86.56</c:v>
                </c:pt>
                <c:pt idx="628">
                  <c:v>86.56</c:v>
                </c:pt>
                <c:pt idx="629">
                  <c:v>87</c:v>
                </c:pt>
                <c:pt idx="630">
                  <c:v>87.45</c:v>
                </c:pt>
                <c:pt idx="631">
                  <c:v>87.45</c:v>
                </c:pt>
                <c:pt idx="632">
                  <c:v>87.89</c:v>
                </c:pt>
                <c:pt idx="633">
                  <c:v>88.34</c:v>
                </c:pt>
                <c:pt idx="634">
                  <c:v>88.34</c:v>
                </c:pt>
                <c:pt idx="635">
                  <c:v>88.78</c:v>
                </c:pt>
                <c:pt idx="636">
                  <c:v>89.22</c:v>
                </c:pt>
                <c:pt idx="637">
                  <c:v>89.22</c:v>
                </c:pt>
                <c:pt idx="638">
                  <c:v>89.66</c:v>
                </c:pt>
                <c:pt idx="639">
                  <c:v>89.66</c:v>
                </c:pt>
                <c:pt idx="640">
                  <c:v>90.1</c:v>
                </c:pt>
                <c:pt idx="641">
                  <c:v>90.1</c:v>
                </c:pt>
                <c:pt idx="642">
                  <c:v>90.1</c:v>
                </c:pt>
                <c:pt idx="643">
                  <c:v>90.53</c:v>
                </c:pt>
                <c:pt idx="644">
                  <c:v>90.97</c:v>
                </c:pt>
                <c:pt idx="645">
                  <c:v>91.85</c:v>
                </c:pt>
                <c:pt idx="646">
                  <c:v>91.85</c:v>
                </c:pt>
                <c:pt idx="647">
                  <c:v>91.85</c:v>
                </c:pt>
                <c:pt idx="648">
                  <c:v>92.29</c:v>
                </c:pt>
                <c:pt idx="649">
                  <c:v>92.73</c:v>
                </c:pt>
                <c:pt idx="650">
                  <c:v>92.73</c:v>
                </c:pt>
                <c:pt idx="651">
                  <c:v>93.169999999999987</c:v>
                </c:pt>
                <c:pt idx="652">
                  <c:v>93.6</c:v>
                </c:pt>
                <c:pt idx="653">
                  <c:v>93.6</c:v>
                </c:pt>
                <c:pt idx="654">
                  <c:v>94.04</c:v>
                </c:pt>
                <c:pt idx="655">
                  <c:v>94.04</c:v>
                </c:pt>
                <c:pt idx="656">
                  <c:v>94.48</c:v>
                </c:pt>
                <c:pt idx="657">
                  <c:v>94.48</c:v>
                </c:pt>
                <c:pt idx="658">
                  <c:v>94.92</c:v>
                </c:pt>
                <c:pt idx="659">
                  <c:v>95.36</c:v>
                </c:pt>
                <c:pt idx="660">
                  <c:v>95.36</c:v>
                </c:pt>
                <c:pt idx="661">
                  <c:v>95.36</c:v>
                </c:pt>
                <c:pt idx="662">
                  <c:v>95.36</c:v>
                </c:pt>
                <c:pt idx="663">
                  <c:v>95.79</c:v>
                </c:pt>
                <c:pt idx="664">
                  <c:v>96.23</c:v>
                </c:pt>
                <c:pt idx="665">
                  <c:v>96.23</c:v>
                </c:pt>
                <c:pt idx="666">
                  <c:v>96.669999999999987</c:v>
                </c:pt>
                <c:pt idx="667">
                  <c:v>97.11</c:v>
                </c:pt>
                <c:pt idx="668">
                  <c:v>97.11</c:v>
                </c:pt>
                <c:pt idx="669">
                  <c:v>97.54</c:v>
                </c:pt>
                <c:pt idx="670">
                  <c:v>97.98</c:v>
                </c:pt>
                <c:pt idx="671">
                  <c:v>97.98</c:v>
                </c:pt>
                <c:pt idx="672">
                  <c:v>98.410000000000025</c:v>
                </c:pt>
                <c:pt idx="673">
                  <c:v>98.410000000000025</c:v>
                </c:pt>
                <c:pt idx="674">
                  <c:v>98.410000000000025</c:v>
                </c:pt>
                <c:pt idx="675">
                  <c:v>98.85</c:v>
                </c:pt>
                <c:pt idx="676">
                  <c:v>98.85</c:v>
                </c:pt>
                <c:pt idx="677">
                  <c:v>99.28</c:v>
                </c:pt>
                <c:pt idx="678">
                  <c:v>99.28</c:v>
                </c:pt>
                <c:pt idx="679">
                  <c:v>99.72</c:v>
                </c:pt>
                <c:pt idx="680">
                  <c:v>99.72</c:v>
                </c:pt>
                <c:pt idx="681">
                  <c:v>100.14999999999999</c:v>
                </c:pt>
                <c:pt idx="682">
                  <c:v>100.59</c:v>
                </c:pt>
                <c:pt idx="683">
                  <c:v>100.59</c:v>
                </c:pt>
                <c:pt idx="684">
                  <c:v>101.02</c:v>
                </c:pt>
                <c:pt idx="685">
                  <c:v>101.46000000000002</c:v>
                </c:pt>
                <c:pt idx="686">
                  <c:v>101.46000000000002</c:v>
                </c:pt>
                <c:pt idx="687">
                  <c:v>101.46000000000002</c:v>
                </c:pt>
                <c:pt idx="688">
                  <c:v>101.89</c:v>
                </c:pt>
                <c:pt idx="689">
                  <c:v>101.89</c:v>
                </c:pt>
                <c:pt idx="690">
                  <c:v>102.33</c:v>
                </c:pt>
                <c:pt idx="691">
                  <c:v>102.76</c:v>
                </c:pt>
                <c:pt idx="692">
                  <c:v>102.76</c:v>
                </c:pt>
                <c:pt idx="693">
                  <c:v>103.2</c:v>
                </c:pt>
                <c:pt idx="694">
                  <c:v>103.2</c:v>
                </c:pt>
                <c:pt idx="695">
                  <c:v>102.76</c:v>
                </c:pt>
                <c:pt idx="696">
                  <c:v>103.63</c:v>
                </c:pt>
                <c:pt idx="697">
                  <c:v>103.2</c:v>
                </c:pt>
                <c:pt idx="698">
                  <c:v>103.63</c:v>
                </c:pt>
                <c:pt idx="699">
                  <c:v>104.07</c:v>
                </c:pt>
                <c:pt idx="700">
                  <c:v>104.07</c:v>
                </c:pt>
                <c:pt idx="701">
                  <c:v>104.07</c:v>
                </c:pt>
                <c:pt idx="702">
                  <c:v>104.49000000000002</c:v>
                </c:pt>
                <c:pt idx="703">
                  <c:v>104.92</c:v>
                </c:pt>
                <c:pt idx="704">
                  <c:v>104.92</c:v>
                </c:pt>
                <c:pt idx="705">
                  <c:v>105.36</c:v>
                </c:pt>
                <c:pt idx="706">
                  <c:v>105.36</c:v>
                </c:pt>
                <c:pt idx="707">
                  <c:v>105.79</c:v>
                </c:pt>
                <c:pt idx="708">
                  <c:v>106.23</c:v>
                </c:pt>
                <c:pt idx="709">
                  <c:v>106.66</c:v>
                </c:pt>
                <c:pt idx="710">
                  <c:v>106.66</c:v>
                </c:pt>
                <c:pt idx="711">
                  <c:v>106.66</c:v>
                </c:pt>
                <c:pt idx="712">
                  <c:v>107.1</c:v>
                </c:pt>
                <c:pt idx="713">
                  <c:v>107.1</c:v>
                </c:pt>
                <c:pt idx="714">
                  <c:v>107.52</c:v>
                </c:pt>
                <c:pt idx="715">
                  <c:v>107.52</c:v>
                </c:pt>
                <c:pt idx="716">
                  <c:v>107.95</c:v>
                </c:pt>
                <c:pt idx="717">
                  <c:v>107.95</c:v>
                </c:pt>
                <c:pt idx="718">
                  <c:v>107.95</c:v>
                </c:pt>
                <c:pt idx="719">
                  <c:v>108.81</c:v>
                </c:pt>
                <c:pt idx="720">
                  <c:v>108.81</c:v>
                </c:pt>
                <c:pt idx="721">
                  <c:v>109.24000000000002</c:v>
                </c:pt>
                <c:pt idx="722">
                  <c:v>109.24000000000002</c:v>
                </c:pt>
                <c:pt idx="723">
                  <c:v>109.24000000000002</c:v>
                </c:pt>
                <c:pt idx="724">
                  <c:v>109.24000000000002</c:v>
                </c:pt>
                <c:pt idx="725">
                  <c:v>109.67999999999998</c:v>
                </c:pt>
                <c:pt idx="726">
                  <c:v>109.67999999999998</c:v>
                </c:pt>
                <c:pt idx="727">
                  <c:v>110.11</c:v>
                </c:pt>
                <c:pt idx="728">
                  <c:v>110.11</c:v>
                </c:pt>
                <c:pt idx="729">
                  <c:v>110.97</c:v>
                </c:pt>
                <c:pt idx="730">
                  <c:v>110.97</c:v>
                </c:pt>
                <c:pt idx="731">
                  <c:v>111.4</c:v>
                </c:pt>
                <c:pt idx="732">
                  <c:v>111.4</c:v>
                </c:pt>
                <c:pt idx="733">
                  <c:v>111.83</c:v>
                </c:pt>
                <c:pt idx="734">
                  <c:v>111.83</c:v>
                </c:pt>
                <c:pt idx="735">
                  <c:v>112.26</c:v>
                </c:pt>
                <c:pt idx="736">
                  <c:v>112.26</c:v>
                </c:pt>
                <c:pt idx="737">
                  <c:v>112.67999999999998</c:v>
                </c:pt>
                <c:pt idx="738">
                  <c:v>112.67999999999998</c:v>
                </c:pt>
                <c:pt idx="739">
                  <c:v>113.11</c:v>
                </c:pt>
                <c:pt idx="740">
                  <c:v>113.11</c:v>
                </c:pt>
                <c:pt idx="741">
                  <c:v>113.11</c:v>
                </c:pt>
                <c:pt idx="742">
                  <c:v>113.54</c:v>
                </c:pt>
                <c:pt idx="743">
                  <c:v>113.54</c:v>
                </c:pt>
                <c:pt idx="744">
                  <c:v>113.54</c:v>
                </c:pt>
                <c:pt idx="745">
                  <c:v>113.54</c:v>
                </c:pt>
                <c:pt idx="746">
                  <c:v>113.54</c:v>
                </c:pt>
                <c:pt idx="747">
                  <c:v>113.97</c:v>
                </c:pt>
                <c:pt idx="748">
                  <c:v>114.4</c:v>
                </c:pt>
                <c:pt idx="749">
                  <c:v>113.97</c:v>
                </c:pt>
                <c:pt idx="750">
                  <c:v>114.83</c:v>
                </c:pt>
                <c:pt idx="751">
                  <c:v>114.83</c:v>
                </c:pt>
                <c:pt idx="752">
                  <c:v>114.83</c:v>
                </c:pt>
                <c:pt idx="753">
                  <c:v>114.83</c:v>
                </c:pt>
                <c:pt idx="754">
                  <c:v>115.26</c:v>
                </c:pt>
                <c:pt idx="755">
                  <c:v>115.26</c:v>
                </c:pt>
                <c:pt idx="756">
                  <c:v>115.69</c:v>
                </c:pt>
                <c:pt idx="757">
                  <c:v>115.69</c:v>
                </c:pt>
                <c:pt idx="758">
                  <c:v>115.69</c:v>
                </c:pt>
                <c:pt idx="759">
                  <c:v>115.26</c:v>
                </c:pt>
                <c:pt idx="760">
                  <c:v>115.26</c:v>
                </c:pt>
                <c:pt idx="761">
                  <c:v>115.26</c:v>
                </c:pt>
                <c:pt idx="762">
                  <c:v>115.26</c:v>
                </c:pt>
                <c:pt idx="763">
                  <c:v>115.69</c:v>
                </c:pt>
                <c:pt idx="764">
                  <c:v>115.69</c:v>
                </c:pt>
                <c:pt idx="765">
                  <c:v>116.11</c:v>
                </c:pt>
                <c:pt idx="766">
                  <c:v>115.69</c:v>
                </c:pt>
                <c:pt idx="767">
                  <c:v>116.11</c:v>
                </c:pt>
                <c:pt idx="768">
                  <c:v>115.69</c:v>
                </c:pt>
                <c:pt idx="769">
                  <c:v>116.11</c:v>
                </c:pt>
                <c:pt idx="770">
                  <c:v>116.11</c:v>
                </c:pt>
                <c:pt idx="771">
                  <c:v>116.11</c:v>
                </c:pt>
                <c:pt idx="772">
                  <c:v>115.69</c:v>
                </c:pt>
                <c:pt idx="773">
                  <c:v>115.69</c:v>
                </c:pt>
                <c:pt idx="774">
                  <c:v>115.69</c:v>
                </c:pt>
                <c:pt idx="775">
                  <c:v>115.69</c:v>
                </c:pt>
                <c:pt idx="776">
                  <c:v>115.69</c:v>
                </c:pt>
                <c:pt idx="777">
                  <c:v>115.69</c:v>
                </c:pt>
                <c:pt idx="778">
                  <c:v>116.54</c:v>
                </c:pt>
                <c:pt idx="779">
                  <c:v>116.11</c:v>
                </c:pt>
                <c:pt idx="780">
                  <c:v>116.54</c:v>
                </c:pt>
                <c:pt idx="781">
                  <c:v>116.11</c:v>
                </c:pt>
                <c:pt idx="782">
                  <c:v>116.11</c:v>
                </c:pt>
                <c:pt idx="783">
                  <c:v>115.26</c:v>
                </c:pt>
                <c:pt idx="784">
                  <c:v>115.26</c:v>
                </c:pt>
                <c:pt idx="785">
                  <c:v>113.97</c:v>
                </c:pt>
                <c:pt idx="786">
                  <c:v>113.97</c:v>
                </c:pt>
                <c:pt idx="787">
                  <c:v>113.54</c:v>
                </c:pt>
                <c:pt idx="788">
                  <c:v>113.11</c:v>
                </c:pt>
                <c:pt idx="789">
                  <c:v>113.11</c:v>
                </c:pt>
                <c:pt idx="790">
                  <c:v>112.67999999999998</c:v>
                </c:pt>
                <c:pt idx="791">
                  <c:v>112.67999999999998</c:v>
                </c:pt>
                <c:pt idx="792">
                  <c:v>112.67999999999998</c:v>
                </c:pt>
                <c:pt idx="793">
                  <c:v>113.11</c:v>
                </c:pt>
                <c:pt idx="794">
                  <c:v>112.67999999999998</c:v>
                </c:pt>
                <c:pt idx="795">
                  <c:v>113.54</c:v>
                </c:pt>
                <c:pt idx="796">
                  <c:v>113.11</c:v>
                </c:pt>
                <c:pt idx="797">
                  <c:v>113.11</c:v>
                </c:pt>
                <c:pt idx="798">
                  <c:v>113.11</c:v>
                </c:pt>
                <c:pt idx="799">
                  <c:v>113.11</c:v>
                </c:pt>
                <c:pt idx="800">
                  <c:v>113.11</c:v>
                </c:pt>
                <c:pt idx="801">
                  <c:v>113.97</c:v>
                </c:pt>
                <c:pt idx="802">
                  <c:v>113.97</c:v>
                </c:pt>
                <c:pt idx="803">
                  <c:v>114.4</c:v>
                </c:pt>
                <c:pt idx="804">
                  <c:v>114.4</c:v>
                </c:pt>
                <c:pt idx="805">
                  <c:v>114.83</c:v>
                </c:pt>
                <c:pt idx="806">
                  <c:v>115.26</c:v>
                </c:pt>
                <c:pt idx="807">
                  <c:v>115.26</c:v>
                </c:pt>
                <c:pt idx="808">
                  <c:v>115.69</c:v>
                </c:pt>
                <c:pt idx="809">
                  <c:v>115.69</c:v>
                </c:pt>
                <c:pt idx="810">
                  <c:v>116.11</c:v>
                </c:pt>
                <c:pt idx="811">
                  <c:v>116.11</c:v>
                </c:pt>
                <c:pt idx="812">
                  <c:v>116.11</c:v>
                </c:pt>
                <c:pt idx="813">
                  <c:v>116.11</c:v>
                </c:pt>
                <c:pt idx="814">
                  <c:v>116.54</c:v>
                </c:pt>
                <c:pt idx="815">
                  <c:v>116.96000000000002</c:v>
                </c:pt>
                <c:pt idx="816">
                  <c:v>116.96000000000002</c:v>
                </c:pt>
                <c:pt idx="817">
                  <c:v>117.39</c:v>
                </c:pt>
                <c:pt idx="818">
                  <c:v>117.82</c:v>
                </c:pt>
                <c:pt idx="819">
                  <c:v>118.25</c:v>
                </c:pt>
                <c:pt idx="820">
                  <c:v>118.67999999999998</c:v>
                </c:pt>
                <c:pt idx="821">
                  <c:v>118.67999999999998</c:v>
                </c:pt>
                <c:pt idx="822">
                  <c:v>119.1</c:v>
                </c:pt>
                <c:pt idx="823">
                  <c:v>119.1</c:v>
                </c:pt>
                <c:pt idx="824">
                  <c:v>119.1</c:v>
                </c:pt>
                <c:pt idx="825">
                  <c:v>119.1</c:v>
                </c:pt>
                <c:pt idx="826">
                  <c:v>119.53</c:v>
                </c:pt>
                <c:pt idx="827">
                  <c:v>119.95</c:v>
                </c:pt>
                <c:pt idx="828">
                  <c:v>119.95</c:v>
                </c:pt>
                <c:pt idx="829">
                  <c:v>120.38</c:v>
                </c:pt>
                <c:pt idx="830">
                  <c:v>120.38</c:v>
                </c:pt>
                <c:pt idx="831">
                  <c:v>120.81</c:v>
                </c:pt>
                <c:pt idx="832">
                  <c:v>120.81</c:v>
                </c:pt>
                <c:pt idx="833">
                  <c:v>121.23</c:v>
                </c:pt>
                <c:pt idx="834">
                  <c:v>121.66</c:v>
                </c:pt>
                <c:pt idx="835">
                  <c:v>121.66</c:v>
                </c:pt>
                <c:pt idx="836">
                  <c:v>122.08</c:v>
                </c:pt>
                <c:pt idx="837">
                  <c:v>122.08</c:v>
                </c:pt>
                <c:pt idx="838">
                  <c:v>122.5</c:v>
                </c:pt>
                <c:pt idx="839">
                  <c:v>122.5</c:v>
                </c:pt>
                <c:pt idx="840">
                  <c:v>122.93</c:v>
                </c:pt>
                <c:pt idx="841">
                  <c:v>122.93</c:v>
                </c:pt>
                <c:pt idx="842">
                  <c:v>123.35</c:v>
                </c:pt>
                <c:pt idx="843">
                  <c:v>123.35</c:v>
                </c:pt>
                <c:pt idx="844">
                  <c:v>123.77</c:v>
                </c:pt>
                <c:pt idx="845">
                  <c:v>123.77</c:v>
                </c:pt>
                <c:pt idx="846">
                  <c:v>123.77</c:v>
                </c:pt>
                <c:pt idx="847">
                  <c:v>124.61999999999999</c:v>
                </c:pt>
                <c:pt idx="848">
                  <c:v>124.61999999999999</c:v>
                </c:pt>
                <c:pt idx="849">
                  <c:v>124.61999999999999</c:v>
                </c:pt>
                <c:pt idx="850">
                  <c:v>125.04</c:v>
                </c:pt>
                <c:pt idx="851">
                  <c:v>125.04</c:v>
                </c:pt>
                <c:pt idx="852">
                  <c:v>125.04</c:v>
                </c:pt>
                <c:pt idx="853">
                  <c:v>125.47</c:v>
                </c:pt>
                <c:pt idx="854">
                  <c:v>125.47</c:v>
                </c:pt>
                <c:pt idx="855">
                  <c:v>125.89</c:v>
                </c:pt>
                <c:pt idx="856">
                  <c:v>125.89</c:v>
                </c:pt>
                <c:pt idx="857">
                  <c:v>126.31</c:v>
                </c:pt>
                <c:pt idx="858">
                  <c:v>126.31</c:v>
                </c:pt>
                <c:pt idx="859">
                  <c:v>126.74000000000002</c:v>
                </c:pt>
                <c:pt idx="860">
                  <c:v>126.74000000000002</c:v>
                </c:pt>
                <c:pt idx="861">
                  <c:v>127.16</c:v>
                </c:pt>
                <c:pt idx="862">
                  <c:v>127.16</c:v>
                </c:pt>
                <c:pt idx="863">
                  <c:v>127.58</c:v>
                </c:pt>
                <c:pt idx="864">
                  <c:v>127.58</c:v>
                </c:pt>
                <c:pt idx="865">
                  <c:v>127.58</c:v>
                </c:pt>
                <c:pt idx="866">
                  <c:v>128</c:v>
                </c:pt>
                <c:pt idx="867">
                  <c:v>128</c:v>
                </c:pt>
                <c:pt idx="868">
                  <c:v>128.43</c:v>
                </c:pt>
                <c:pt idx="869">
                  <c:v>128.43</c:v>
                </c:pt>
                <c:pt idx="870">
                  <c:v>128.85000000000028</c:v>
                </c:pt>
                <c:pt idx="871">
                  <c:v>128.85000000000028</c:v>
                </c:pt>
                <c:pt idx="872">
                  <c:v>129.26999999999998</c:v>
                </c:pt>
                <c:pt idx="873">
                  <c:v>129.26999999999998</c:v>
                </c:pt>
                <c:pt idx="874">
                  <c:v>129.26999999999998</c:v>
                </c:pt>
                <c:pt idx="875">
                  <c:v>129.69999999999999</c:v>
                </c:pt>
                <c:pt idx="876">
                  <c:v>129.69999999999999</c:v>
                </c:pt>
                <c:pt idx="877">
                  <c:v>129.69999999999999</c:v>
                </c:pt>
                <c:pt idx="878">
                  <c:v>129.69999999999999</c:v>
                </c:pt>
                <c:pt idx="879">
                  <c:v>129.69999999999999</c:v>
                </c:pt>
                <c:pt idx="880">
                  <c:v>130.12</c:v>
                </c:pt>
                <c:pt idx="881">
                  <c:v>130.54</c:v>
                </c:pt>
                <c:pt idx="882">
                  <c:v>130.54</c:v>
                </c:pt>
                <c:pt idx="883">
                  <c:v>130.54</c:v>
                </c:pt>
                <c:pt idx="884">
                  <c:v>130.94999999999999</c:v>
                </c:pt>
                <c:pt idx="885">
                  <c:v>130.94999999999999</c:v>
                </c:pt>
                <c:pt idx="886">
                  <c:v>130.94999999999999</c:v>
                </c:pt>
                <c:pt idx="887">
                  <c:v>131.38000000000028</c:v>
                </c:pt>
                <c:pt idx="888">
                  <c:v>131.38000000000028</c:v>
                </c:pt>
                <c:pt idx="889">
                  <c:v>131.80000000000001</c:v>
                </c:pt>
                <c:pt idx="890">
                  <c:v>131.80000000000001</c:v>
                </c:pt>
                <c:pt idx="891">
                  <c:v>131.80000000000001</c:v>
                </c:pt>
                <c:pt idx="892">
                  <c:v>132.22</c:v>
                </c:pt>
                <c:pt idx="893">
                  <c:v>132.22</c:v>
                </c:pt>
                <c:pt idx="894">
                  <c:v>132.63999999999999</c:v>
                </c:pt>
                <c:pt idx="895">
                  <c:v>132.63999999999999</c:v>
                </c:pt>
                <c:pt idx="896">
                  <c:v>133.06</c:v>
                </c:pt>
                <c:pt idx="897">
                  <c:v>133.06</c:v>
                </c:pt>
                <c:pt idx="898">
                  <c:v>133.06</c:v>
                </c:pt>
                <c:pt idx="899">
                  <c:v>133.06</c:v>
                </c:pt>
                <c:pt idx="900">
                  <c:v>133.47999999999999</c:v>
                </c:pt>
                <c:pt idx="901">
                  <c:v>133.47999999999999</c:v>
                </c:pt>
                <c:pt idx="902">
                  <c:v>133.9</c:v>
                </c:pt>
                <c:pt idx="903">
                  <c:v>134.32000000000028</c:v>
                </c:pt>
                <c:pt idx="904">
                  <c:v>134.32000000000028</c:v>
                </c:pt>
                <c:pt idx="905">
                  <c:v>134.32000000000028</c:v>
                </c:pt>
                <c:pt idx="906">
                  <c:v>134.32000000000028</c:v>
                </c:pt>
                <c:pt idx="907">
                  <c:v>134.73999999999998</c:v>
                </c:pt>
                <c:pt idx="908">
                  <c:v>134.73999999999998</c:v>
                </c:pt>
                <c:pt idx="909">
                  <c:v>134.73999999999998</c:v>
                </c:pt>
                <c:pt idx="910">
                  <c:v>135.16</c:v>
                </c:pt>
                <c:pt idx="911">
                  <c:v>135.16</c:v>
                </c:pt>
                <c:pt idx="912">
                  <c:v>135.58000000000001</c:v>
                </c:pt>
                <c:pt idx="913">
                  <c:v>135.58000000000001</c:v>
                </c:pt>
                <c:pt idx="914">
                  <c:v>135.58000000000001</c:v>
                </c:pt>
                <c:pt idx="915">
                  <c:v>136.01</c:v>
                </c:pt>
                <c:pt idx="916">
                  <c:v>136.41999999999999</c:v>
                </c:pt>
                <c:pt idx="917">
                  <c:v>136.41999999999999</c:v>
                </c:pt>
                <c:pt idx="918">
                  <c:v>136.41999999999999</c:v>
                </c:pt>
                <c:pt idx="919">
                  <c:v>136.41999999999999</c:v>
                </c:pt>
                <c:pt idx="920">
                  <c:v>136.84</c:v>
                </c:pt>
                <c:pt idx="921">
                  <c:v>136.84</c:v>
                </c:pt>
                <c:pt idx="922">
                  <c:v>136.84</c:v>
                </c:pt>
                <c:pt idx="923">
                  <c:v>136.84</c:v>
                </c:pt>
                <c:pt idx="924">
                  <c:v>137.26</c:v>
                </c:pt>
                <c:pt idx="925">
                  <c:v>137.68</c:v>
                </c:pt>
                <c:pt idx="926">
                  <c:v>137.68</c:v>
                </c:pt>
                <c:pt idx="927">
                  <c:v>137.68</c:v>
                </c:pt>
                <c:pt idx="928">
                  <c:v>138.09</c:v>
                </c:pt>
                <c:pt idx="929">
                  <c:v>138.09</c:v>
                </c:pt>
                <c:pt idx="930">
                  <c:v>138.51</c:v>
                </c:pt>
                <c:pt idx="931">
                  <c:v>138.51</c:v>
                </c:pt>
                <c:pt idx="932">
                  <c:v>138.51</c:v>
                </c:pt>
                <c:pt idx="933">
                  <c:v>138.51</c:v>
                </c:pt>
                <c:pt idx="934">
                  <c:v>138.93</c:v>
                </c:pt>
                <c:pt idx="935">
                  <c:v>138.93</c:v>
                </c:pt>
                <c:pt idx="936">
                  <c:v>139.35000000000028</c:v>
                </c:pt>
                <c:pt idx="937">
                  <c:v>139.35000000000028</c:v>
                </c:pt>
                <c:pt idx="938">
                  <c:v>139.35000000000028</c:v>
                </c:pt>
                <c:pt idx="939">
                  <c:v>139.76</c:v>
                </c:pt>
                <c:pt idx="940">
                  <c:v>139.76</c:v>
                </c:pt>
                <c:pt idx="941">
                  <c:v>139.76</c:v>
                </c:pt>
                <c:pt idx="942">
                  <c:v>140.18</c:v>
                </c:pt>
                <c:pt idx="943">
                  <c:v>140.6</c:v>
                </c:pt>
                <c:pt idx="944">
                  <c:v>140.18</c:v>
                </c:pt>
                <c:pt idx="945">
                  <c:v>140.6</c:v>
                </c:pt>
                <c:pt idx="946">
                  <c:v>140.6</c:v>
                </c:pt>
                <c:pt idx="947">
                  <c:v>141.02000000000001</c:v>
                </c:pt>
                <c:pt idx="948">
                  <c:v>141.02000000000001</c:v>
                </c:pt>
                <c:pt idx="949">
                  <c:v>141.02000000000001</c:v>
                </c:pt>
                <c:pt idx="950">
                  <c:v>141.44</c:v>
                </c:pt>
                <c:pt idx="951">
                  <c:v>141.44</c:v>
                </c:pt>
                <c:pt idx="952">
                  <c:v>141.44</c:v>
                </c:pt>
                <c:pt idx="953">
                  <c:v>141.44</c:v>
                </c:pt>
                <c:pt idx="954">
                  <c:v>141.85000000000028</c:v>
                </c:pt>
                <c:pt idx="955">
                  <c:v>141.85000000000028</c:v>
                </c:pt>
                <c:pt idx="956">
                  <c:v>141.85000000000028</c:v>
                </c:pt>
                <c:pt idx="957">
                  <c:v>142.26999999999998</c:v>
                </c:pt>
                <c:pt idx="958">
                  <c:v>142.26999999999998</c:v>
                </c:pt>
                <c:pt idx="959">
                  <c:v>142.68</c:v>
                </c:pt>
                <c:pt idx="960">
                  <c:v>142.68</c:v>
                </c:pt>
                <c:pt idx="961">
                  <c:v>143.09</c:v>
                </c:pt>
                <c:pt idx="962">
                  <c:v>143.09</c:v>
                </c:pt>
                <c:pt idx="963">
                  <c:v>143.09</c:v>
                </c:pt>
                <c:pt idx="964">
                  <c:v>143.09</c:v>
                </c:pt>
                <c:pt idx="965">
                  <c:v>143.51</c:v>
                </c:pt>
                <c:pt idx="966">
                  <c:v>143.51</c:v>
                </c:pt>
                <c:pt idx="967">
                  <c:v>143.93</c:v>
                </c:pt>
                <c:pt idx="968">
                  <c:v>143.93</c:v>
                </c:pt>
                <c:pt idx="969">
                  <c:v>143.93</c:v>
                </c:pt>
                <c:pt idx="970">
                  <c:v>143.93</c:v>
                </c:pt>
                <c:pt idx="971">
                  <c:v>144.35000000000028</c:v>
                </c:pt>
                <c:pt idx="972">
                  <c:v>144.76</c:v>
                </c:pt>
                <c:pt idx="973">
                  <c:v>144.76</c:v>
                </c:pt>
                <c:pt idx="974">
                  <c:v>144.76</c:v>
                </c:pt>
                <c:pt idx="975">
                  <c:v>144.76</c:v>
                </c:pt>
                <c:pt idx="976">
                  <c:v>144.76</c:v>
                </c:pt>
                <c:pt idx="977">
                  <c:v>144.76</c:v>
                </c:pt>
                <c:pt idx="978">
                  <c:v>145.18</c:v>
                </c:pt>
                <c:pt idx="979">
                  <c:v>145.18</c:v>
                </c:pt>
                <c:pt idx="980">
                  <c:v>145.59</c:v>
                </c:pt>
                <c:pt idx="981">
                  <c:v>145.59</c:v>
                </c:pt>
                <c:pt idx="982">
                  <c:v>146</c:v>
                </c:pt>
                <c:pt idx="983">
                  <c:v>146</c:v>
                </c:pt>
                <c:pt idx="984">
                  <c:v>146</c:v>
                </c:pt>
                <c:pt idx="985">
                  <c:v>146</c:v>
                </c:pt>
                <c:pt idx="986">
                  <c:v>146.41999999999999</c:v>
                </c:pt>
                <c:pt idx="987">
                  <c:v>146.41999999999999</c:v>
                </c:pt>
                <c:pt idx="988">
                  <c:v>146.41999999999999</c:v>
                </c:pt>
                <c:pt idx="989">
                  <c:v>146.84</c:v>
                </c:pt>
                <c:pt idx="990">
                  <c:v>146.84</c:v>
                </c:pt>
                <c:pt idx="991">
                  <c:v>146.84</c:v>
                </c:pt>
                <c:pt idx="992">
                  <c:v>147.25</c:v>
                </c:pt>
                <c:pt idx="993">
                  <c:v>147.25</c:v>
                </c:pt>
                <c:pt idx="994">
                  <c:v>147.25</c:v>
                </c:pt>
                <c:pt idx="995">
                  <c:v>147.25</c:v>
                </c:pt>
                <c:pt idx="996">
                  <c:v>147.66</c:v>
                </c:pt>
                <c:pt idx="997">
                  <c:v>147.66</c:v>
                </c:pt>
                <c:pt idx="998">
                  <c:v>147.66</c:v>
                </c:pt>
                <c:pt idx="999">
                  <c:v>148.08000000000001</c:v>
                </c:pt>
                <c:pt idx="1000">
                  <c:v>148.08000000000001</c:v>
                </c:pt>
                <c:pt idx="1001">
                  <c:v>148.08000000000001</c:v>
                </c:pt>
                <c:pt idx="1002">
                  <c:v>148.49</c:v>
                </c:pt>
                <c:pt idx="1003">
                  <c:v>148.49</c:v>
                </c:pt>
                <c:pt idx="1004">
                  <c:v>148.9</c:v>
                </c:pt>
                <c:pt idx="1005">
                  <c:v>148.9</c:v>
                </c:pt>
                <c:pt idx="1006">
                  <c:v>148.9</c:v>
                </c:pt>
                <c:pt idx="1007">
                  <c:v>148.9</c:v>
                </c:pt>
                <c:pt idx="1008">
                  <c:v>149.32000000000028</c:v>
                </c:pt>
                <c:pt idx="1009">
                  <c:v>149.32000000000028</c:v>
                </c:pt>
                <c:pt idx="1010">
                  <c:v>149.32000000000028</c:v>
                </c:pt>
                <c:pt idx="1011">
                  <c:v>149.32000000000028</c:v>
                </c:pt>
                <c:pt idx="1012">
                  <c:v>149.73999999999998</c:v>
                </c:pt>
                <c:pt idx="1013">
                  <c:v>149.73999999999998</c:v>
                </c:pt>
                <c:pt idx="1014">
                  <c:v>150.15</c:v>
                </c:pt>
                <c:pt idx="1015">
                  <c:v>150.15</c:v>
                </c:pt>
                <c:pt idx="1016">
                  <c:v>150.15</c:v>
                </c:pt>
                <c:pt idx="1017">
                  <c:v>150.56</c:v>
                </c:pt>
                <c:pt idx="1018">
                  <c:v>150.56</c:v>
                </c:pt>
                <c:pt idx="1019">
                  <c:v>150.56</c:v>
                </c:pt>
                <c:pt idx="1020">
                  <c:v>150.56</c:v>
                </c:pt>
                <c:pt idx="1021">
                  <c:v>150.56</c:v>
                </c:pt>
                <c:pt idx="1022">
                  <c:v>150.97999999999999</c:v>
                </c:pt>
                <c:pt idx="1023">
                  <c:v>150.97999999999999</c:v>
                </c:pt>
                <c:pt idx="1024">
                  <c:v>151.31</c:v>
                </c:pt>
                <c:pt idx="1025">
                  <c:v>150.97999999999999</c:v>
                </c:pt>
                <c:pt idx="1026">
                  <c:v>150.97999999999999</c:v>
                </c:pt>
                <c:pt idx="1027">
                  <c:v>151.31</c:v>
                </c:pt>
                <c:pt idx="1028">
                  <c:v>151.31</c:v>
                </c:pt>
                <c:pt idx="1029">
                  <c:v>151.31</c:v>
                </c:pt>
                <c:pt idx="1030">
                  <c:v>151.63</c:v>
                </c:pt>
                <c:pt idx="1031">
                  <c:v>151.63</c:v>
                </c:pt>
                <c:pt idx="1032">
                  <c:v>151.63</c:v>
                </c:pt>
                <c:pt idx="1033">
                  <c:v>151.96</c:v>
                </c:pt>
                <c:pt idx="1034">
                  <c:v>151.96</c:v>
                </c:pt>
                <c:pt idx="1035">
                  <c:v>152.49</c:v>
                </c:pt>
                <c:pt idx="1036">
                  <c:v>153.04</c:v>
                </c:pt>
                <c:pt idx="1037">
                  <c:v>151.96</c:v>
                </c:pt>
                <c:pt idx="1038">
                  <c:v>152.49</c:v>
                </c:pt>
                <c:pt idx="1039">
                  <c:v>152.49</c:v>
                </c:pt>
                <c:pt idx="1040">
                  <c:v>153.04</c:v>
                </c:pt>
                <c:pt idx="1041">
                  <c:v>152.49</c:v>
                </c:pt>
                <c:pt idx="1042">
                  <c:v>153.44999999999999</c:v>
                </c:pt>
                <c:pt idx="1043">
                  <c:v>153.44999999999999</c:v>
                </c:pt>
                <c:pt idx="1044">
                  <c:v>153.86000000000001</c:v>
                </c:pt>
                <c:pt idx="1045">
                  <c:v>153.86000000000001</c:v>
                </c:pt>
                <c:pt idx="1046">
                  <c:v>154.26999999999998</c:v>
                </c:pt>
                <c:pt idx="1047">
                  <c:v>154.26999999999998</c:v>
                </c:pt>
                <c:pt idx="1048">
                  <c:v>154.26999999999998</c:v>
                </c:pt>
                <c:pt idx="1049">
                  <c:v>154.69</c:v>
                </c:pt>
                <c:pt idx="1050">
                  <c:v>154.69</c:v>
                </c:pt>
                <c:pt idx="1051">
                  <c:v>155.1</c:v>
                </c:pt>
                <c:pt idx="1052">
                  <c:v>154.69</c:v>
                </c:pt>
                <c:pt idx="1053">
                  <c:v>155.1</c:v>
                </c:pt>
                <c:pt idx="1054">
                  <c:v>154.69</c:v>
                </c:pt>
                <c:pt idx="1055">
                  <c:v>155.1</c:v>
                </c:pt>
                <c:pt idx="1056">
                  <c:v>155.1</c:v>
                </c:pt>
                <c:pt idx="1057">
                  <c:v>155.51</c:v>
                </c:pt>
                <c:pt idx="1058">
                  <c:v>155.51</c:v>
                </c:pt>
                <c:pt idx="1059">
                  <c:v>155.91999999999999</c:v>
                </c:pt>
                <c:pt idx="1060">
                  <c:v>156.33000000000001</c:v>
                </c:pt>
                <c:pt idx="1061">
                  <c:v>156.33000000000001</c:v>
                </c:pt>
                <c:pt idx="1062">
                  <c:v>156.73999999999998</c:v>
                </c:pt>
                <c:pt idx="1063">
                  <c:v>156.73999999999998</c:v>
                </c:pt>
                <c:pt idx="1064">
                  <c:v>157.15</c:v>
                </c:pt>
                <c:pt idx="1065">
                  <c:v>156.73999999999998</c:v>
                </c:pt>
                <c:pt idx="1066">
                  <c:v>157.15</c:v>
                </c:pt>
                <c:pt idx="1067">
                  <c:v>157.15</c:v>
                </c:pt>
                <c:pt idx="1068">
                  <c:v>157.56</c:v>
                </c:pt>
                <c:pt idx="1069">
                  <c:v>157.56</c:v>
                </c:pt>
                <c:pt idx="1070">
                  <c:v>157.97</c:v>
                </c:pt>
                <c:pt idx="1071">
                  <c:v>158.38000000000028</c:v>
                </c:pt>
                <c:pt idx="1072">
                  <c:v>158.38000000000028</c:v>
                </c:pt>
                <c:pt idx="1073">
                  <c:v>158.79</c:v>
                </c:pt>
                <c:pt idx="1074">
                  <c:v>158.79</c:v>
                </c:pt>
                <c:pt idx="1075">
                  <c:v>158.79</c:v>
                </c:pt>
                <c:pt idx="1076">
                  <c:v>159.19999999999999</c:v>
                </c:pt>
                <c:pt idx="1077">
                  <c:v>159.19999999999999</c:v>
                </c:pt>
                <c:pt idx="1078">
                  <c:v>159.19999999999999</c:v>
                </c:pt>
                <c:pt idx="1079">
                  <c:v>159.19999999999999</c:v>
                </c:pt>
                <c:pt idx="1080">
                  <c:v>159.60999999999999</c:v>
                </c:pt>
                <c:pt idx="1081">
                  <c:v>160.02000000000001</c:v>
                </c:pt>
                <c:pt idx="1082">
                  <c:v>160.02000000000001</c:v>
                </c:pt>
                <c:pt idx="1083">
                  <c:v>160.43</c:v>
                </c:pt>
                <c:pt idx="1084">
                  <c:v>160.43</c:v>
                </c:pt>
                <c:pt idx="1085">
                  <c:v>160.43</c:v>
                </c:pt>
                <c:pt idx="1086">
                  <c:v>160.43</c:v>
                </c:pt>
                <c:pt idx="1087">
                  <c:v>160.43</c:v>
                </c:pt>
                <c:pt idx="1088">
                  <c:v>160.43</c:v>
                </c:pt>
                <c:pt idx="1089">
                  <c:v>160.43</c:v>
                </c:pt>
                <c:pt idx="1090">
                  <c:v>160.43</c:v>
                </c:pt>
                <c:pt idx="1091">
                  <c:v>160.84</c:v>
                </c:pt>
                <c:pt idx="1092">
                  <c:v>160.43</c:v>
                </c:pt>
                <c:pt idx="1093">
                  <c:v>160.84</c:v>
                </c:pt>
                <c:pt idx="1094">
                  <c:v>160.84</c:v>
                </c:pt>
                <c:pt idx="1095">
                  <c:v>161.25</c:v>
                </c:pt>
                <c:pt idx="1096">
                  <c:v>160.84</c:v>
                </c:pt>
                <c:pt idx="1097">
                  <c:v>160.84</c:v>
                </c:pt>
                <c:pt idx="1098">
                  <c:v>160.84</c:v>
                </c:pt>
                <c:pt idx="1099">
                  <c:v>160.84</c:v>
                </c:pt>
              </c:numCache>
            </c:numRef>
          </c:xVal>
          <c:yVal>
            <c:numRef>
              <c:f>ДАННЫЕ_100!$G$2:$G$1101</c:f>
              <c:numCache>
                <c:formatCode>General</c:formatCode>
                <c:ptCount val="1100"/>
                <c:pt idx="0">
                  <c:v>1.5725714285714287</c:v>
                </c:pt>
                <c:pt idx="1">
                  <c:v>1.5725714285714287</c:v>
                </c:pt>
                <c:pt idx="2">
                  <c:v>1.5725714285714287</c:v>
                </c:pt>
                <c:pt idx="3">
                  <c:v>1.5725714285714287</c:v>
                </c:pt>
                <c:pt idx="4">
                  <c:v>1.5725714285714287</c:v>
                </c:pt>
                <c:pt idx="5">
                  <c:v>1.5725714285714287</c:v>
                </c:pt>
                <c:pt idx="6">
                  <c:v>1.5725714285714287</c:v>
                </c:pt>
                <c:pt idx="7">
                  <c:v>1.5725714285714287</c:v>
                </c:pt>
                <c:pt idx="8">
                  <c:v>1.5725714285714287</c:v>
                </c:pt>
                <c:pt idx="9">
                  <c:v>1.5725714285714287</c:v>
                </c:pt>
                <c:pt idx="10">
                  <c:v>1.5725714285714287</c:v>
                </c:pt>
                <c:pt idx="11">
                  <c:v>1.5634285714285721</c:v>
                </c:pt>
                <c:pt idx="12">
                  <c:v>1.5451428571428572</c:v>
                </c:pt>
                <c:pt idx="13">
                  <c:v>1.5451428571428572</c:v>
                </c:pt>
                <c:pt idx="14">
                  <c:v>1.5405714285714287</c:v>
                </c:pt>
                <c:pt idx="15">
                  <c:v>1.5680000000000001</c:v>
                </c:pt>
                <c:pt idx="16">
                  <c:v>1.5680000000000001</c:v>
                </c:pt>
                <c:pt idx="17">
                  <c:v>1.5680000000000001</c:v>
                </c:pt>
                <c:pt idx="18">
                  <c:v>1.5680000000000001</c:v>
                </c:pt>
                <c:pt idx="19">
                  <c:v>1.5680000000000001</c:v>
                </c:pt>
                <c:pt idx="20">
                  <c:v>1.5725714285714287</c:v>
                </c:pt>
                <c:pt idx="21">
                  <c:v>1.5725714285714287</c:v>
                </c:pt>
                <c:pt idx="22">
                  <c:v>1.5725714285714287</c:v>
                </c:pt>
                <c:pt idx="23">
                  <c:v>1.5725714285714287</c:v>
                </c:pt>
                <c:pt idx="24">
                  <c:v>1.5725714285714287</c:v>
                </c:pt>
                <c:pt idx="25">
                  <c:v>1.5725714285714287</c:v>
                </c:pt>
                <c:pt idx="26">
                  <c:v>1.5680000000000001</c:v>
                </c:pt>
                <c:pt idx="27">
                  <c:v>1.5680000000000001</c:v>
                </c:pt>
                <c:pt idx="28">
                  <c:v>1.5680000000000001</c:v>
                </c:pt>
                <c:pt idx="29">
                  <c:v>1.5680000000000001</c:v>
                </c:pt>
                <c:pt idx="30">
                  <c:v>1.5680000000000001</c:v>
                </c:pt>
                <c:pt idx="31">
                  <c:v>1.5634285714285721</c:v>
                </c:pt>
                <c:pt idx="32">
                  <c:v>1.5634285714285721</c:v>
                </c:pt>
                <c:pt idx="33">
                  <c:v>1.5634285714285721</c:v>
                </c:pt>
                <c:pt idx="34">
                  <c:v>1.5634285714285721</c:v>
                </c:pt>
                <c:pt idx="35">
                  <c:v>1.5634285714285721</c:v>
                </c:pt>
                <c:pt idx="36">
                  <c:v>1.5634285714285721</c:v>
                </c:pt>
                <c:pt idx="37">
                  <c:v>1.5588571428571429</c:v>
                </c:pt>
                <c:pt idx="38">
                  <c:v>1.5588571428571429</c:v>
                </c:pt>
                <c:pt idx="39">
                  <c:v>1.5588571428571429</c:v>
                </c:pt>
                <c:pt idx="40">
                  <c:v>1.5542857142857169</c:v>
                </c:pt>
                <c:pt idx="41">
                  <c:v>1.5542857142857169</c:v>
                </c:pt>
                <c:pt idx="42">
                  <c:v>1.5542857142857169</c:v>
                </c:pt>
                <c:pt idx="43">
                  <c:v>1.5542857142857169</c:v>
                </c:pt>
                <c:pt idx="44">
                  <c:v>1.5542857142857169</c:v>
                </c:pt>
                <c:pt idx="45">
                  <c:v>1.5542857142857169</c:v>
                </c:pt>
                <c:pt idx="46">
                  <c:v>1.5542857142857169</c:v>
                </c:pt>
                <c:pt idx="47">
                  <c:v>1.5542857142857169</c:v>
                </c:pt>
                <c:pt idx="48">
                  <c:v>1.5542857142857169</c:v>
                </c:pt>
                <c:pt idx="49">
                  <c:v>1.5542857142857169</c:v>
                </c:pt>
                <c:pt idx="50">
                  <c:v>1.5542857142857169</c:v>
                </c:pt>
                <c:pt idx="51">
                  <c:v>1.5542857142857169</c:v>
                </c:pt>
                <c:pt idx="52">
                  <c:v>1.5588571428571429</c:v>
                </c:pt>
                <c:pt idx="53">
                  <c:v>1.5588571428571429</c:v>
                </c:pt>
                <c:pt idx="54">
                  <c:v>1.5588571428571429</c:v>
                </c:pt>
                <c:pt idx="55">
                  <c:v>1.5588571428571429</c:v>
                </c:pt>
                <c:pt idx="56">
                  <c:v>1.5588571428571429</c:v>
                </c:pt>
                <c:pt idx="57">
                  <c:v>1.5588571428571429</c:v>
                </c:pt>
                <c:pt idx="58">
                  <c:v>1.5588571428571429</c:v>
                </c:pt>
                <c:pt idx="59">
                  <c:v>1.5588571428571429</c:v>
                </c:pt>
                <c:pt idx="60">
                  <c:v>1.5588571428571429</c:v>
                </c:pt>
                <c:pt idx="61">
                  <c:v>1.5588571428571429</c:v>
                </c:pt>
                <c:pt idx="62">
                  <c:v>1.5588571428571429</c:v>
                </c:pt>
                <c:pt idx="63">
                  <c:v>1.5588571428571429</c:v>
                </c:pt>
                <c:pt idx="64">
                  <c:v>1.5588571428571429</c:v>
                </c:pt>
                <c:pt idx="65">
                  <c:v>1.5588571428571429</c:v>
                </c:pt>
                <c:pt idx="66">
                  <c:v>1.5588571428571429</c:v>
                </c:pt>
                <c:pt idx="67">
                  <c:v>1.5588571428571429</c:v>
                </c:pt>
                <c:pt idx="68">
                  <c:v>1.5588571428571429</c:v>
                </c:pt>
                <c:pt idx="69">
                  <c:v>1.5588571428571429</c:v>
                </c:pt>
                <c:pt idx="70">
                  <c:v>1.5634285714285721</c:v>
                </c:pt>
                <c:pt idx="71">
                  <c:v>1.5634285714285721</c:v>
                </c:pt>
                <c:pt idx="72">
                  <c:v>1.5634285714285721</c:v>
                </c:pt>
                <c:pt idx="73">
                  <c:v>1.5680000000000001</c:v>
                </c:pt>
                <c:pt idx="74">
                  <c:v>1.5680000000000001</c:v>
                </c:pt>
                <c:pt idx="75">
                  <c:v>1.5680000000000001</c:v>
                </c:pt>
                <c:pt idx="76">
                  <c:v>1.5680000000000001</c:v>
                </c:pt>
                <c:pt idx="77">
                  <c:v>1.5680000000000001</c:v>
                </c:pt>
                <c:pt idx="78">
                  <c:v>1.5725714285714287</c:v>
                </c:pt>
                <c:pt idx="79">
                  <c:v>1.5725714285714287</c:v>
                </c:pt>
                <c:pt idx="80">
                  <c:v>1.5725714285714287</c:v>
                </c:pt>
                <c:pt idx="81">
                  <c:v>1.5725714285714287</c:v>
                </c:pt>
                <c:pt idx="82">
                  <c:v>1.5771428571428572</c:v>
                </c:pt>
                <c:pt idx="83">
                  <c:v>1.5771428571428572</c:v>
                </c:pt>
                <c:pt idx="84">
                  <c:v>1.581714285714283</c:v>
                </c:pt>
                <c:pt idx="85">
                  <c:v>1.581714285714283</c:v>
                </c:pt>
                <c:pt idx="86">
                  <c:v>1.5908571428571427</c:v>
                </c:pt>
                <c:pt idx="87">
                  <c:v>1.5954285714285721</c:v>
                </c:pt>
                <c:pt idx="88">
                  <c:v>1.5954285714285721</c:v>
                </c:pt>
                <c:pt idx="89">
                  <c:v>1.6</c:v>
                </c:pt>
                <c:pt idx="90">
                  <c:v>1.6091428571428572</c:v>
                </c:pt>
                <c:pt idx="91">
                  <c:v>1.6182857142857172</c:v>
                </c:pt>
                <c:pt idx="92">
                  <c:v>1.6228571428571441</c:v>
                </c:pt>
                <c:pt idx="93">
                  <c:v>1.6365714285714301</c:v>
                </c:pt>
                <c:pt idx="94">
                  <c:v>1.6457142857142832</c:v>
                </c:pt>
                <c:pt idx="95">
                  <c:v>1.6639999999999975</c:v>
                </c:pt>
                <c:pt idx="96">
                  <c:v>1.6822857142857188</c:v>
                </c:pt>
                <c:pt idx="97">
                  <c:v>1.7051428571428549</c:v>
                </c:pt>
                <c:pt idx="98">
                  <c:v>1.7325714285714284</c:v>
                </c:pt>
                <c:pt idx="99">
                  <c:v>1.7645714285714285</c:v>
                </c:pt>
                <c:pt idx="100">
                  <c:v>1.8057142857142829</c:v>
                </c:pt>
                <c:pt idx="101">
                  <c:v>1.837714285714283</c:v>
                </c:pt>
                <c:pt idx="102">
                  <c:v>1.8697142857142832</c:v>
                </c:pt>
                <c:pt idx="103">
                  <c:v>1.8971428571428572</c:v>
                </c:pt>
                <c:pt idx="104">
                  <c:v>1.9337142857142835</c:v>
                </c:pt>
                <c:pt idx="105">
                  <c:v>1.9611428571428571</c:v>
                </c:pt>
                <c:pt idx="106">
                  <c:v>1.9794285714285742</c:v>
                </c:pt>
                <c:pt idx="107">
                  <c:v>1.9931428571428573</c:v>
                </c:pt>
                <c:pt idx="108">
                  <c:v>2.0114285714285707</c:v>
                </c:pt>
                <c:pt idx="109">
                  <c:v>2.0251428571428582</c:v>
                </c:pt>
                <c:pt idx="110">
                  <c:v>2.0388571428571431</c:v>
                </c:pt>
                <c:pt idx="111">
                  <c:v>2.0571428571428592</c:v>
                </c:pt>
                <c:pt idx="112">
                  <c:v>2.0754285714285707</c:v>
                </c:pt>
                <c:pt idx="113">
                  <c:v>2.0891428571428592</c:v>
                </c:pt>
                <c:pt idx="114">
                  <c:v>2.1028571428571432</c:v>
                </c:pt>
                <c:pt idx="115">
                  <c:v>2.1211428571428592</c:v>
                </c:pt>
                <c:pt idx="116">
                  <c:v>2.1394285714285708</c:v>
                </c:pt>
                <c:pt idx="117">
                  <c:v>2.1531428571428592</c:v>
                </c:pt>
                <c:pt idx="118">
                  <c:v>2.1714285714285713</c:v>
                </c:pt>
                <c:pt idx="119">
                  <c:v>2.1942857142857144</c:v>
                </c:pt>
                <c:pt idx="120">
                  <c:v>2.2125714285714286</c:v>
                </c:pt>
                <c:pt idx="121">
                  <c:v>2.2308571428571442</c:v>
                </c:pt>
                <c:pt idx="122">
                  <c:v>2.2537142857142856</c:v>
                </c:pt>
                <c:pt idx="123">
                  <c:v>2.2765714285714291</c:v>
                </c:pt>
                <c:pt idx="124">
                  <c:v>2.3040000000000003</c:v>
                </c:pt>
                <c:pt idx="125">
                  <c:v>2.3222857142857127</c:v>
                </c:pt>
                <c:pt idx="126">
                  <c:v>2.3359999999999967</c:v>
                </c:pt>
                <c:pt idx="127">
                  <c:v>2.3542857142857128</c:v>
                </c:pt>
                <c:pt idx="128">
                  <c:v>2.3771428571428572</c:v>
                </c:pt>
                <c:pt idx="129">
                  <c:v>2.3954285714285666</c:v>
                </c:pt>
                <c:pt idx="130">
                  <c:v>2.4137142857142857</c:v>
                </c:pt>
                <c:pt idx="131">
                  <c:v>2.4274285714285715</c:v>
                </c:pt>
                <c:pt idx="132">
                  <c:v>2.4457142857142857</c:v>
                </c:pt>
                <c:pt idx="133">
                  <c:v>2.464</c:v>
                </c:pt>
                <c:pt idx="134">
                  <c:v>2.4822857142857138</c:v>
                </c:pt>
                <c:pt idx="135">
                  <c:v>2.4959999999999987</c:v>
                </c:pt>
                <c:pt idx="136">
                  <c:v>2.5142857142857138</c:v>
                </c:pt>
                <c:pt idx="137">
                  <c:v>2.5371428571428591</c:v>
                </c:pt>
                <c:pt idx="138">
                  <c:v>2.5554285714285707</c:v>
                </c:pt>
                <c:pt idx="139">
                  <c:v>2.5782857142857143</c:v>
                </c:pt>
                <c:pt idx="140">
                  <c:v>2.6011428571428592</c:v>
                </c:pt>
                <c:pt idx="141">
                  <c:v>2.6240000000000001</c:v>
                </c:pt>
                <c:pt idx="142">
                  <c:v>2.6468571428571432</c:v>
                </c:pt>
                <c:pt idx="143">
                  <c:v>2.6697142857142855</c:v>
                </c:pt>
                <c:pt idx="144">
                  <c:v>2.7017142857142882</c:v>
                </c:pt>
                <c:pt idx="145">
                  <c:v>2.7337142857142882</c:v>
                </c:pt>
                <c:pt idx="146">
                  <c:v>2.7657142857142856</c:v>
                </c:pt>
                <c:pt idx="147">
                  <c:v>2.7931428571428611</c:v>
                </c:pt>
                <c:pt idx="148">
                  <c:v>2.8205714285714292</c:v>
                </c:pt>
                <c:pt idx="149">
                  <c:v>2.8434285714285714</c:v>
                </c:pt>
                <c:pt idx="150">
                  <c:v>2.8708571428571426</c:v>
                </c:pt>
                <c:pt idx="151">
                  <c:v>2.9028571428571426</c:v>
                </c:pt>
                <c:pt idx="152">
                  <c:v>2.9257142857142857</c:v>
                </c:pt>
                <c:pt idx="153">
                  <c:v>2.944</c:v>
                </c:pt>
                <c:pt idx="154">
                  <c:v>2.9622857142857137</c:v>
                </c:pt>
                <c:pt idx="155">
                  <c:v>2.9759999999999978</c:v>
                </c:pt>
                <c:pt idx="156">
                  <c:v>2.9942857142857138</c:v>
                </c:pt>
                <c:pt idx="157">
                  <c:v>3.0125714285714289</c:v>
                </c:pt>
                <c:pt idx="158">
                  <c:v>3.0308571428571431</c:v>
                </c:pt>
                <c:pt idx="159">
                  <c:v>3.0582857142857143</c:v>
                </c:pt>
                <c:pt idx="160">
                  <c:v>3.0811428571428592</c:v>
                </c:pt>
                <c:pt idx="161">
                  <c:v>3.1085714285714348</c:v>
                </c:pt>
                <c:pt idx="162">
                  <c:v>3.1542857142857144</c:v>
                </c:pt>
                <c:pt idx="163">
                  <c:v>3.1817142857142855</c:v>
                </c:pt>
                <c:pt idx="164">
                  <c:v>3.2091428571428602</c:v>
                </c:pt>
                <c:pt idx="165">
                  <c:v>3.2411428571428602</c:v>
                </c:pt>
                <c:pt idx="166">
                  <c:v>3.2685714285714367</c:v>
                </c:pt>
                <c:pt idx="167">
                  <c:v>3.2868571428571451</c:v>
                </c:pt>
                <c:pt idx="168">
                  <c:v>3.3097142857142861</c:v>
                </c:pt>
                <c:pt idx="169">
                  <c:v>3.3325714285714283</c:v>
                </c:pt>
                <c:pt idx="170">
                  <c:v>3.355428571428567</c:v>
                </c:pt>
                <c:pt idx="171">
                  <c:v>3.3737142857142857</c:v>
                </c:pt>
                <c:pt idx="172">
                  <c:v>3.4011428571428572</c:v>
                </c:pt>
                <c:pt idx="173">
                  <c:v>3.4331428571428582</c:v>
                </c:pt>
                <c:pt idx="174">
                  <c:v>3.4697142857142858</c:v>
                </c:pt>
                <c:pt idx="175">
                  <c:v>3.4971428571428582</c:v>
                </c:pt>
                <c:pt idx="176">
                  <c:v>3.5337142857142858</c:v>
                </c:pt>
                <c:pt idx="177">
                  <c:v>3.5657142857142858</c:v>
                </c:pt>
                <c:pt idx="178">
                  <c:v>3.5931428571428592</c:v>
                </c:pt>
                <c:pt idx="179">
                  <c:v>3.6251428571428592</c:v>
                </c:pt>
                <c:pt idx="180">
                  <c:v>3.6525714285714286</c:v>
                </c:pt>
                <c:pt idx="181">
                  <c:v>3.6799999999999997</c:v>
                </c:pt>
                <c:pt idx="182">
                  <c:v>3.7028571428571442</c:v>
                </c:pt>
                <c:pt idx="183">
                  <c:v>3.7257142857142855</c:v>
                </c:pt>
                <c:pt idx="184">
                  <c:v>3.748571428571438</c:v>
                </c:pt>
                <c:pt idx="185">
                  <c:v>3.7668571428571442</c:v>
                </c:pt>
                <c:pt idx="186">
                  <c:v>3.7897142857142891</c:v>
                </c:pt>
                <c:pt idx="187">
                  <c:v>3.8080000000000003</c:v>
                </c:pt>
                <c:pt idx="188">
                  <c:v>3.8217142857142861</c:v>
                </c:pt>
                <c:pt idx="189">
                  <c:v>3.8445714285714292</c:v>
                </c:pt>
                <c:pt idx="190">
                  <c:v>3.8765714285714283</c:v>
                </c:pt>
                <c:pt idx="191">
                  <c:v>3.9039999999999999</c:v>
                </c:pt>
                <c:pt idx="192">
                  <c:v>3.9222857142857137</c:v>
                </c:pt>
                <c:pt idx="193">
                  <c:v>3.9451428571428582</c:v>
                </c:pt>
                <c:pt idx="194">
                  <c:v>3.968</c:v>
                </c:pt>
                <c:pt idx="195">
                  <c:v>3.9954285714285707</c:v>
                </c:pt>
                <c:pt idx="196">
                  <c:v>4.0274285714285645</c:v>
                </c:pt>
                <c:pt idx="197">
                  <c:v>4.0639999999999965</c:v>
                </c:pt>
                <c:pt idx="198">
                  <c:v>4.1051428571428472</c:v>
                </c:pt>
                <c:pt idx="199">
                  <c:v>4.1462857142857095</c:v>
                </c:pt>
                <c:pt idx="200">
                  <c:v>4.1828571428571415</c:v>
                </c:pt>
                <c:pt idx="201">
                  <c:v>4.2194285714285709</c:v>
                </c:pt>
                <c:pt idx="202">
                  <c:v>4.2468571428571433</c:v>
                </c:pt>
                <c:pt idx="203">
                  <c:v>4.2834285714285709</c:v>
                </c:pt>
                <c:pt idx="204">
                  <c:v>4.3199999999999985</c:v>
                </c:pt>
                <c:pt idx="205">
                  <c:v>4.3657142857142857</c:v>
                </c:pt>
                <c:pt idx="206">
                  <c:v>4.4114285714285719</c:v>
                </c:pt>
                <c:pt idx="207">
                  <c:v>4.4800000000000004</c:v>
                </c:pt>
                <c:pt idx="208">
                  <c:v>4.5394285714285711</c:v>
                </c:pt>
                <c:pt idx="209">
                  <c:v>4.5897142857142894</c:v>
                </c:pt>
                <c:pt idx="210">
                  <c:v>4.6354285714285695</c:v>
                </c:pt>
                <c:pt idx="211">
                  <c:v>4.6765714285714282</c:v>
                </c:pt>
                <c:pt idx="212">
                  <c:v>4.7039999999999997</c:v>
                </c:pt>
                <c:pt idx="213">
                  <c:v>4.7314285714285713</c:v>
                </c:pt>
                <c:pt idx="214">
                  <c:v>4.7588571428571429</c:v>
                </c:pt>
                <c:pt idx="215">
                  <c:v>4.7862857142857154</c:v>
                </c:pt>
                <c:pt idx="216">
                  <c:v>4.8091428571428567</c:v>
                </c:pt>
                <c:pt idx="217">
                  <c:v>4.8319999999999999</c:v>
                </c:pt>
                <c:pt idx="218">
                  <c:v>4.8594285714285705</c:v>
                </c:pt>
                <c:pt idx="219">
                  <c:v>4.8914285714285715</c:v>
                </c:pt>
                <c:pt idx="220">
                  <c:v>4.918857142857143</c:v>
                </c:pt>
                <c:pt idx="221">
                  <c:v>4.9554285714285715</c:v>
                </c:pt>
                <c:pt idx="222">
                  <c:v>4.9828571428571431</c:v>
                </c:pt>
                <c:pt idx="223">
                  <c:v>5.0148571428571405</c:v>
                </c:pt>
                <c:pt idx="224">
                  <c:v>5.0468571428571423</c:v>
                </c:pt>
                <c:pt idx="225">
                  <c:v>5.0834285714285716</c:v>
                </c:pt>
                <c:pt idx="226">
                  <c:v>5.1154285714285646</c:v>
                </c:pt>
                <c:pt idx="227">
                  <c:v>5.1474285714285655</c:v>
                </c:pt>
                <c:pt idx="228">
                  <c:v>5.1839999999999975</c:v>
                </c:pt>
                <c:pt idx="229">
                  <c:v>5.2205714285714286</c:v>
                </c:pt>
                <c:pt idx="230">
                  <c:v>5.2525714285714287</c:v>
                </c:pt>
                <c:pt idx="231">
                  <c:v>5.2937142857142874</c:v>
                </c:pt>
                <c:pt idx="232">
                  <c:v>5.3302857142857141</c:v>
                </c:pt>
                <c:pt idx="233">
                  <c:v>5.3714285714285719</c:v>
                </c:pt>
                <c:pt idx="234">
                  <c:v>5.4080000000000004</c:v>
                </c:pt>
                <c:pt idx="235">
                  <c:v>5.44</c:v>
                </c:pt>
                <c:pt idx="236">
                  <c:v>5.4674285714285675</c:v>
                </c:pt>
                <c:pt idx="237">
                  <c:v>5.5039999999999996</c:v>
                </c:pt>
                <c:pt idx="238">
                  <c:v>5.5314285714285711</c:v>
                </c:pt>
                <c:pt idx="239">
                  <c:v>5.5679999999999898</c:v>
                </c:pt>
                <c:pt idx="240">
                  <c:v>5.6000000000000005</c:v>
                </c:pt>
                <c:pt idx="241">
                  <c:v>5.6365714285714281</c:v>
                </c:pt>
                <c:pt idx="242">
                  <c:v>5.6685714285714255</c:v>
                </c:pt>
                <c:pt idx="243">
                  <c:v>5.7051428571428575</c:v>
                </c:pt>
                <c:pt idx="244">
                  <c:v>5.7371428571428575</c:v>
                </c:pt>
                <c:pt idx="245">
                  <c:v>5.7737142857142913</c:v>
                </c:pt>
                <c:pt idx="246">
                  <c:v>5.8057142857142852</c:v>
                </c:pt>
                <c:pt idx="247">
                  <c:v>5.8422857142857145</c:v>
                </c:pt>
                <c:pt idx="248">
                  <c:v>5.8742857142857146</c:v>
                </c:pt>
                <c:pt idx="249">
                  <c:v>5.9017142857142924</c:v>
                </c:pt>
                <c:pt idx="250">
                  <c:v>5.9337142857142924</c:v>
                </c:pt>
                <c:pt idx="251">
                  <c:v>5.9611428571428569</c:v>
                </c:pt>
                <c:pt idx="252">
                  <c:v>5.984</c:v>
                </c:pt>
                <c:pt idx="253">
                  <c:v>6.0068571428571431</c:v>
                </c:pt>
                <c:pt idx="254">
                  <c:v>6.0297142857142854</c:v>
                </c:pt>
                <c:pt idx="255">
                  <c:v>6.0525714285714285</c:v>
                </c:pt>
                <c:pt idx="256">
                  <c:v>6.0754285714285716</c:v>
                </c:pt>
                <c:pt idx="257">
                  <c:v>6.0937142857142854</c:v>
                </c:pt>
                <c:pt idx="258">
                  <c:v>6.1211428571428472</c:v>
                </c:pt>
                <c:pt idx="259">
                  <c:v>6.1394285714285717</c:v>
                </c:pt>
                <c:pt idx="260">
                  <c:v>6.1577142857142855</c:v>
                </c:pt>
                <c:pt idx="261">
                  <c:v>6.1760000000000002</c:v>
                </c:pt>
                <c:pt idx="262">
                  <c:v>6.1988571428571415</c:v>
                </c:pt>
                <c:pt idx="263">
                  <c:v>6.2171428571428482</c:v>
                </c:pt>
                <c:pt idx="264">
                  <c:v>6.2445714285714287</c:v>
                </c:pt>
                <c:pt idx="265">
                  <c:v>6.2674285714285665</c:v>
                </c:pt>
                <c:pt idx="266">
                  <c:v>6.2948571428571425</c:v>
                </c:pt>
                <c:pt idx="267">
                  <c:v>6.3222857142857034</c:v>
                </c:pt>
                <c:pt idx="268">
                  <c:v>6.3497142857142874</c:v>
                </c:pt>
                <c:pt idx="269">
                  <c:v>6.3725714285714288</c:v>
                </c:pt>
                <c:pt idx="270">
                  <c:v>6.4</c:v>
                </c:pt>
                <c:pt idx="271">
                  <c:v>6.4320000000000004</c:v>
                </c:pt>
                <c:pt idx="272">
                  <c:v>6.4594285714285711</c:v>
                </c:pt>
                <c:pt idx="273">
                  <c:v>6.4868571428571515</c:v>
                </c:pt>
                <c:pt idx="274">
                  <c:v>6.5142857142857045</c:v>
                </c:pt>
                <c:pt idx="275">
                  <c:v>6.5371428571428565</c:v>
                </c:pt>
                <c:pt idx="276">
                  <c:v>6.5600000000000005</c:v>
                </c:pt>
                <c:pt idx="277">
                  <c:v>6.5874285714285685</c:v>
                </c:pt>
                <c:pt idx="278">
                  <c:v>6.6057142857142859</c:v>
                </c:pt>
                <c:pt idx="279">
                  <c:v>6.6285714285714255</c:v>
                </c:pt>
                <c:pt idx="280">
                  <c:v>6.6514285714285695</c:v>
                </c:pt>
                <c:pt idx="281">
                  <c:v>6.6788571428571437</c:v>
                </c:pt>
                <c:pt idx="282">
                  <c:v>6.7154285714285695</c:v>
                </c:pt>
                <c:pt idx="283">
                  <c:v>6.7565714285714282</c:v>
                </c:pt>
                <c:pt idx="284">
                  <c:v>6.7931428571428576</c:v>
                </c:pt>
                <c:pt idx="285">
                  <c:v>6.825142857142847</c:v>
                </c:pt>
                <c:pt idx="286">
                  <c:v>6.8525714285714265</c:v>
                </c:pt>
                <c:pt idx="287">
                  <c:v>6.88</c:v>
                </c:pt>
                <c:pt idx="288">
                  <c:v>6.9074285714285715</c:v>
                </c:pt>
                <c:pt idx="289">
                  <c:v>6.944</c:v>
                </c:pt>
                <c:pt idx="290">
                  <c:v>6.9805714285714293</c:v>
                </c:pt>
                <c:pt idx="291">
                  <c:v>7.008</c:v>
                </c:pt>
                <c:pt idx="292">
                  <c:v>7.0308571428571431</c:v>
                </c:pt>
                <c:pt idx="293">
                  <c:v>7.0582857142857085</c:v>
                </c:pt>
                <c:pt idx="294">
                  <c:v>7.0902857142857085</c:v>
                </c:pt>
                <c:pt idx="295">
                  <c:v>7.1177142857142846</c:v>
                </c:pt>
                <c:pt idx="296">
                  <c:v>7.1497142857142864</c:v>
                </c:pt>
                <c:pt idx="297">
                  <c:v>7.1771428571428482</c:v>
                </c:pt>
                <c:pt idx="298">
                  <c:v>7.2182857142857149</c:v>
                </c:pt>
                <c:pt idx="299">
                  <c:v>7.2457142857142864</c:v>
                </c:pt>
                <c:pt idx="300">
                  <c:v>7.2868571428571434</c:v>
                </c:pt>
                <c:pt idx="301">
                  <c:v>7.3371428571428545</c:v>
                </c:pt>
                <c:pt idx="302">
                  <c:v>7.3965714285714288</c:v>
                </c:pt>
                <c:pt idx="303">
                  <c:v>7.4331428571428573</c:v>
                </c:pt>
                <c:pt idx="304">
                  <c:v>7.4788571428571515</c:v>
                </c:pt>
                <c:pt idx="305">
                  <c:v>7.5200000000000005</c:v>
                </c:pt>
                <c:pt idx="306">
                  <c:v>7.5657142857142849</c:v>
                </c:pt>
                <c:pt idx="307">
                  <c:v>7.6068571428571428</c:v>
                </c:pt>
                <c:pt idx="308">
                  <c:v>7.6434285714285695</c:v>
                </c:pt>
                <c:pt idx="309">
                  <c:v>7.68</c:v>
                </c:pt>
                <c:pt idx="310">
                  <c:v>7.7119999999999997</c:v>
                </c:pt>
                <c:pt idx="311">
                  <c:v>7.7348571428571429</c:v>
                </c:pt>
                <c:pt idx="312">
                  <c:v>7.7531428571428567</c:v>
                </c:pt>
                <c:pt idx="313">
                  <c:v>7.7714285714285714</c:v>
                </c:pt>
                <c:pt idx="314">
                  <c:v>7.7897142857142914</c:v>
                </c:pt>
                <c:pt idx="315">
                  <c:v>7.8079999999999945</c:v>
                </c:pt>
                <c:pt idx="316">
                  <c:v>7.8308571428571421</c:v>
                </c:pt>
                <c:pt idx="317">
                  <c:v>7.8765714285714283</c:v>
                </c:pt>
                <c:pt idx="318">
                  <c:v>7.9085714285714284</c:v>
                </c:pt>
                <c:pt idx="319">
                  <c:v>7.9451428571428577</c:v>
                </c:pt>
                <c:pt idx="320">
                  <c:v>7.9862857142857138</c:v>
                </c:pt>
                <c:pt idx="321">
                  <c:v>8.0228571428571431</c:v>
                </c:pt>
                <c:pt idx="322">
                  <c:v>8.0502857142857227</c:v>
                </c:pt>
                <c:pt idx="323">
                  <c:v>8.0822857142857227</c:v>
                </c:pt>
                <c:pt idx="324">
                  <c:v>8.1142857142857157</c:v>
                </c:pt>
                <c:pt idx="325">
                  <c:v>8.1554285714285726</c:v>
                </c:pt>
                <c:pt idx="326">
                  <c:v>8.2057142857142864</c:v>
                </c:pt>
                <c:pt idx="327">
                  <c:v>8.2605714285714029</c:v>
                </c:pt>
                <c:pt idx="328">
                  <c:v>8.3154285714285727</c:v>
                </c:pt>
                <c:pt idx="329">
                  <c:v>8.3840000000000003</c:v>
                </c:pt>
                <c:pt idx="330">
                  <c:v>8.4342857142857142</c:v>
                </c:pt>
                <c:pt idx="331">
                  <c:v>8.48</c:v>
                </c:pt>
                <c:pt idx="332">
                  <c:v>8.5211428571428574</c:v>
                </c:pt>
                <c:pt idx="333">
                  <c:v>8.5485714285713907</c:v>
                </c:pt>
                <c:pt idx="334">
                  <c:v>8.5714285714285712</c:v>
                </c:pt>
                <c:pt idx="335">
                  <c:v>8.5988571428571419</c:v>
                </c:pt>
                <c:pt idx="336">
                  <c:v>8.6171428571428557</c:v>
                </c:pt>
                <c:pt idx="337">
                  <c:v>8.6537142857142868</c:v>
                </c:pt>
                <c:pt idx="338">
                  <c:v>8.7040000000000006</c:v>
                </c:pt>
                <c:pt idx="339">
                  <c:v>8.7588571428571189</c:v>
                </c:pt>
                <c:pt idx="340">
                  <c:v>8.8182857142857145</c:v>
                </c:pt>
                <c:pt idx="341">
                  <c:v>8.8685714285714159</c:v>
                </c:pt>
                <c:pt idx="342">
                  <c:v>8.9097142857143048</c:v>
                </c:pt>
                <c:pt idx="343">
                  <c:v>8.9508571428571422</c:v>
                </c:pt>
                <c:pt idx="344">
                  <c:v>8.9920000000000027</c:v>
                </c:pt>
                <c:pt idx="345">
                  <c:v>9.0422857142857147</c:v>
                </c:pt>
                <c:pt idx="346">
                  <c:v>9.0742857142857147</c:v>
                </c:pt>
                <c:pt idx="347">
                  <c:v>9.1017142857142854</c:v>
                </c:pt>
                <c:pt idx="348">
                  <c:v>9.138285714285713</c:v>
                </c:pt>
                <c:pt idx="349">
                  <c:v>9.1702857142857148</c:v>
                </c:pt>
                <c:pt idx="350">
                  <c:v>9.2068571428571389</c:v>
                </c:pt>
                <c:pt idx="351">
                  <c:v>9.2479999999999993</c:v>
                </c:pt>
                <c:pt idx="352">
                  <c:v>9.2800000000000011</c:v>
                </c:pt>
                <c:pt idx="353">
                  <c:v>9.3165714285714181</c:v>
                </c:pt>
                <c:pt idx="354">
                  <c:v>9.3485714285713968</c:v>
                </c:pt>
                <c:pt idx="355">
                  <c:v>9.3760000000000048</c:v>
                </c:pt>
                <c:pt idx="356">
                  <c:v>9.4125714285714199</c:v>
                </c:pt>
                <c:pt idx="357">
                  <c:v>9.4445714285713986</c:v>
                </c:pt>
                <c:pt idx="358">
                  <c:v>9.4720000000000066</c:v>
                </c:pt>
                <c:pt idx="359">
                  <c:v>9.499428571428572</c:v>
                </c:pt>
                <c:pt idx="360">
                  <c:v>9.5222857142857205</c:v>
                </c:pt>
                <c:pt idx="361">
                  <c:v>9.5497142857142858</c:v>
                </c:pt>
                <c:pt idx="362">
                  <c:v>9.5771428571428725</c:v>
                </c:pt>
                <c:pt idx="363">
                  <c:v>9.6091428571428708</c:v>
                </c:pt>
                <c:pt idx="364">
                  <c:v>9.641142857142853</c:v>
                </c:pt>
                <c:pt idx="365">
                  <c:v>9.6822857142857206</c:v>
                </c:pt>
                <c:pt idx="366">
                  <c:v>9.7279999999999998</c:v>
                </c:pt>
                <c:pt idx="367">
                  <c:v>9.7645714285713989</c:v>
                </c:pt>
                <c:pt idx="368">
                  <c:v>9.7828571428571429</c:v>
                </c:pt>
                <c:pt idx="369">
                  <c:v>9.7919999999999998</c:v>
                </c:pt>
                <c:pt idx="370">
                  <c:v>9.8011428571428567</c:v>
                </c:pt>
                <c:pt idx="371">
                  <c:v>9.8011428571428567</c:v>
                </c:pt>
                <c:pt idx="372">
                  <c:v>9.8057142857143091</c:v>
                </c:pt>
                <c:pt idx="373">
                  <c:v>9.8148571428571429</c:v>
                </c:pt>
                <c:pt idx="374">
                  <c:v>9.8194285714285723</c:v>
                </c:pt>
                <c:pt idx="375">
                  <c:v>9.8240000000000016</c:v>
                </c:pt>
                <c:pt idx="376">
                  <c:v>9.8240000000000016</c:v>
                </c:pt>
                <c:pt idx="377">
                  <c:v>9.828571428571399</c:v>
                </c:pt>
                <c:pt idx="378">
                  <c:v>9.8331428571428567</c:v>
                </c:pt>
                <c:pt idx="379">
                  <c:v>9.8377142857142861</c:v>
                </c:pt>
                <c:pt idx="380">
                  <c:v>9.8422857142857207</c:v>
                </c:pt>
                <c:pt idx="381">
                  <c:v>9.8422857142857207</c:v>
                </c:pt>
                <c:pt idx="382">
                  <c:v>9.846857142857143</c:v>
                </c:pt>
                <c:pt idx="383">
                  <c:v>9.846857142857143</c:v>
                </c:pt>
                <c:pt idx="384">
                  <c:v>9.846857142857143</c:v>
                </c:pt>
                <c:pt idx="385">
                  <c:v>9.8514285714285723</c:v>
                </c:pt>
                <c:pt idx="386">
                  <c:v>9.8514285714285723</c:v>
                </c:pt>
                <c:pt idx="387">
                  <c:v>9.856000000000023</c:v>
                </c:pt>
                <c:pt idx="388">
                  <c:v>9.856000000000023</c:v>
                </c:pt>
                <c:pt idx="389">
                  <c:v>9.8605714285714239</c:v>
                </c:pt>
                <c:pt idx="390">
                  <c:v>9.8605714285714239</c:v>
                </c:pt>
                <c:pt idx="391">
                  <c:v>9.8651428571428852</c:v>
                </c:pt>
                <c:pt idx="392">
                  <c:v>9.8651428571428852</c:v>
                </c:pt>
                <c:pt idx="393">
                  <c:v>9.8697142857143145</c:v>
                </c:pt>
                <c:pt idx="394">
                  <c:v>9.8697142857143145</c:v>
                </c:pt>
                <c:pt idx="395">
                  <c:v>9.8697142857143145</c:v>
                </c:pt>
                <c:pt idx="396">
                  <c:v>9.8742857142857208</c:v>
                </c:pt>
                <c:pt idx="397">
                  <c:v>9.8742857142857208</c:v>
                </c:pt>
                <c:pt idx="398">
                  <c:v>9.8742857142857208</c:v>
                </c:pt>
                <c:pt idx="399">
                  <c:v>9.8742857142857208</c:v>
                </c:pt>
                <c:pt idx="400">
                  <c:v>9.878857142857143</c:v>
                </c:pt>
                <c:pt idx="401">
                  <c:v>9.878857142857143</c:v>
                </c:pt>
                <c:pt idx="402">
                  <c:v>9.878857142857143</c:v>
                </c:pt>
                <c:pt idx="403">
                  <c:v>9.8834285714285706</c:v>
                </c:pt>
                <c:pt idx="404">
                  <c:v>9.8834285714285706</c:v>
                </c:pt>
                <c:pt idx="405">
                  <c:v>9.8880000000000035</c:v>
                </c:pt>
                <c:pt idx="406">
                  <c:v>9.8880000000000035</c:v>
                </c:pt>
                <c:pt idx="407">
                  <c:v>9.8880000000000035</c:v>
                </c:pt>
                <c:pt idx="408">
                  <c:v>9.8925714285714239</c:v>
                </c:pt>
                <c:pt idx="409">
                  <c:v>9.8925714285714239</c:v>
                </c:pt>
                <c:pt idx="410">
                  <c:v>9.8925714285714239</c:v>
                </c:pt>
                <c:pt idx="411">
                  <c:v>9.8925714285714239</c:v>
                </c:pt>
                <c:pt idx="412">
                  <c:v>9.8925714285714239</c:v>
                </c:pt>
                <c:pt idx="413">
                  <c:v>9.8925714285714239</c:v>
                </c:pt>
                <c:pt idx="414">
                  <c:v>9.8971428571428568</c:v>
                </c:pt>
                <c:pt idx="415">
                  <c:v>9.8971428571428568</c:v>
                </c:pt>
                <c:pt idx="416">
                  <c:v>9.8971428571428568</c:v>
                </c:pt>
                <c:pt idx="417">
                  <c:v>9.8971428571428568</c:v>
                </c:pt>
                <c:pt idx="418">
                  <c:v>9.9017142857142861</c:v>
                </c:pt>
                <c:pt idx="419">
                  <c:v>9.9017142857142861</c:v>
                </c:pt>
                <c:pt idx="420">
                  <c:v>9.8925714285714239</c:v>
                </c:pt>
                <c:pt idx="421">
                  <c:v>9.8742857142857208</c:v>
                </c:pt>
                <c:pt idx="422">
                  <c:v>9.878857142857143</c:v>
                </c:pt>
                <c:pt idx="423">
                  <c:v>9.8742857142857208</c:v>
                </c:pt>
                <c:pt idx="424">
                  <c:v>9.9062857142857208</c:v>
                </c:pt>
                <c:pt idx="425">
                  <c:v>9.910857142857143</c:v>
                </c:pt>
                <c:pt idx="426">
                  <c:v>9.910857142857143</c:v>
                </c:pt>
                <c:pt idx="427">
                  <c:v>9.910857142857143</c:v>
                </c:pt>
                <c:pt idx="428">
                  <c:v>9.9154285714285706</c:v>
                </c:pt>
                <c:pt idx="429">
                  <c:v>9.9154285714285706</c:v>
                </c:pt>
                <c:pt idx="430">
                  <c:v>9.9154285714285706</c:v>
                </c:pt>
                <c:pt idx="431">
                  <c:v>9.9154285714285706</c:v>
                </c:pt>
                <c:pt idx="432">
                  <c:v>9.92</c:v>
                </c:pt>
                <c:pt idx="433">
                  <c:v>9.92</c:v>
                </c:pt>
                <c:pt idx="434">
                  <c:v>9.92</c:v>
                </c:pt>
                <c:pt idx="435">
                  <c:v>9.9245714285713991</c:v>
                </c:pt>
                <c:pt idx="436">
                  <c:v>9.9245714285713991</c:v>
                </c:pt>
                <c:pt idx="437">
                  <c:v>9.9245714285713991</c:v>
                </c:pt>
                <c:pt idx="438">
                  <c:v>9.9291428571428568</c:v>
                </c:pt>
                <c:pt idx="439">
                  <c:v>9.9291428571428568</c:v>
                </c:pt>
                <c:pt idx="440">
                  <c:v>9.9337142857142862</c:v>
                </c:pt>
                <c:pt idx="441">
                  <c:v>9.9337142857142862</c:v>
                </c:pt>
                <c:pt idx="442">
                  <c:v>9.9337142857142862</c:v>
                </c:pt>
                <c:pt idx="443">
                  <c:v>9.9382857142857155</c:v>
                </c:pt>
                <c:pt idx="444">
                  <c:v>9.9382857142857155</c:v>
                </c:pt>
                <c:pt idx="445">
                  <c:v>9.9382857142857155</c:v>
                </c:pt>
                <c:pt idx="446">
                  <c:v>9.9428571428571431</c:v>
                </c:pt>
                <c:pt idx="447">
                  <c:v>9.9428571428571431</c:v>
                </c:pt>
                <c:pt idx="448">
                  <c:v>9.9428571428571431</c:v>
                </c:pt>
                <c:pt idx="449">
                  <c:v>9.9428571428571431</c:v>
                </c:pt>
                <c:pt idx="450">
                  <c:v>9.9474285714285688</c:v>
                </c:pt>
                <c:pt idx="451">
                  <c:v>9.9474285714285688</c:v>
                </c:pt>
                <c:pt idx="452">
                  <c:v>9.9520000000000195</c:v>
                </c:pt>
                <c:pt idx="453">
                  <c:v>9.9520000000000195</c:v>
                </c:pt>
                <c:pt idx="454">
                  <c:v>9.9565714285714186</c:v>
                </c:pt>
                <c:pt idx="455">
                  <c:v>9.9565714285714186</c:v>
                </c:pt>
                <c:pt idx="456">
                  <c:v>9.9611428571428728</c:v>
                </c:pt>
                <c:pt idx="457">
                  <c:v>9.9611428571428728</c:v>
                </c:pt>
                <c:pt idx="458">
                  <c:v>9.9611428571428728</c:v>
                </c:pt>
                <c:pt idx="459">
                  <c:v>9.9611428571428728</c:v>
                </c:pt>
                <c:pt idx="460">
                  <c:v>9.9657142857143111</c:v>
                </c:pt>
                <c:pt idx="461">
                  <c:v>9.9657142857143111</c:v>
                </c:pt>
                <c:pt idx="462">
                  <c:v>9.9657142857143111</c:v>
                </c:pt>
                <c:pt idx="463">
                  <c:v>9.9702857142857226</c:v>
                </c:pt>
                <c:pt idx="464">
                  <c:v>9.9702857142857226</c:v>
                </c:pt>
                <c:pt idx="465">
                  <c:v>9.9702857142857226</c:v>
                </c:pt>
                <c:pt idx="466">
                  <c:v>9.9748571428571431</c:v>
                </c:pt>
                <c:pt idx="467">
                  <c:v>9.9748571428571431</c:v>
                </c:pt>
                <c:pt idx="468">
                  <c:v>9.9794285714285706</c:v>
                </c:pt>
                <c:pt idx="469">
                  <c:v>9.9794285714285706</c:v>
                </c:pt>
                <c:pt idx="470">
                  <c:v>9.9794285714285706</c:v>
                </c:pt>
                <c:pt idx="471">
                  <c:v>9.984</c:v>
                </c:pt>
                <c:pt idx="472">
                  <c:v>9.984</c:v>
                </c:pt>
                <c:pt idx="473">
                  <c:v>9.984</c:v>
                </c:pt>
                <c:pt idx="474">
                  <c:v>9.984</c:v>
                </c:pt>
                <c:pt idx="475">
                  <c:v>9.984</c:v>
                </c:pt>
                <c:pt idx="476">
                  <c:v>9.9885714285714027</c:v>
                </c:pt>
                <c:pt idx="477">
                  <c:v>9.9885714285714027</c:v>
                </c:pt>
                <c:pt idx="478">
                  <c:v>9.9885714285714027</c:v>
                </c:pt>
                <c:pt idx="479">
                  <c:v>9.9885714285714027</c:v>
                </c:pt>
                <c:pt idx="480">
                  <c:v>9.9885714285714027</c:v>
                </c:pt>
                <c:pt idx="481">
                  <c:v>9.9931428571428746</c:v>
                </c:pt>
                <c:pt idx="482">
                  <c:v>9.9931428571428746</c:v>
                </c:pt>
                <c:pt idx="483">
                  <c:v>9.9931428571428746</c:v>
                </c:pt>
                <c:pt idx="484">
                  <c:v>9.9931428571428746</c:v>
                </c:pt>
                <c:pt idx="485">
                  <c:v>9.9977142857142862</c:v>
                </c:pt>
                <c:pt idx="486">
                  <c:v>9.9977142857142862</c:v>
                </c:pt>
                <c:pt idx="487">
                  <c:v>10.002285714285724</c:v>
                </c:pt>
                <c:pt idx="488">
                  <c:v>10.002285714285724</c:v>
                </c:pt>
                <c:pt idx="489">
                  <c:v>10.002285714285724</c:v>
                </c:pt>
                <c:pt idx="490">
                  <c:v>10.002285714285724</c:v>
                </c:pt>
                <c:pt idx="491">
                  <c:v>10.002285714285724</c:v>
                </c:pt>
                <c:pt idx="492">
                  <c:v>10.006857142857143</c:v>
                </c:pt>
                <c:pt idx="493">
                  <c:v>10.006857142857143</c:v>
                </c:pt>
                <c:pt idx="494">
                  <c:v>10.006857142857143</c:v>
                </c:pt>
                <c:pt idx="495">
                  <c:v>10.006857142857143</c:v>
                </c:pt>
                <c:pt idx="496">
                  <c:v>10.006857142857143</c:v>
                </c:pt>
                <c:pt idx="497">
                  <c:v>10.006857142857143</c:v>
                </c:pt>
                <c:pt idx="498">
                  <c:v>10.011428571428571</c:v>
                </c:pt>
                <c:pt idx="499">
                  <c:v>10.011428571428571</c:v>
                </c:pt>
                <c:pt idx="500">
                  <c:v>10.011428571428571</c:v>
                </c:pt>
                <c:pt idx="501">
                  <c:v>10.011428571428571</c:v>
                </c:pt>
                <c:pt idx="502">
                  <c:v>10.011428571428571</c:v>
                </c:pt>
                <c:pt idx="503">
                  <c:v>10.016</c:v>
                </c:pt>
                <c:pt idx="504">
                  <c:v>10.016</c:v>
                </c:pt>
                <c:pt idx="505">
                  <c:v>10.016</c:v>
                </c:pt>
                <c:pt idx="506">
                  <c:v>10.016</c:v>
                </c:pt>
                <c:pt idx="507">
                  <c:v>10.016</c:v>
                </c:pt>
                <c:pt idx="508">
                  <c:v>10.016</c:v>
                </c:pt>
                <c:pt idx="509">
                  <c:v>10.020571428571406</c:v>
                </c:pt>
                <c:pt idx="510">
                  <c:v>10.020571428571406</c:v>
                </c:pt>
                <c:pt idx="511">
                  <c:v>10.020571428571406</c:v>
                </c:pt>
                <c:pt idx="512">
                  <c:v>10.020571428571406</c:v>
                </c:pt>
                <c:pt idx="513">
                  <c:v>10.025142857142876</c:v>
                </c:pt>
                <c:pt idx="514">
                  <c:v>10.025142857142876</c:v>
                </c:pt>
                <c:pt idx="515">
                  <c:v>10.025142857142876</c:v>
                </c:pt>
                <c:pt idx="516">
                  <c:v>10.025142857142876</c:v>
                </c:pt>
                <c:pt idx="517">
                  <c:v>10.025142857142876</c:v>
                </c:pt>
                <c:pt idx="518">
                  <c:v>10.025142857142876</c:v>
                </c:pt>
                <c:pt idx="519">
                  <c:v>10.029714285714286</c:v>
                </c:pt>
                <c:pt idx="520">
                  <c:v>10.029714285714286</c:v>
                </c:pt>
                <c:pt idx="521">
                  <c:v>10.029714285714286</c:v>
                </c:pt>
                <c:pt idx="522">
                  <c:v>10.029714285714286</c:v>
                </c:pt>
                <c:pt idx="523">
                  <c:v>10.029714285714286</c:v>
                </c:pt>
                <c:pt idx="524">
                  <c:v>10.029714285714286</c:v>
                </c:pt>
                <c:pt idx="525">
                  <c:v>10.029714285714286</c:v>
                </c:pt>
                <c:pt idx="526">
                  <c:v>10.029714285714286</c:v>
                </c:pt>
                <c:pt idx="527">
                  <c:v>10.029714285714286</c:v>
                </c:pt>
                <c:pt idx="528">
                  <c:v>10.034285714285714</c:v>
                </c:pt>
                <c:pt idx="529">
                  <c:v>10.034285714285714</c:v>
                </c:pt>
                <c:pt idx="530">
                  <c:v>10.029714285714286</c:v>
                </c:pt>
                <c:pt idx="531">
                  <c:v>10.029714285714286</c:v>
                </c:pt>
                <c:pt idx="532">
                  <c:v>10.029714285714286</c:v>
                </c:pt>
                <c:pt idx="533">
                  <c:v>10.029714285714286</c:v>
                </c:pt>
                <c:pt idx="534">
                  <c:v>10.029714285714286</c:v>
                </c:pt>
                <c:pt idx="535">
                  <c:v>10.029714285714286</c:v>
                </c:pt>
                <c:pt idx="536">
                  <c:v>10.029714285714286</c:v>
                </c:pt>
                <c:pt idx="537">
                  <c:v>10.029714285714286</c:v>
                </c:pt>
                <c:pt idx="538">
                  <c:v>10.034285714285714</c:v>
                </c:pt>
                <c:pt idx="539">
                  <c:v>10.034285714285714</c:v>
                </c:pt>
                <c:pt idx="540">
                  <c:v>10.034285714285714</c:v>
                </c:pt>
                <c:pt idx="541">
                  <c:v>10.034285714285714</c:v>
                </c:pt>
                <c:pt idx="542">
                  <c:v>10.034285714285714</c:v>
                </c:pt>
                <c:pt idx="543">
                  <c:v>10.034285714285714</c:v>
                </c:pt>
                <c:pt idx="544">
                  <c:v>10.034285714285714</c:v>
                </c:pt>
                <c:pt idx="545">
                  <c:v>10.034285714285714</c:v>
                </c:pt>
                <c:pt idx="546">
                  <c:v>10.034285714285714</c:v>
                </c:pt>
                <c:pt idx="547">
                  <c:v>10.034285714285714</c:v>
                </c:pt>
                <c:pt idx="548">
                  <c:v>10.038857142857117</c:v>
                </c:pt>
                <c:pt idx="549">
                  <c:v>10.038857142857117</c:v>
                </c:pt>
                <c:pt idx="550">
                  <c:v>10.038857142857117</c:v>
                </c:pt>
                <c:pt idx="551">
                  <c:v>10.038857142857117</c:v>
                </c:pt>
                <c:pt idx="552">
                  <c:v>10.038857142857117</c:v>
                </c:pt>
                <c:pt idx="553">
                  <c:v>10.038857142857117</c:v>
                </c:pt>
                <c:pt idx="554">
                  <c:v>10.038857142857117</c:v>
                </c:pt>
                <c:pt idx="555">
                  <c:v>10.038857142857117</c:v>
                </c:pt>
                <c:pt idx="556">
                  <c:v>10.043428571428571</c:v>
                </c:pt>
                <c:pt idx="557">
                  <c:v>10.043428571428571</c:v>
                </c:pt>
                <c:pt idx="558">
                  <c:v>10.043428571428571</c:v>
                </c:pt>
                <c:pt idx="559">
                  <c:v>10.020571428571406</c:v>
                </c:pt>
                <c:pt idx="560">
                  <c:v>10.011428571428571</c:v>
                </c:pt>
                <c:pt idx="561">
                  <c:v>10.011428571428571</c:v>
                </c:pt>
                <c:pt idx="562">
                  <c:v>10.011428571428571</c:v>
                </c:pt>
                <c:pt idx="563">
                  <c:v>10.034285714285714</c:v>
                </c:pt>
                <c:pt idx="564">
                  <c:v>10.038857142857117</c:v>
                </c:pt>
                <c:pt idx="565">
                  <c:v>10.038857142857117</c:v>
                </c:pt>
                <c:pt idx="566">
                  <c:v>10.038857142857117</c:v>
                </c:pt>
                <c:pt idx="567">
                  <c:v>10.038857142857117</c:v>
                </c:pt>
                <c:pt idx="568">
                  <c:v>10.038857142857117</c:v>
                </c:pt>
                <c:pt idx="569">
                  <c:v>10.038857142857117</c:v>
                </c:pt>
                <c:pt idx="570">
                  <c:v>10.038857142857117</c:v>
                </c:pt>
                <c:pt idx="571">
                  <c:v>10.038857142857117</c:v>
                </c:pt>
                <c:pt idx="572">
                  <c:v>10.038857142857117</c:v>
                </c:pt>
                <c:pt idx="573">
                  <c:v>10.038857142857117</c:v>
                </c:pt>
                <c:pt idx="574">
                  <c:v>10.038857142857117</c:v>
                </c:pt>
                <c:pt idx="575">
                  <c:v>10.034285714285714</c:v>
                </c:pt>
                <c:pt idx="576">
                  <c:v>10.034285714285714</c:v>
                </c:pt>
                <c:pt idx="577">
                  <c:v>10.034285714285714</c:v>
                </c:pt>
                <c:pt idx="578">
                  <c:v>10.034285714285714</c:v>
                </c:pt>
                <c:pt idx="579">
                  <c:v>10.034285714285714</c:v>
                </c:pt>
                <c:pt idx="580">
                  <c:v>10.034285714285714</c:v>
                </c:pt>
                <c:pt idx="581">
                  <c:v>10.034285714285714</c:v>
                </c:pt>
                <c:pt idx="582">
                  <c:v>10.034285714285714</c:v>
                </c:pt>
                <c:pt idx="583">
                  <c:v>10.034285714285714</c:v>
                </c:pt>
                <c:pt idx="584">
                  <c:v>10.034285714285714</c:v>
                </c:pt>
                <c:pt idx="585">
                  <c:v>10.029714285714286</c:v>
                </c:pt>
                <c:pt idx="586">
                  <c:v>10.029714285714286</c:v>
                </c:pt>
                <c:pt idx="587">
                  <c:v>10.029714285714286</c:v>
                </c:pt>
                <c:pt idx="588">
                  <c:v>10.029714285714286</c:v>
                </c:pt>
                <c:pt idx="589">
                  <c:v>10.029714285714286</c:v>
                </c:pt>
                <c:pt idx="590">
                  <c:v>10.029714285714286</c:v>
                </c:pt>
                <c:pt idx="591">
                  <c:v>10.029714285714286</c:v>
                </c:pt>
                <c:pt idx="592">
                  <c:v>10.029714285714286</c:v>
                </c:pt>
                <c:pt idx="593">
                  <c:v>10.029714285714286</c:v>
                </c:pt>
                <c:pt idx="594">
                  <c:v>10.029714285714286</c:v>
                </c:pt>
                <c:pt idx="595">
                  <c:v>10.029714285714286</c:v>
                </c:pt>
                <c:pt idx="596">
                  <c:v>10.029714285714286</c:v>
                </c:pt>
                <c:pt idx="597">
                  <c:v>10.029714285714286</c:v>
                </c:pt>
                <c:pt idx="598">
                  <c:v>10.025142857142876</c:v>
                </c:pt>
                <c:pt idx="599">
                  <c:v>10.025142857142876</c:v>
                </c:pt>
                <c:pt idx="600">
                  <c:v>10.025142857142876</c:v>
                </c:pt>
                <c:pt idx="601">
                  <c:v>10.025142857142876</c:v>
                </c:pt>
                <c:pt idx="602">
                  <c:v>10.025142857142876</c:v>
                </c:pt>
                <c:pt idx="603">
                  <c:v>10.025142857142876</c:v>
                </c:pt>
                <c:pt idx="604">
                  <c:v>10.025142857142876</c:v>
                </c:pt>
                <c:pt idx="605">
                  <c:v>10.025142857142876</c:v>
                </c:pt>
                <c:pt idx="606">
                  <c:v>10.025142857142876</c:v>
                </c:pt>
                <c:pt idx="607">
                  <c:v>10.025142857142876</c:v>
                </c:pt>
                <c:pt idx="608">
                  <c:v>10.025142857142876</c:v>
                </c:pt>
                <c:pt idx="609">
                  <c:v>10.025142857142876</c:v>
                </c:pt>
                <c:pt idx="610">
                  <c:v>10.025142857142876</c:v>
                </c:pt>
                <c:pt idx="611">
                  <c:v>10.025142857142876</c:v>
                </c:pt>
                <c:pt idx="612">
                  <c:v>10.025142857142876</c:v>
                </c:pt>
                <c:pt idx="613">
                  <c:v>10.020571428571406</c:v>
                </c:pt>
                <c:pt idx="614">
                  <c:v>10.020571428571406</c:v>
                </c:pt>
                <c:pt idx="615">
                  <c:v>10.020571428571406</c:v>
                </c:pt>
                <c:pt idx="616">
                  <c:v>10.020571428571406</c:v>
                </c:pt>
                <c:pt idx="617">
                  <c:v>10.020571428571406</c:v>
                </c:pt>
                <c:pt idx="618">
                  <c:v>10.020571428571406</c:v>
                </c:pt>
                <c:pt idx="619">
                  <c:v>10.020571428571406</c:v>
                </c:pt>
                <c:pt idx="620">
                  <c:v>10.020571428571406</c:v>
                </c:pt>
                <c:pt idx="621">
                  <c:v>10.020571428571406</c:v>
                </c:pt>
                <c:pt idx="622">
                  <c:v>10.020571428571406</c:v>
                </c:pt>
                <c:pt idx="623">
                  <c:v>10.020571428571406</c:v>
                </c:pt>
                <c:pt idx="624">
                  <c:v>10.020571428571406</c:v>
                </c:pt>
                <c:pt idx="625">
                  <c:v>10.020571428571406</c:v>
                </c:pt>
                <c:pt idx="626">
                  <c:v>10.020571428571406</c:v>
                </c:pt>
                <c:pt idx="627">
                  <c:v>10.020571428571406</c:v>
                </c:pt>
                <c:pt idx="628">
                  <c:v>10.020571428571406</c:v>
                </c:pt>
                <c:pt idx="629">
                  <c:v>10.020571428571406</c:v>
                </c:pt>
                <c:pt idx="630">
                  <c:v>10.020571428571406</c:v>
                </c:pt>
                <c:pt idx="631">
                  <c:v>10.020571428571406</c:v>
                </c:pt>
                <c:pt idx="632">
                  <c:v>10.020571428571406</c:v>
                </c:pt>
                <c:pt idx="633">
                  <c:v>10.020571428571406</c:v>
                </c:pt>
                <c:pt idx="634">
                  <c:v>10.016</c:v>
                </c:pt>
                <c:pt idx="635">
                  <c:v>10.016</c:v>
                </c:pt>
                <c:pt idx="636">
                  <c:v>10.016</c:v>
                </c:pt>
                <c:pt idx="637">
                  <c:v>10.016</c:v>
                </c:pt>
                <c:pt idx="638">
                  <c:v>10.016</c:v>
                </c:pt>
                <c:pt idx="639">
                  <c:v>10.016</c:v>
                </c:pt>
                <c:pt idx="640">
                  <c:v>10.016</c:v>
                </c:pt>
                <c:pt idx="641">
                  <c:v>10.016</c:v>
                </c:pt>
                <c:pt idx="642">
                  <c:v>10.016</c:v>
                </c:pt>
                <c:pt idx="643">
                  <c:v>10.016</c:v>
                </c:pt>
                <c:pt idx="644">
                  <c:v>10.016</c:v>
                </c:pt>
                <c:pt idx="645">
                  <c:v>10.016</c:v>
                </c:pt>
                <c:pt idx="646">
                  <c:v>10.016</c:v>
                </c:pt>
                <c:pt idx="647">
                  <c:v>10.011428571428571</c:v>
                </c:pt>
                <c:pt idx="648">
                  <c:v>10.011428571428571</c:v>
                </c:pt>
                <c:pt idx="649">
                  <c:v>10.011428571428571</c:v>
                </c:pt>
                <c:pt idx="650">
                  <c:v>10.011428571428571</c:v>
                </c:pt>
                <c:pt idx="651">
                  <c:v>10.011428571428571</c:v>
                </c:pt>
                <c:pt idx="652">
                  <c:v>10.006857142857143</c:v>
                </c:pt>
                <c:pt idx="653">
                  <c:v>10.006857142857143</c:v>
                </c:pt>
                <c:pt idx="654">
                  <c:v>10.006857142857143</c:v>
                </c:pt>
                <c:pt idx="655">
                  <c:v>10.006857142857143</c:v>
                </c:pt>
                <c:pt idx="656">
                  <c:v>10.006857142857143</c:v>
                </c:pt>
                <c:pt idx="657">
                  <c:v>10.006857142857143</c:v>
                </c:pt>
                <c:pt idx="658">
                  <c:v>10.006857142857143</c:v>
                </c:pt>
                <c:pt idx="659">
                  <c:v>10.006857142857143</c:v>
                </c:pt>
                <c:pt idx="660">
                  <c:v>10.006857142857143</c:v>
                </c:pt>
                <c:pt idx="661">
                  <c:v>10.006857142857143</c:v>
                </c:pt>
                <c:pt idx="662">
                  <c:v>10.002285714285724</c:v>
                </c:pt>
                <c:pt idx="663">
                  <c:v>10.002285714285724</c:v>
                </c:pt>
                <c:pt idx="664">
                  <c:v>10.002285714285724</c:v>
                </c:pt>
                <c:pt idx="665">
                  <c:v>10.002285714285724</c:v>
                </c:pt>
                <c:pt idx="666">
                  <c:v>10.002285714285724</c:v>
                </c:pt>
                <c:pt idx="667">
                  <c:v>10.002285714285724</c:v>
                </c:pt>
                <c:pt idx="668">
                  <c:v>10.002285714285724</c:v>
                </c:pt>
                <c:pt idx="669">
                  <c:v>10.002285714285724</c:v>
                </c:pt>
                <c:pt idx="670">
                  <c:v>10.002285714285724</c:v>
                </c:pt>
                <c:pt idx="671">
                  <c:v>10.002285714285724</c:v>
                </c:pt>
                <c:pt idx="672">
                  <c:v>9.9977142857142862</c:v>
                </c:pt>
                <c:pt idx="673">
                  <c:v>9.9977142857142862</c:v>
                </c:pt>
                <c:pt idx="674">
                  <c:v>9.9977142857142862</c:v>
                </c:pt>
                <c:pt idx="675">
                  <c:v>9.9977142857142862</c:v>
                </c:pt>
                <c:pt idx="676">
                  <c:v>9.9977142857142862</c:v>
                </c:pt>
                <c:pt idx="677">
                  <c:v>9.9977142857142862</c:v>
                </c:pt>
                <c:pt idx="678">
                  <c:v>9.9977142857142862</c:v>
                </c:pt>
                <c:pt idx="679">
                  <c:v>9.9977142857142862</c:v>
                </c:pt>
                <c:pt idx="680">
                  <c:v>9.9977142857142862</c:v>
                </c:pt>
                <c:pt idx="681">
                  <c:v>9.9977142857142862</c:v>
                </c:pt>
                <c:pt idx="682">
                  <c:v>9.9977142857142862</c:v>
                </c:pt>
                <c:pt idx="683">
                  <c:v>9.9977142857142862</c:v>
                </c:pt>
                <c:pt idx="684">
                  <c:v>9.9931428571428746</c:v>
                </c:pt>
                <c:pt idx="685">
                  <c:v>9.9931428571428746</c:v>
                </c:pt>
                <c:pt idx="686">
                  <c:v>9.9931428571428746</c:v>
                </c:pt>
                <c:pt idx="687">
                  <c:v>9.9931428571428746</c:v>
                </c:pt>
                <c:pt idx="688">
                  <c:v>9.9931428571428746</c:v>
                </c:pt>
                <c:pt idx="689">
                  <c:v>9.9931428571428746</c:v>
                </c:pt>
                <c:pt idx="690">
                  <c:v>9.9885714285714027</c:v>
                </c:pt>
                <c:pt idx="691">
                  <c:v>9.9885714285714027</c:v>
                </c:pt>
                <c:pt idx="692">
                  <c:v>9.9885714285714027</c:v>
                </c:pt>
                <c:pt idx="693">
                  <c:v>9.9885714285714027</c:v>
                </c:pt>
                <c:pt idx="694">
                  <c:v>9.9885714285714027</c:v>
                </c:pt>
                <c:pt idx="695">
                  <c:v>9.984</c:v>
                </c:pt>
                <c:pt idx="696">
                  <c:v>9.984</c:v>
                </c:pt>
                <c:pt idx="697">
                  <c:v>9.984</c:v>
                </c:pt>
                <c:pt idx="698">
                  <c:v>9.984</c:v>
                </c:pt>
                <c:pt idx="699">
                  <c:v>9.9794285714285706</c:v>
                </c:pt>
                <c:pt idx="700">
                  <c:v>9.9794285714285706</c:v>
                </c:pt>
                <c:pt idx="701">
                  <c:v>9.9794285714285706</c:v>
                </c:pt>
                <c:pt idx="702">
                  <c:v>9.9794285714285706</c:v>
                </c:pt>
                <c:pt idx="703">
                  <c:v>9.9748571428571431</c:v>
                </c:pt>
                <c:pt idx="704">
                  <c:v>9.9748571428571431</c:v>
                </c:pt>
                <c:pt idx="705">
                  <c:v>9.9748571428571431</c:v>
                </c:pt>
                <c:pt idx="706">
                  <c:v>9.9748571428571431</c:v>
                </c:pt>
                <c:pt idx="707">
                  <c:v>9.9748571428571431</c:v>
                </c:pt>
                <c:pt idx="708">
                  <c:v>9.9702857142857226</c:v>
                </c:pt>
                <c:pt idx="709">
                  <c:v>9.9702857142857226</c:v>
                </c:pt>
                <c:pt idx="710">
                  <c:v>9.9702857142857226</c:v>
                </c:pt>
                <c:pt idx="711">
                  <c:v>9.9657142857143111</c:v>
                </c:pt>
                <c:pt idx="712">
                  <c:v>9.9611428571428728</c:v>
                </c:pt>
                <c:pt idx="713">
                  <c:v>9.9611428571428728</c:v>
                </c:pt>
                <c:pt idx="714">
                  <c:v>9.9565714285714186</c:v>
                </c:pt>
                <c:pt idx="715">
                  <c:v>9.9520000000000195</c:v>
                </c:pt>
                <c:pt idx="716">
                  <c:v>9.9520000000000195</c:v>
                </c:pt>
                <c:pt idx="717">
                  <c:v>9.9474285714285688</c:v>
                </c:pt>
                <c:pt idx="718">
                  <c:v>9.9428571428571431</c:v>
                </c:pt>
                <c:pt idx="719">
                  <c:v>9.9337142857142862</c:v>
                </c:pt>
                <c:pt idx="720">
                  <c:v>9.9245714285713991</c:v>
                </c:pt>
                <c:pt idx="721">
                  <c:v>9.9017142857142861</c:v>
                </c:pt>
                <c:pt idx="722">
                  <c:v>9.8148571428571429</c:v>
                </c:pt>
                <c:pt idx="723">
                  <c:v>9.773714285714286</c:v>
                </c:pt>
                <c:pt idx="724">
                  <c:v>9.7188571428571127</c:v>
                </c:pt>
                <c:pt idx="725">
                  <c:v>9.6502857142857206</c:v>
                </c:pt>
                <c:pt idx="726">
                  <c:v>9.5680000000000014</c:v>
                </c:pt>
                <c:pt idx="727">
                  <c:v>9.4811428571428724</c:v>
                </c:pt>
                <c:pt idx="728">
                  <c:v>9.4080000000000013</c:v>
                </c:pt>
                <c:pt idx="729">
                  <c:v>9.3348571428571319</c:v>
                </c:pt>
                <c:pt idx="730">
                  <c:v>9.252571428571418</c:v>
                </c:pt>
                <c:pt idx="731">
                  <c:v>9.1840000000000011</c:v>
                </c:pt>
                <c:pt idx="732">
                  <c:v>9.1154285714285717</c:v>
                </c:pt>
                <c:pt idx="733">
                  <c:v>9.0468571428571192</c:v>
                </c:pt>
                <c:pt idx="734">
                  <c:v>8.9920000000000027</c:v>
                </c:pt>
                <c:pt idx="735">
                  <c:v>8.9234285714285715</c:v>
                </c:pt>
                <c:pt idx="736">
                  <c:v>8.8548571428571456</c:v>
                </c:pt>
                <c:pt idx="737">
                  <c:v>8.7725714285714087</c:v>
                </c:pt>
                <c:pt idx="738">
                  <c:v>8.6902857142857144</c:v>
                </c:pt>
                <c:pt idx="739">
                  <c:v>8.6080000000000005</c:v>
                </c:pt>
                <c:pt idx="740">
                  <c:v>8.5348571428571169</c:v>
                </c:pt>
                <c:pt idx="741">
                  <c:v>8.4617142857142866</c:v>
                </c:pt>
                <c:pt idx="742">
                  <c:v>8.3794285714285728</c:v>
                </c:pt>
                <c:pt idx="743">
                  <c:v>8.3017142857142865</c:v>
                </c:pt>
                <c:pt idx="744">
                  <c:v>8.210285714285714</c:v>
                </c:pt>
                <c:pt idx="745">
                  <c:v>8.1280000000000001</c:v>
                </c:pt>
                <c:pt idx="746">
                  <c:v>8.0457142857142845</c:v>
                </c:pt>
                <c:pt idx="747">
                  <c:v>7.9771428571428578</c:v>
                </c:pt>
                <c:pt idx="748">
                  <c:v>7.8994285714285715</c:v>
                </c:pt>
                <c:pt idx="749">
                  <c:v>7.8262857142857145</c:v>
                </c:pt>
                <c:pt idx="750">
                  <c:v>7.7714285714285714</c:v>
                </c:pt>
                <c:pt idx="751">
                  <c:v>7.7165714285714282</c:v>
                </c:pt>
                <c:pt idx="752">
                  <c:v>7.6434285714285695</c:v>
                </c:pt>
                <c:pt idx="753">
                  <c:v>7.5657142857142849</c:v>
                </c:pt>
                <c:pt idx="754">
                  <c:v>7.4834285714285711</c:v>
                </c:pt>
                <c:pt idx="755">
                  <c:v>7.3965714285714288</c:v>
                </c:pt>
                <c:pt idx="756">
                  <c:v>7.3005714285714287</c:v>
                </c:pt>
                <c:pt idx="757">
                  <c:v>7.2091428571428571</c:v>
                </c:pt>
                <c:pt idx="758">
                  <c:v>7.1314285714285717</c:v>
                </c:pt>
                <c:pt idx="759">
                  <c:v>7.0491428571428569</c:v>
                </c:pt>
                <c:pt idx="760">
                  <c:v>6.9577142857142853</c:v>
                </c:pt>
                <c:pt idx="761">
                  <c:v>6.8754285714285706</c:v>
                </c:pt>
                <c:pt idx="762">
                  <c:v>6.797714285714286</c:v>
                </c:pt>
                <c:pt idx="763">
                  <c:v>6.7291428571428575</c:v>
                </c:pt>
                <c:pt idx="764">
                  <c:v>6.6559999999999908</c:v>
                </c:pt>
                <c:pt idx="765">
                  <c:v>6.5691428571428565</c:v>
                </c:pt>
                <c:pt idx="766">
                  <c:v>6.5005714285714289</c:v>
                </c:pt>
                <c:pt idx="767">
                  <c:v>6.4320000000000004</c:v>
                </c:pt>
                <c:pt idx="768">
                  <c:v>6.3634285714285665</c:v>
                </c:pt>
                <c:pt idx="769">
                  <c:v>6.2902857142857149</c:v>
                </c:pt>
                <c:pt idx="770">
                  <c:v>6.226285714285714</c:v>
                </c:pt>
                <c:pt idx="771">
                  <c:v>6.1714285714285717</c:v>
                </c:pt>
                <c:pt idx="772">
                  <c:v>6.1119999999999965</c:v>
                </c:pt>
                <c:pt idx="773">
                  <c:v>6.0662857142857147</c:v>
                </c:pt>
                <c:pt idx="774">
                  <c:v>6.016</c:v>
                </c:pt>
                <c:pt idx="775">
                  <c:v>5.9611428571428569</c:v>
                </c:pt>
                <c:pt idx="776">
                  <c:v>5.9154285714285715</c:v>
                </c:pt>
                <c:pt idx="777">
                  <c:v>5.8697142857142861</c:v>
                </c:pt>
                <c:pt idx="778">
                  <c:v>5.8102857142857145</c:v>
                </c:pt>
                <c:pt idx="779">
                  <c:v>5.7508571428571429</c:v>
                </c:pt>
                <c:pt idx="780">
                  <c:v>5.6959999999999908</c:v>
                </c:pt>
                <c:pt idx="781">
                  <c:v>5.6457142857142859</c:v>
                </c:pt>
                <c:pt idx="782">
                  <c:v>5.5908571428571427</c:v>
                </c:pt>
                <c:pt idx="783">
                  <c:v>5.5497142857142894</c:v>
                </c:pt>
                <c:pt idx="784">
                  <c:v>5.5131428571428565</c:v>
                </c:pt>
                <c:pt idx="785">
                  <c:v>5.4720000000000004</c:v>
                </c:pt>
                <c:pt idx="786">
                  <c:v>5.4308571428571515</c:v>
                </c:pt>
                <c:pt idx="787">
                  <c:v>5.3942857142857044</c:v>
                </c:pt>
                <c:pt idx="788">
                  <c:v>5.3485714285714279</c:v>
                </c:pt>
                <c:pt idx="789">
                  <c:v>5.3165714285714287</c:v>
                </c:pt>
                <c:pt idx="790">
                  <c:v>5.2754285714285709</c:v>
                </c:pt>
                <c:pt idx="791">
                  <c:v>5.2297142857142864</c:v>
                </c:pt>
                <c:pt idx="792">
                  <c:v>5.1931428571428482</c:v>
                </c:pt>
                <c:pt idx="793">
                  <c:v>5.1519999999999975</c:v>
                </c:pt>
                <c:pt idx="794">
                  <c:v>5.1062857142857148</c:v>
                </c:pt>
                <c:pt idx="795">
                  <c:v>5.0697142857142854</c:v>
                </c:pt>
                <c:pt idx="796">
                  <c:v>5.0285714285714285</c:v>
                </c:pt>
                <c:pt idx="797">
                  <c:v>4.9874285714285715</c:v>
                </c:pt>
                <c:pt idx="798">
                  <c:v>4.9462857142857164</c:v>
                </c:pt>
                <c:pt idx="799">
                  <c:v>4.9097142857142924</c:v>
                </c:pt>
                <c:pt idx="800">
                  <c:v>4.8777142857142861</c:v>
                </c:pt>
                <c:pt idx="801">
                  <c:v>4.8365714285714283</c:v>
                </c:pt>
                <c:pt idx="802">
                  <c:v>4.8091428571428567</c:v>
                </c:pt>
                <c:pt idx="803">
                  <c:v>4.7817142857142914</c:v>
                </c:pt>
                <c:pt idx="804">
                  <c:v>4.7542857142857065</c:v>
                </c:pt>
                <c:pt idx="805">
                  <c:v>4.7268571428571429</c:v>
                </c:pt>
                <c:pt idx="806">
                  <c:v>4.6948571428571375</c:v>
                </c:pt>
                <c:pt idx="807">
                  <c:v>4.6674285714285606</c:v>
                </c:pt>
                <c:pt idx="808">
                  <c:v>4.6399999999999997</c:v>
                </c:pt>
                <c:pt idx="809">
                  <c:v>4.6080000000000005</c:v>
                </c:pt>
                <c:pt idx="810">
                  <c:v>4.5760000000000014</c:v>
                </c:pt>
                <c:pt idx="811">
                  <c:v>4.5348571428571427</c:v>
                </c:pt>
                <c:pt idx="812">
                  <c:v>4.4982857142857142</c:v>
                </c:pt>
                <c:pt idx="813">
                  <c:v>4.4617142857142884</c:v>
                </c:pt>
                <c:pt idx="814">
                  <c:v>4.4251428571428555</c:v>
                </c:pt>
                <c:pt idx="815">
                  <c:v>4.3977142857142857</c:v>
                </c:pt>
                <c:pt idx="816">
                  <c:v>4.3657142857142857</c:v>
                </c:pt>
                <c:pt idx="817">
                  <c:v>4.3337142857142874</c:v>
                </c:pt>
                <c:pt idx="818">
                  <c:v>4.3062857142857149</c:v>
                </c:pt>
                <c:pt idx="819">
                  <c:v>4.2742857142857149</c:v>
                </c:pt>
                <c:pt idx="820">
                  <c:v>4.2377142857142864</c:v>
                </c:pt>
                <c:pt idx="821">
                  <c:v>4.210285714285714</c:v>
                </c:pt>
                <c:pt idx="822">
                  <c:v>4.1782857142857095</c:v>
                </c:pt>
                <c:pt idx="823">
                  <c:v>4.1508571428571415</c:v>
                </c:pt>
                <c:pt idx="824">
                  <c:v>4.1279999999999868</c:v>
                </c:pt>
                <c:pt idx="825">
                  <c:v>4.1005714285714285</c:v>
                </c:pt>
                <c:pt idx="826">
                  <c:v>4.0639999999999965</c:v>
                </c:pt>
                <c:pt idx="827">
                  <c:v>4.0274285714285645</c:v>
                </c:pt>
                <c:pt idx="828">
                  <c:v>3.9954285714285707</c:v>
                </c:pt>
                <c:pt idx="829">
                  <c:v>3.968</c:v>
                </c:pt>
                <c:pt idx="830">
                  <c:v>3.9497142857142857</c:v>
                </c:pt>
                <c:pt idx="831">
                  <c:v>3.9359999999999977</c:v>
                </c:pt>
                <c:pt idx="832">
                  <c:v>3.9177142857142853</c:v>
                </c:pt>
                <c:pt idx="833">
                  <c:v>3.9039999999999999</c:v>
                </c:pt>
                <c:pt idx="834">
                  <c:v>3.8902857142857137</c:v>
                </c:pt>
                <c:pt idx="835">
                  <c:v>3.8719999999999977</c:v>
                </c:pt>
                <c:pt idx="836">
                  <c:v>3.8491428571428572</c:v>
                </c:pt>
                <c:pt idx="837">
                  <c:v>3.830857142857143</c:v>
                </c:pt>
                <c:pt idx="838">
                  <c:v>3.8080000000000003</c:v>
                </c:pt>
                <c:pt idx="839">
                  <c:v>3.7897142857142891</c:v>
                </c:pt>
                <c:pt idx="840">
                  <c:v>3.7714285714285714</c:v>
                </c:pt>
                <c:pt idx="841">
                  <c:v>3.7531428571428602</c:v>
                </c:pt>
                <c:pt idx="842">
                  <c:v>3.7348571428571442</c:v>
                </c:pt>
                <c:pt idx="843">
                  <c:v>3.7211428571428602</c:v>
                </c:pt>
                <c:pt idx="844">
                  <c:v>3.7074285714285757</c:v>
                </c:pt>
                <c:pt idx="845">
                  <c:v>3.6891428571428602</c:v>
                </c:pt>
                <c:pt idx="846">
                  <c:v>3.6708571428571442</c:v>
                </c:pt>
                <c:pt idx="847">
                  <c:v>3.6525714285714286</c:v>
                </c:pt>
                <c:pt idx="848">
                  <c:v>3.6388571428571432</c:v>
                </c:pt>
                <c:pt idx="849">
                  <c:v>3.6159999999999997</c:v>
                </c:pt>
                <c:pt idx="850">
                  <c:v>3.5931428571428592</c:v>
                </c:pt>
                <c:pt idx="851">
                  <c:v>3.5748571428571432</c:v>
                </c:pt>
                <c:pt idx="852">
                  <c:v>3.5519999999999987</c:v>
                </c:pt>
                <c:pt idx="853">
                  <c:v>3.5337142857142858</c:v>
                </c:pt>
                <c:pt idx="854">
                  <c:v>3.52</c:v>
                </c:pt>
                <c:pt idx="855">
                  <c:v>3.5017142857142858</c:v>
                </c:pt>
                <c:pt idx="856">
                  <c:v>3.4834285714285715</c:v>
                </c:pt>
                <c:pt idx="857">
                  <c:v>3.4651428571428582</c:v>
                </c:pt>
                <c:pt idx="858">
                  <c:v>3.4514285714285666</c:v>
                </c:pt>
                <c:pt idx="859">
                  <c:v>3.4377142857142857</c:v>
                </c:pt>
                <c:pt idx="860">
                  <c:v>3.4194285714285666</c:v>
                </c:pt>
                <c:pt idx="861">
                  <c:v>3.4011428571428572</c:v>
                </c:pt>
                <c:pt idx="862">
                  <c:v>3.3782857142857137</c:v>
                </c:pt>
                <c:pt idx="863">
                  <c:v>3.3645714285714292</c:v>
                </c:pt>
                <c:pt idx="864">
                  <c:v>3.3462857142857128</c:v>
                </c:pt>
                <c:pt idx="865">
                  <c:v>3.3279999999999998</c:v>
                </c:pt>
                <c:pt idx="866">
                  <c:v>3.318857142857143</c:v>
                </c:pt>
                <c:pt idx="867">
                  <c:v>3.3005714285714292</c:v>
                </c:pt>
                <c:pt idx="868">
                  <c:v>3.2914285714285714</c:v>
                </c:pt>
                <c:pt idx="869">
                  <c:v>3.2777142857142882</c:v>
                </c:pt>
                <c:pt idx="870">
                  <c:v>3.2640000000000002</c:v>
                </c:pt>
                <c:pt idx="871">
                  <c:v>3.2548571428571442</c:v>
                </c:pt>
                <c:pt idx="872">
                  <c:v>3.2365714285714282</c:v>
                </c:pt>
                <c:pt idx="873">
                  <c:v>3.2228571428571442</c:v>
                </c:pt>
                <c:pt idx="874">
                  <c:v>3.2045714285714362</c:v>
                </c:pt>
                <c:pt idx="875">
                  <c:v>3.1862857142857144</c:v>
                </c:pt>
                <c:pt idx="876">
                  <c:v>3.1725714285714286</c:v>
                </c:pt>
                <c:pt idx="877">
                  <c:v>3.1588571428571441</c:v>
                </c:pt>
                <c:pt idx="878">
                  <c:v>3.1405714285714352</c:v>
                </c:pt>
                <c:pt idx="879">
                  <c:v>3.1268571428571432</c:v>
                </c:pt>
                <c:pt idx="880">
                  <c:v>3.1131428571428592</c:v>
                </c:pt>
                <c:pt idx="881">
                  <c:v>3.0857142857142859</c:v>
                </c:pt>
                <c:pt idx="882">
                  <c:v>3.0537142857142858</c:v>
                </c:pt>
                <c:pt idx="883">
                  <c:v>3.0308571428571431</c:v>
                </c:pt>
                <c:pt idx="884">
                  <c:v>3.0217142857142854</c:v>
                </c:pt>
                <c:pt idx="885">
                  <c:v>3.008</c:v>
                </c:pt>
                <c:pt idx="886">
                  <c:v>2.9988571428571431</c:v>
                </c:pt>
                <c:pt idx="887">
                  <c:v>2.9851428571428582</c:v>
                </c:pt>
                <c:pt idx="888">
                  <c:v>2.9759999999999978</c:v>
                </c:pt>
                <c:pt idx="889">
                  <c:v>2.9577142857142857</c:v>
                </c:pt>
                <c:pt idx="890">
                  <c:v>2.9485714285714337</c:v>
                </c:pt>
                <c:pt idx="891">
                  <c:v>2.9348571428571431</c:v>
                </c:pt>
                <c:pt idx="892">
                  <c:v>2.9302857142857137</c:v>
                </c:pt>
                <c:pt idx="893">
                  <c:v>2.9165714285714284</c:v>
                </c:pt>
                <c:pt idx="894">
                  <c:v>2.9074285714285715</c:v>
                </c:pt>
                <c:pt idx="895">
                  <c:v>2.8937142857142857</c:v>
                </c:pt>
                <c:pt idx="896">
                  <c:v>2.8845714285714292</c:v>
                </c:pt>
                <c:pt idx="897">
                  <c:v>2.8662857142857137</c:v>
                </c:pt>
                <c:pt idx="898">
                  <c:v>2.8525714285714288</c:v>
                </c:pt>
                <c:pt idx="899">
                  <c:v>2.8297142857142847</c:v>
                </c:pt>
                <c:pt idx="900">
                  <c:v>2.8068571428571429</c:v>
                </c:pt>
                <c:pt idx="901">
                  <c:v>2.7840000000000011</c:v>
                </c:pt>
                <c:pt idx="902">
                  <c:v>2.7702857142857145</c:v>
                </c:pt>
                <c:pt idx="903">
                  <c:v>2.7519999999999998</c:v>
                </c:pt>
                <c:pt idx="904">
                  <c:v>2.7382857142857144</c:v>
                </c:pt>
                <c:pt idx="905">
                  <c:v>2.7245714285714362</c:v>
                </c:pt>
                <c:pt idx="906">
                  <c:v>2.7062857142857144</c:v>
                </c:pt>
                <c:pt idx="907">
                  <c:v>2.6925714285714286</c:v>
                </c:pt>
                <c:pt idx="908">
                  <c:v>2.6788571428571442</c:v>
                </c:pt>
                <c:pt idx="909">
                  <c:v>2.6651428571428601</c:v>
                </c:pt>
                <c:pt idx="910">
                  <c:v>2.6559999999999997</c:v>
                </c:pt>
                <c:pt idx="911">
                  <c:v>2.6422857142857143</c:v>
                </c:pt>
                <c:pt idx="912">
                  <c:v>2.6285714285714352</c:v>
                </c:pt>
                <c:pt idx="913">
                  <c:v>2.6148571428571432</c:v>
                </c:pt>
                <c:pt idx="914">
                  <c:v>2.6011428571428592</c:v>
                </c:pt>
                <c:pt idx="915">
                  <c:v>2.5919999999999987</c:v>
                </c:pt>
                <c:pt idx="916">
                  <c:v>2.5782857142857143</c:v>
                </c:pt>
                <c:pt idx="917">
                  <c:v>2.5691428571428592</c:v>
                </c:pt>
                <c:pt idx="918">
                  <c:v>2.5554285714285707</c:v>
                </c:pt>
                <c:pt idx="919">
                  <c:v>2.5462857142857143</c:v>
                </c:pt>
                <c:pt idx="920">
                  <c:v>2.5371428571428591</c:v>
                </c:pt>
                <c:pt idx="921">
                  <c:v>2.528</c:v>
                </c:pt>
                <c:pt idx="922">
                  <c:v>2.5188571428571431</c:v>
                </c:pt>
                <c:pt idx="923">
                  <c:v>2.5051428571428582</c:v>
                </c:pt>
                <c:pt idx="924">
                  <c:v>2.5005714285714356</c:v>
                </c:pt>
                <c:pt idx="925">
                  <c:v>2.4868571428571431</c:v>
                </c:pt>
                <c:pt idx="926">
                  <c:v>2.4777142857142858</c:v>
                </c:pt>
                <c:pt idx="927">
                  <c:v>2.4731428571428582</c:v>
                </c:pt>
                <c:pt idx="928">
                  <c:v>2.464</c:v>
                </c:pt>
                <c:pt idx="929">
                  <c:v>2.4594285714285671</c:v>
                </c:pt>
                <c:pt idx="930">
                  <c:v>2.4548571428571431</c:v>
                </c:pt>
                <c:pt idx="931">
                  <c:v>2.4457142857142857</c:v>
                </c:pt>
                <c:pt idx="932">
                  <c:v>2.4365714285714284</c:v>
                </c:pt>
                <c:pt idx="933">
                  <c:v>2.4319999999999977</c:v>
                </c:pt>
                <c:pt idx="934">
                  <c:v>2.4182857142857137</c:v>
                </c:pt>
                <c:pt idx="935">
                  <c:v>2.4091428571428581</c:v>
                </c:pt>
                <c:pt idx="936">
                  <c:v>2.4045714285714292</c:v>
                </c:pt>
                <c:pt idx="937">
                  <c:v>2.3954285714285666</c:v>
                </c:pt>
                <c:pt idx="938">
                  <c:v>2.3862857142857137</c:v>
                </c:pt>
                <c:pt idx="939">
                  <c:v>2.3862857142857137</c:v>
                </c:pt>
                <c:pt idx="940">
                  <c:v>2.3771428571428572</c:v>
                </c:pt>
                <c:pt idx="941">
                  <c:v>2.3679999999999999</c:v>
                </c:pt>
                <c:pt idx="942">
                  <c:v>2.3588571428571425</c:v>
                </c:pt>
                <c:pt idx="943">
                  <c:v>2.3451428571428572</c:v>
                </c:pt>
                <c:pt idx="944">
                  <c:v>2.3405714285714292</c:v>
                </c:pt>
                <c:pt idx="945">
                  <c:v>2.3314285714285665</c:v>
                </c:pt>
                <c:pt idx="946">
                  <c:v>2.3222857142857127</c:v>
                </c:pt>
                <c:pt idx="947">
                  <c:v>2.3177142857142847</c:v>
                </c:pt>
                <c:pt idx="948">
                  <c:v>2.3131428571428572</c:v>
                </c:pt>
                <c:pt idx="949">
                  <c:v>2.3040000000000003</c:v>
                </c:pt>
                <c:pt idx="950">
                  <c:v>2.2948571428571451</c:v>
                </c:pt>
                <c:pt idx="951">
                  <c:v>2.290285714285714</c:v>
                </c:pt>
                <c:pt idx="952">
                  <c:v>2.2765714285714291</c:v>
                </c:pt>
                <c:pt idx="953">
                  <c:v>2.2719999999999998</c:v>
                </c:pt>
                <c:pt idx="954">
                  <c:v>2.2582857142857145</c:v>
                </c:pt>
                <c:pt idx="955">
                  <c:v>2.2491428571428602</c:v>
                </c:pt>
                <c:pt idx="956">
                  <c:v>2.2399999999999998</c:v>
                </c:pt>
                <c:pt idx="957">
                  <c:v>2.2262857142857144</c:v>
                </c:pt>
                <c:pt idx="958">
                  <c:v>2.2217142857142855</c:v>
                </c:pt>
                <c:pt idx="959">
                  <c:v>2.2080000000000002</c:v>
                </c:pt>
                <c:pt idx="960">
                  <c:v>2.1988571428571442</c:v>
                </c:pt>
                <c:pt idx="961">
                  <c:v>2.1851428571428602</c:v>
                </c:pt>
                <c:pt idx="962">
                  <c:v>2.1759999999999997</c:v>
                </c:pt>
                <c:pt idx="963">
                  <c:v>2.1668571428571441</c:v>
                </c:pt>
                <c:pt idx="964">
                  <c:v>2.1577142857142859</c:v>
                </c:pt>
                <c:pt idx="965">
                  <c:v>2.1531428571428592</c:v>
                </c:pt>
                <c:pt idx="966">
                  <c:v>2.1394285714285708</c:v>
                </c:pt>
                <c:pt idx="967">
                  <c:v>2.1348571428571432</c:v>
                </c:pt>
                <c:pt idx="968">
                  <c:v>2.1302857142857143</c:v>
                </c:pt>
                <c:pt idx="969">
                  <c:v>2.1165714285714285</c:v>
                </c:pt>
                <c:pt idx="970">
                  <c:v>2.1119999999999997</c:v>
                </c:pt>
                <c:pt idx="971">
                  <c:v>2.1119999999999997</c:v>
                </c:pt>
                <c:pt idx="972">
                  <c:v>2.1028571428571432</c:v>
                </c:pt>
                <c:pt idx="973">
                  <c:v>2.0982857142857143</c:v>
                </c:pt>
                <c:pt idx="974">
                  <c:v>2.0891428571428592</c:v>
                </c:pt>
                <c:pt idx="975">
                  <c:v>2.0891428571428592</c:v>
                </c:pt>
                <c:pt idx="976">
                  <c:v>2.0845714285714347</c:v>
                </c:pt>
                <c:pt idx="977">
                  <c:v>2.0708571428571432</c:v>
                </c:pt>
                <c:pt idx="978">
                  <c:v>2.0662857142857143</c:v>
                </c:pt>
                <c:pt idx="979">
                  <c:v>2.0617142857142858</c:v>
                </c:pt>
                <c:pt idx="980">
                  <c:v>2.0571428571428592</c:v>
                </c:pt>
                <c:pt idx="981">
                  <c:v>2.048</c:v>
                </c:pt>
                <c:pt idx="982">
                  <c:v>2.0434285714285716</c:v>
                </c:pt>
                <c:pt idx="983">
                  <c:v>2.0388571428571431</c:v>
                </c:pt>
                <c:pt idx="984">
                  <c:v>2.0297142857142858</c:v>
                </c:pt>
                <c:pt idx="985">
                  <c:v>2.0251428571428582</c:v>
                </c:pt>
                <c:pt idx="986">
                  <c:v>2.0205714285714347</c:v>
                </c:pt>
                <c:pt idx="987">
                  <c:v>2.0159999999999987</c:v>
                </c:pt>
                <c:pt idx="988">
                  <c:v>2.0068571428571431</c:v>
                </c:pt>
                <c:pt idx="989">
                  <c:v>1.9977142857142856</c:v>
                </c:pt>
                <c:pt idx="990">
                  <c:v>1.9931428571428573</c:v>
                </c:pt>
                <c:pt idx="991">
                  <c:v>1.9840000000000024</c:v>
                </c:pt>
                <c:pt idx="992">
                  <c:v>1.9794285714285742</c:v>
                </c:pt>
                <c:pt idx="993">
                  <c:v>1.9748571428571453</c:v>
                </c:pt>
                <c:pt idx="994">
                  <c:v>1.9657142857142833</c:v>
                </c:pt>
                <c:pt idx="995">
                  <c:v>1.9565714285714308</c:v>
                </c:pt>
                <c:pt idx="996">
                  <c:v>1.9520000000000022</c:v>
                </c:pt>
                <c:pt idx="997">
                  <c:v>1.9428571428571448</c:v>
                </c:pt>
                <c:pt idx="998">
                  <c:v>1.929142857142857</c:v>
                </c:pt>
                <c:pt idx="999">
                  <c:v>1.9245714285714308</c:v>
                </c:pt>
                <c:pt idx="1000">
                  <c:v>1.9108571428571441</c:v>
                </c:pt>
                <c:pt idx="1001">
                  <c:v>1.9017142857142832</c:v>
                </c:pt>
                <c:pt idx="1002">
                  <c:v>1.8834285714285721</c:v>
                </c:pt>
                <c:pt idx="1003">
                  <c:v>1.8605714285714285</c:v>
                </c:pt>
                <c:pt idx="1004">
                  <c:v>1.8422857142857174</c:v>
                </c:pt>
                <c:pt idx="1005">
                  <c:v>1.8331428571428572</c:v>
                </c:pt>
                <c:pt idx="1006">
                  <c:v>1.8148571428571427</c:v>
                </c:pt>
                <c:pt idx="1007">
                  <c:v>1.8102857142857169</c:v>
                </c:pt>
                <c:pt idx="1008">
                  <c:v>1.7965714285714287</c:v>
                </c:pt>
                <c:pt idx="1009">
                  <c:v>1.787428571428572</c:v>
                </c:pt>
                <c:pt idx="1010">
                  <c:v>1.7737142857142827</c:v>
                </c:pt>
                <c:pt idx="1011">
                  <c:v>1.7645714285714285</c:v>
                </c:pt>
                <c:pt idx="1012">
                  <c:v>1.7508571428571429</c:v>
                </c:pt>
                <c:pt idx="1013">
                  <c:v>1.7417142857142818</c:v>
                </c:pt>
                <c:pt idx="1014">
                  <c:v>1.728</c:v>
                </c:pt>
                <c:pt idx="1015">
                  <c:v>1.7234285714285715</c:v>
                </c:pt>
                <c:pt idx="1016">
                  <c:v>1.7097142857142811</c:v>
                </c:pt>
                <c:pt idx="1017">
                  <c:v>1.7005714285714286</c:v>
                </c:pt>
                <c:pt idx="1018">
                  <c:v>1.6960000000000022</c:v>
                </c:pt>
                <c:pt idx="1019">
                  <c:v>1.6868571428571451</c:v>
                </c:pt>
                <c:pt idx="1020">
                  <c:v>1.6777142857142837</c:v>
                </c:pt>
                <c:pt idx="1021">
                  <c:v>1.673142857142857</c:v>
                </c:pt>
                <c:pt idx="1022">
                  <c:v>1.6639999999999975</c:v>
                </c:pt>
                <c:pt idx="1023">
                  <c:v>1.6548571428571441</c:v>
                </c:pt>
                <c:pt idx="1024">
                  <c:v>1.6548571428571441</c:v>
                </c:pt>
                <c:pt idx="1025">
                  <c:v>1.6502857142857181</c:v>
                </c:pt>
                <c:pt idx="1026">
                  <c:v>1.641142857142857</c:v>
                </c:pt>
                <c:pt idx="1027">
                  <c:v>1.6365714285714301</c:v>
                </c:pt>
                <c:pt idx="1028">
                  <c:v>1.6320000000000001</c:v>
                </c:pt>
                <c:pt idx="1029">
                  <c:v>1.6320000000000001</c:v>
                </c:pt>
                <c:pt idx="1030">
                  <c:v>1.6274285714285721</c:v>
                </c:pt>
                <c:pt idx="1031">
                  <c:v>1.6274285714285721</c:v>
                </c:pt>
                <c:pt idx="1032">
                  <c:v>1.6274285714285721</c:v>
                </c:pt>
                <c:pt idx="1033">
                  <c:v>1.6228571428571441</c:v>
                </c:pt>
                <c:pt idx="1034">
                  <c:v>1.6182857142857172</c:v>
                </c:pt>
                <c:pt idx="1035">
                  <c:v>1.6182857142857172</c:v>
                </c:pt>
                <c:pt idx="1036">
                  <c:v>1.6182857142857172</c:v>
                </c:pt>
                <c:pt idx="1037">
                  <c:v>1.613714285714283</c:v>
                </c:pt>
                <c:pt idx="1038">
                  <c:v>1.613714285714283</c:v>
                </c:pt>
                <c:pt idx="1039">
                  <c:v>1.613714285714283</c:v>
                </c:pt>
                <c:pt idx="1040">
                  <c:v>1.613714285714283</c:v>
                </c:pt>
                <c:pt idx="1041">
                  <c:v>1.613714285714283</c:v>
                </c:pt>
                <c:pt idx="1042">
                  <c:v>1.6091428571428572</c:v>
                </c:pt>
                <c:pt idx="1043">
                  <c:v>1.6091428571428572</c:v>
                </c:pt>
                <c:pt idx="1044">
                  <c:v>1.6091428571428572</c:v>
                </c:pt>
                <c:pt idx="1045">
                  <c:v>1.6091428571428572</c:v>
                </c:pt>
                <c:pt idx="1046">
                  <c:v>1.6091428571428572</c:v>
                </c:pt>
                <c:pt idx="1047">
                  <c:v>1.6091428571428572</c:v>
                </c:pt>
                <c:pt idx="1048">
                  <c:v>1.6091428571428572</c:v>
                </c:pt>
                <c:pt idx="1049">
                  <c:v>1.6091428571428572</c:v>
                </c:pt>
                <c:pt idx="1050">
                  <c:v>1.6091428571428572</c:v>
                </c:pt>
                <c:pt idx="1051">
                  <c:v>1.6091428571428572</c:v>
                </c:pt>
                <c:pt idx="1052">
                  <c:v>1.6091428571428572</c:v>
                </c:pt>
                <c:pt idx="1053">
                  <c:v>1.6091428571428572</c:v>
                </c:pt>
                <c:pt idx="1054">
                  <c:v>1.6091428571428572</c:v>
                </c:pt>
                <c:pt idx="1055">
                  <c:v>1.6091428571428572</c:v>
                </c:pt>
                <c:pt idx="1056">
                  <c:v>1.6045714285714285</c:v>
                </c:pt>
                <c:pt idx="1057">
                  <c:v>1.6045714285714285</c:v>
                </c:pt>
                <c:pt idx="1058">
                  <c:v>1.6045714285714285</c:v>
                </c:pt>
                <c:pt idx="1059">
                  <c:v>1.6045714285714285</c:v>
                </c:pt>
                <c:pt idx="1060">
                  <c:v>1.6045714285714285</c:v>
                </c:pt>
                <c:pt idx="1061">
                  <c:v>1.6045714285714285</c:v>
                </c:pt>
                <c:pt idx="1062">
                  <c:v>1.6045714285714285</c:v>
                </c:pt>
                <c:pt idx="1063">
                  <c:v>1.6045714285714285</c:v>
                </c:pt>
                <c:pt idx="1064">
                  <c:v>1.6045714285714285</c:v>
                </c:pt>
                <c:pt idx="1065">
                  <c:v>1.6045714285714285</c:v>
                </c:pt>
                <c:pt idx="1066">
                  <c:v>1.6045714285714285</c:v>
                </c:pt>
                <c:pt idx="1067">
                  <c:v>1.6045714285714285</c:v>
                </c:pt>
                <c:pt idx="1068">
                  <c:v>1.6045714285714285</c:v>
                </c:pt>
                <c:pt idx="1069">
                  <c:v>1.6045714285714285</c:v>
                </c:pt>
                <c:pt idx="1070">
                  <c:v>1.6045714285714285</c:v>
                </c:pt>
                <c:pt idx="1071">
                  <c:v>1.6045714285714285</c:v>
                </c:pt>
                <c:pt idx="1072">
                  <c:v>1.6045714285714285</c:v>
                </c:pt>
                <c:pt idx="1073">
                  <c:v>1.6045714285714285</c:v>
                </c:pt>
                <c:pt idx="1074">
                  <c:v>1.6045714285714285</c:v>
                </c:pt>
                <c:pt idx="1075">
                  <c:v>1.6045714285714285</c:v>
                </c:pt>
                <c:pt idx="1076">
                  <c:v>1.6045714285714285</c:v>
                </c:pt>
                <c:pt idx="1077">
                  <c:v>1.6045714285714285</c:v>
                </c:pt>
                <c:pt idx="1078">
                  <c:v>1.6045714285714285</c:v>
                </c:pt>
                <c:pt idx="1079">
                  <c:v>1.6045714285714285</c:v>
                </c:pt>
                <c:pt idx="1080">
                  <c:v>1.6045714285714285</c:v>
                </c:pt>
                <c:pt idx="1081">
                  <c:v>1.6045714285714285</c:v>
                </c:pt>
                <c:pt idx="1082">
                  <c:v>1.6045714285714285</c:v>
                </c:pt>
                <c:pt idx="1083">
                  <c:v>1.6045714285714285</c:v>
                </c:pt>
                <c:pt idx="1084">
                  <c:v>1.6</c:v>
                </c:pt>
                <c:pt idx="1085">
                  <c:v>1.6</c:v>
                </c:pt>
                <c:pt idx="1086">
                  <c:v>1.6</c:v>
                </c:pt>
                <c:pt idx="1087">
                  <c:v>1.6</c:v>
                </c:pt>
                <c:pt idx="1088">
                  <c:v>1.6</c:v>
                </c:pt>
                <c:pt idx="1089">
                  <c:v>1.6</c:v>
                </c:pt>
                <c:pt idx="1090">
                  <c:v>1.6</c:v>
                </c:pt>
                <c:pt idx="1091">
                  <c:v>1.6</c:v>
                </c:pt>
                <c:pt idx="1092">
                  <c:v>1.6</c:v>
                </c:pt>
                <c:pt idx="1093">
                  <c:v>1.6</c:v>
                </c:pt>
                <c:pt idx="1094">
                  <c:v>1.6</c:v>
                </c:pt>
                <c:pt idx="1095">
                  <c:v>1.6</c:v>
                </c:pt>
                <c:pt idx="1096">
                  <c:v>1.6</c:v>
                </c:pt>
                <c:pt idx="1097">
                  <c:v>1.6</c:v>
                </c:pt>
                <c:pt idx="1098">
                  <c:v>1.6</c:v>
                </c:pt>
                <c:pt idx="1099">
                  <c:v>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1E-4B24-88D7-18B47EE12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14720"/>
        <c:axId val="79616640"/>
      </c:scatterChart>
      <c:valAx>
        <c:axId val="79614720"/>
        <c:scaling>
          <c:orientation val="minMax"/>
          <c:max val="16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200" dirty="0"/>
                  <a:t>Температура, </a:t>
                </a:r>
                <a:r>
                  <a:rPr lang="ru-RU" sz="1200" b="1" i="0" u="none" strike="noStrike" baseline="0" dirty="0">
                    <a:effectLst/>
                  </a:rPr>
                  <a:t>°</a:t>
                </a:r>
                <a:r>
                  <a:rPr lang="ru-RU" sz="1200" dirty="0"/>
                  <a:t>С</a:t>
                </a:r>
              </a:p>
            </c:rich>
          </c:tx>
          <c:layout>
            <c:manualLayout>
              <c:xMode val="edge"/>
              <c:yMode val="edge"/>
              <c:x val="0.44053774560496378"/>
              <c:y val="0.918644067796610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9616640"/>
        <c:crosses val="autoZero"/>
        <c:crossBetween val="midCat"/>
        <c:majorUnit val="10"/>
      </c:valAx>
      <c:valAx>
        <c:axId val="79616640"/>
        <c:scaling>
          <c:orientation val="minMax"/>
          <c:max val="1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200" dirty="0"/>
                  <a:t>Деформация, %</a:t>
                </a:r>
              </a:p>
            </c:rich>
          </c:tx>
          <c:layout>
            <c:manualLayout>
              <c:xMode val="edge"/>
              <c:yMode val="edge"/>
              <c:x val="0"/>
              <c:y val="0.300000000000000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9614720"/>
        <c:crosses val="autoZero"/>
        <c:crossBetween val="midCat"/>
        <c:majorUnit val="1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91404280343083E-2"/>
          <c:y val="4.7222373065435794E-2"/>
          <c:w val="0.85723197807903795"/>
          <c:h val="0.7256056355024593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Мн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trendline>
            <c:trendlineType val="linear"/>
            <c:dispRSqr val="0"/>
            <c:dispEq val="0"/>
          </c:trendline>
          <c:xVal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4.4000000000000004</c:v>
                </c:pt>
                <c:pt idx="2">
                  <c:v>20</c:v>
                </c:pt>
                <c:pt idx="3">
                  <c:v>40</c:v>
                </c:pt>
                <c:pt idx="4">
                  <c:v>60</c:v>
                </c:pt>
                <c:pt idx="5">
                  <c:v>80</c:v>
                </c:pt>
                <c:pt idx="6">
                  <c:v>100</c:v>
                </c:pt>
                <c:pt idx="7">
                  <c:v>120</c:v>
                </c:pt>
              </c:numCache>
            </c:numRef>
          </c:xVal>
          <c:yVal>
            <c:numRef>
              <c:f>Лист1!$B$2:$B$9</c:f>
              <c:numCache>
                <c:formatCode>General</c:formatCode>
                <c:ptCount val="8"/>
                <c:pt idx="0">
                  <c:v>51.7</c:v>
                </c:pt>
                <c:pt idx="1">
                  <c:v>50</c:v>
                </c:pt>
                <c:pt idx="2">
                  <c:v>59</c:v>
                </c:pt>
                <c:pt idx="3">
                  <c:v>68</c:v>
                </c:pt>
                <c:pt idx="4">
                  <c:v>78</c:v>
                </c:pt>
                <c:pt idx="5">
                  <c:v>91</c:v>
                </c:pt>
                <c:pt idx="6">
                  <c:v>113</c:v>
                </c:pt>
                <c:pt idx="7">
                  <c:v>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3A-4EA5-A1DB-F32D7BA895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Мк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x"/>
            <c:size val="7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trendline>
            <c:trendlineType val="linear"/>
            <c:dispRSqr val="0"/>
            <c:dispEq val="0"/>
          </c:trendline>
          <c:xVal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4.4000000000000004</c:v>
                </c:pt>
                <c:pt idx="2">
                  <c:v>20</c:v>
                </c:pt>
                <c:pt idx="3">
                  <c:v>40</c:v>
                </c:pt>
                <c:pt idx="4">
                  <c:v>60</c:v>
                </c:pt>
                <c:pt idx="5">
                  <c:v>80</c:v>
                </c:pt>
                <c:pt idx="6">
                  <c:v>100</c:v>
                </c:pt>
                <c:pt idx="7">
                  <c:v>120</c:v>
                </c:pt>
              </c:numCache>
            </c:numRef>
          </c:xVal>
          <c:yVal>
            <c:numRef>
              <c:f>Лист1!$C$2:$C$9</c:f>
              <c:numCache>
                <c:formatCode>General</c:formatCode>
                <c:ptCount val="8"/>
                <c:pt idx="0">
                  <c:v>38</c:v>
                </c:pt>
                <c:pt idx="1">
                  <c:v>33</c:v>
                </c:pt>
                <c:pt idx="2">
                  <c:v>40</c:v>
                </c:pt>
                <c:pt idx="3">
                  <c:v>41</c:v>
                </c:pt>
                <c:pt idx="4">
                  <c:v>45</c:v>
                </c:pt>
                <c:pt idx="5">
                  <c:v>54</c:v>
                </c:pt>
                <c:pt idx="6">
                  <c:v>66</c:v>
                </c:pt>
                <c:pt idx="7">
                  <c:v>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B3A-4EA5-A1DB-F32D7BA895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Ан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19050">
                <a:noFill/>
              </a:ln>
              <a:effectLst/>
            </c:spPr>
          </c:marker>
          <c:trendline>
            <c:spPr>
              <a:ln w="9525"/>
            </c:spPr>
            <c:trendlineType val="linear"/>
            <c:dispRSqr val="0"/>
            <c:dispEq val="0"/>
          </c:trendline>
          <c:xVal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4.4000000000000004</c:v>
                </c:pt>
                <c:pt idx="2">
                  <c:v>20</c:v>
                </c:pt>
                <c:pt idx="3">
                  <c:v>40</c:v>
                </c:pt>
                <c:pt idx="4">
                  <c:v>60</c:v>
                </c:pt>
                <c:pt idx="5">
                  <c:v>80</c:v>
                </c:pt>
                <c:pt idx="6">
                  <c:v>100</c:v>
                </c:pt>
                <c:pt idx="7">
                  <c:v>120</c:v>
                </c:pt>
              </c:numCache>
            </c:numRef>
          </c:xVal>
          <c:yVal>
            <c:numRef>
              <c:f>Лист1!$D$2:$D$9</c:f>
              <c:numCache>
                <c:formatCode>General</c:formatCode>
                <c:ptCount val="8"/>
                <c:pt idx="0">
                  <c:v>48.7</c:v>
                </c:pt>
                <c:pt idx="1">
                  <c:v>52</c:v>
                </c:pt>
                <c:pt idx="2">
                  <c:v>65</c:v>
                </c:pt>
                <c:pt idx="3">
                  <c:v>85</c:v>
                </c:pt>
                <c:pt idx="4">
                  <c:v>93</c:v>
                </c:pt>
                <c:pt idx="5">
                  <c:v>101</c:v>
                </c:pt>
                <c:pt idx="6">
                  <c:v>109</c:v>
                </c:pt>
                <c:pt idx="7">
                  <c:v>133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B3A-4EA5-A1DB-F32D7BA895A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Ак</c:v>
                </c:pt>
              </c:strCache>
            </c:strRef>
          </c:tx>
          <c:spPr>
            <a:ln w="9525">
              <a:solidFill>
                <a:schemeClr val="accent4"/>
              </a:solidFill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4.4000000000000004</c:v>
                </c:pt>
                <c:pt idx="2">
                  <c:v>20</c:v>
                </c:pt>
                <c:pt idx="3">
                  <c:v>40</c:v>
                </c:pt>
                <c:pt idx="4">
                  <c:v>60</c:v>
                </c:pt>
                <c:pt idx="5">
                  <c:v>80</c:v>
                </c:pt>
                <c:pt idx="6">
                  <c:v>100</c:v>
                </c:pt>
                <c:pt idx="7">
                  <c:v>120</c:v>
                </c:pt>
              </c:numCache>
            </c:numRef>
          </c:xVal>
          <c:yVal>
            <c:numRef>
              <c:f>Лист1!$E$2:$E$9</c:f>
              <c:numCache>
                <c:formatCode>General</c:formatCode>
                <c:ptCount val="8"/>
                <c:pt idx="0">
                  <c:v>59.3</c:v>
                </c:pt>
                <c:pt idx="1">
                  <c:v>75</c:v>
                </c:pt>
                <c:pt idx="2">
                  <c:v>140</c:v>
                </c:pt>
                <c:pt idx="3">
                  <c:v>151</c:v>
                </c:pt>
                <c:pt idx="4">
                  <c:v>136</c:v>
                </c:pt>
                <c:pt idx="5">
                  <c:v>141</c:v>
                </c:pt>
                <c:pt idx="6">
                  <c:v>152</c:v>
                </c:pt>
                <c:pt idx="7">
                  <c:v>170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B3A-4EA5-A1DB-F32D7BA89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363008"/>
        <c:axId val="94365184"/>
      </c:scatterChart>
      <c:valAx>
        <c:axId val="94363008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dirty="0"/>
                  <a:t>Напряжение</a:t>
                </a:r>
                <a:r>
                  <a:rPr lang="en-US" sz="1600" dirty="0"/>
                  <a:t>, </a:t>
                </a:r>
                <a:r>
                  <a:rPr lang="ru-RU" sz="1600" dirty="0"/>
                  <a:t>МПа</a:t>
                </a:r>
              </a:p>
            </c:rich>
          </c:tx>
          <c:layout>
            <c:manualLayout>
              <c:xMode val="edge"/>
              <c:yMode val="edge"/>
              <c:x val="0.49309201924340162"/>
              <c:y val="0.868885860889860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4365184"/>
        <c:crosses val="autoZero"/>
        <c:crossBetween val="midCat"/>
        <c:majorUnit val="10"/>
      </c:valAx>
      <c:valAx>
        <c:axId val="9436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/>
                  <a:t>Температура, °С </a:t>
                </a:r>
              </a:p>
            </c:rich>
          </c:tx>
          <c:layout>
            <c:manualLayout>
              <c:xMode val="edge"/>
              <c:yMode val="edge"/>
              <c:x val="1.1155667607149337E-3"/>
              <c:y val="0.199841596102666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4363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4202330978998667"/>
          <c:y val="0.6255921466445139"/>
          <c:w val="0.29435647838245349"/>
          <c:h val="7.075057091970718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</c:numCache>
            </c:numRef>
          </c:xVal>
          <c:yVal>
            <c:numRef>
              <c:f>Лист1!$B$2:$B$8</c:f>
              <c:numCache>
                <c:formatCode>General</c:formatCode>
                <c:ptCount val="7"/>
                <c:pt idx="0">
                  <c:v>0.75000000000000044</c:v>
                </c:pt>
                <c:pt idx="1">
                  <c:v>4.79</c:v>
                </c:pt>
                <c:pt idx="2">
                  <c:v>5.4300000000000024</c:v>
                </c:pt>
                <c:pt idx="3">
                  <c:v>7.53</c:v>
                </c:pt>
                <c:pt idx="4">
                  <c:v>8.2900000000000009</c:v>
                </c:pt>
                <c:pt idx="5">
                  <c:v>8.4500000000000028</c:v>
                </c:pt>
                <c:pt idx="6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26-4183-807B-F1EA4F25B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259456"/>
        <c:axId val="96261632"/>
      </c:scatterChart>
      <c:valAx>
        <c:axId val="96259456"/>
        <c:scaling>
          <c:orientation val="minMax"/>
          <c:max val="12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Напряжение</a:t>
                </a:r>
                <a:r>
                  <a:rPr lang="en-US" dirty="0"/>
                  <a:t>, </a:t>
                </a:r>
                <a:r>
                  <a:rPr lang="ru-RU" dirty="0"/>
                  <a:t>МПа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6261632"/>
        <c:crosses val="autoZero"/>
        <c:crossBetween val="midCat"/>
        <c:majorUnit val="10"/>
      </c:valAx>
      <c:valAx>
        <c:axId val="962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Деформация ЭПФ, %</a:t>
                </a:r>
              </a:p>
            </c:rich>
          </c:tx>
          <c:layout>
            <c:manualLayout>
              <c:xMode val="edge"/>
              <c:yMode val="edge"/>
              <c:x val="5.7385961858727194E-3"/>
              <c:y val="2.71089544699750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6259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84526635872157E-2"/>
          <c:y val="4.4067796610169511E-2"/>
          <c:w val="0.88102736379782765"/>
          <c:h val="0.78979591836734719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ДАННЫЕ_20!$B$2:$B$1284</c:f>
              <c:numCache>
                <c:formatCode>General</c:formatCode>
                <c:ptCount val="1283"/>
                <c:pt idx="0">
                  <c:v>142.35000000000019</c:v>
                </c:pt>
                <c:pt idx="1">
                  <c:v>123.35</c:v>
                </c:pt>
                <c:pt idx="2">
                  <c:v>123.35</c:v>
                </c:pt>
                <c:pt idx="3">
                  <c:v>123.77</c:v>
                </c:pt>
                <c:pt idx="4">
                  <c:v>123.35</c:v>
                </c:pt>
                <c:pt idx="5">
                  <c:v>123.35</c:v>
                </c:pt>
                <c:pt idx="6">
                  <c:v>123.35</c:v>
                </c:pt>
                <c:pt idx="7">
                  <c:v>123.77</c:v>
                </c:pt>
                <c:pt idx="8">
                  <c:v>123.77</c:v>
                </c:pt>
                <c:pt idx="9">
                  <c:v>123.77</c:v>
                </c:pt>
                <c:pt idx="10">
                  <c:v>122.93</c:v>
                </c:pt>
                <c:pt idx="11">
                  <c:v>121.23</c:v>
                </c:pt>
                <c:pt idx="12">
                  <c:v>119.95</c:v>
                </c:pt>
                <c:pt idx="13">
                  <c:v>118.67999999999998</c:v>
                </c:pt>
                <c:pt idx="14">
                  <c:v>117.82</c:v>
                </c:pt>
                <c:pt idx="15">
                  <c:v>117.39</c:v>
                </c:pt>
                <c:pt idx="16">
                  <c:v>116.96000000000002</c:v>
                </c:pt>
                <c:pt idx="17">
                  <c:v>116.11</c:v>
                </c:pt>
                <c:pt idx="18">
                  <c:v>115.69</c:v>
                </c:pt>
                <c:pt idx="19">
                  <c:v>114.83</c:v>
                </c:pt>
                <c:pt idx="20">
                  <c:v>113.97</c:v>
                </c:pt>
                <c:pt idx="21">
                  <c:v>113.54</c:v>
                </c:pt>
                <c:pt idx="22">
                  <c:v>112.67999999999998</c:v>
                </c:pt>
                <c:pt idx="23">
                  <c:v>112.26</c:v>
                </c:pt>
                <c:pt idx="24">
                  <c:v>111.4</c:v>
                </c:pt>
                <c:pt idx="25">
                  <c:v>110.54</c:v>
                </c:pt>
                <c:pt idx="26">
                  <c:v>110.54</c:v>
                </c:pt>
                <c:pt idx="27">
                  <c:v>109.67999999999998</c:v>
                </c:pt>
                <c:pt idx="28">
                  <c:v>109.24000000000002</c:v>
                </c:pt>
                <c:pt idx="29">
                  <c:v>108.81</c:v>
                </c:pt>
                <c:pt idx="30">
                  <c:v>108.38</c:v>
                </c:pt>
                <c:pt idx="31">
                  <c:v>107.95</c:v>
                </c:pt>
                <c:pt idx="32">
                  <c:v>107.52</c:v>
                </c:pt>
                <c:pt idx="33">
                  <c:v>107.1</c:v>
                </c:pt>
                <c:pt idx="34">
                  <c:v>106.66</c:v>
                </c:pt>
                <c:pt idx="35">
                  <c:v>106.23</c:v>
                </c:pt>
                <c:pt idx="36">
                  <c:v>105.79</c:v>
                </c:pt>
                <c:pt idx="37">
                  <c:v>105.36</c:v>
                </c:pt>
                <c:pt idx="38">
                  <c:v>105.36</c:v>
                </c:pt>
                <c:pt idx="39">
                  <c:v>105.36</c:v>
                </c:pt>
                <c:pt idx="40">
                  <c:v>104.49000000000002</c:v>
                </c:pt>
                <c:pt idx="41">
                  <c:v>104.49000000000002</c:v>
                </c:pt>
                <c:pt idx="42">
                  <c:v>104.07</c:v>
                </c:pt>
                <c:pt idx="43">
                  <c:v>103.63</c:v>
                </c:pt>
                <c:pt idx="44">
                  <c:v>103.2</c:v>
                </c:pt>
                <c:pt idx="45">
                  <c:v>102.76</c:v>
                </c:pt>
                <c:pt idx="46">
                  <c:v>102.76</c:v>
                </c:pt>
                <c:pt idx="47">
                  <c:v>102.33</c:v>
                </c:pt>
                <c:pt idx="48">
                  <c:v>102.33</c:v>
                </c:pt>
                <c:pt idx="49">
                  <c:v>101.89</c:v>
                </c:pt>
                <c:pt idx="50">
                  <c:v>101.46000000000002</c:v>
                </c:pt>
                <c:pt idx="51">
                  <c:v>101.02</c:v>
                </c:pt>
                <c:pt idx="52">
                  <c:v>101.02</c:v>
                </c:pt>
                <c:pt idx="53">
                  <c:v>100.59</c:v>
                </c:pt>
                <c:pt idx="54">
                  <c:v>100.14999999999999</c:v>
                </c:pt>
                <c:pt idx="55">
                  <c:v>99.72</c:v>
                </c:pt>
                <c:pt idx="56">
                  <c:v>99.72</c:v>
                </c:pt>
                <c:pt idx="57">
                  <c:v>99.28</c:v>
                </c:pt>
                <c:pt idx="58">
                  <c:v>98.85</c:v>
                </c:pt>
                <c:pt idx="59">
                  <c:v>98.85</c:v>
                </c:pt>
                <c:pt idx="60">
                  <c:v>98.410000000000025</c:v>
                </c:pt>
                <c:pt idx="61">
                  <c:v>98.410000000000025</c:v>
                </c:pt>
                <c:pt idx="62">
                  <c:v>97.98</c:v>
                </c:pt>
                <c:pt idx="63">
                  <c:v>97.98</c:v>
                </c:pt>
                <c:pt idx="64">
                  <c:v>97.11</c:v>
                </c:pt>
                <c:pt idx="65">
                  <c:v>97.11</c:v>
                </c:pt>
                <c:pt idx="66">
                  <c:v>96.669999999999987</c:v>
                </c:pt>
                <c:pt idx="67">
                  <c:v>96.669999999999987</c:v>
                </c:pt>
                <c:pt idx="68">
                  <c:v>96.23</c:v>
                </c:pt>
                <c:pt idx="69">
                  <c:v>96.23</c:v>
                </c:pt>
                <c:pt idx="70">
                  <c:v>96.23</c:v>
                </c:pt>
                <c:pt idx="71">
                  <c:v>95.79</c:v>
                </c:pt>
                <c:pt idx="72">
                  <c:v>95.79</c:v>
                </c:pt>
                <c:pt idx="73">
                  <c:v>95.36</c:v>
                </c:pt>
                <c:pt idx="74">
                  <c:v>95.36</c:v>
                </c:pt>
                <c:pt idx="75">
                  <c:v>95.36</c:v>
                </c:pt>
                <c:pt idx="76">
                  <c:v>94.92</c:v>
                </c:pt>
                <c:pt idx="77">
                  <c:v>94.48</c:v>
                </c:pt>
                <c:pt idx="78">
                  <c:v>94.48</c:v>
                </c:pt>
                <c:pt idx="79">
                  <c:v>94.04</c:v>
                </c:pt>
                <c:pt idx="80">
                  <c:v>94.04</c:v>
                </c:pt>
                <c:pt idx="81">
                  <c:v>93.6</c:v>
                </c:pt>
                <c:pt idx="82">
                  <c:v>93.6</c:v>
                </c:pt>
                <c:pt idx="83">
                  <c:v>93.169999999999987</c:v>
                </c:pt>
                <c:pt idx="84">
                  <c:v>93.169999999999987</c:v>
                </c:pt>
                <c:pt idx="85">
                  <c:v>93.169999999999987</c:v>
                </c:pt>
                <c:pt idx="86">
                  <c:v>92.73</c:v>
                </c:pt>
                <c:pt idx="87">
                  <c:v>92.73</c:v>
                </c:pt>
                <c:pt idx="88">
                  <c:v>92.29</c:v>
                </c:pt>
                <c:pt idx="89">
                  <c:v>92.29</c:v>
                </c:pt>
                <c:pt idx="90">
                  <c:v>91.85</c:v>
                </c:pt>
                <c:pt idx="91">
                  <c:v>91.85</c:v>
                </c:pt>
                <c:pt idx="92">
                  <c:v>91.410000000000025</c:v>
                </c:pt>
                <c:pt idx="93">
                  <c:v>91.410000000000025</c:v>
                </c:pt>
                <c:pt idx="94">
                  <c:v>90.97</c:v>
                </c:pt>
                <c:pt idx="95">
                  <c:v>91.410000000000025</c:v>
                </c:pt>
                <c:pt idx="96">
                  <c:v>90.97</c:v>
                </c:pt>
                <c:pt idx="97">
                  <c:v>90.97</c:v>
                </c:pt>
                <c:pt idx="98">
                  <c:v>90.53</c:v>
                </c:pt>
                <c:pt idx="99">
                  <c:v>90.53</c:v>
                </c:pt>
                <c:pt idx="100">
                  <c:v>90.1</c:v>
                </c:pt>
                <c:pt idx="101">
                  <c:v>90.1</c:v>
                </c:pt>
                <c:pt idx="102">
                  <c:v>90.1</c:v>
                </c:pt>
                <c:pt idx="103">
                  <c:v>89.66</c:v>
                </c:pt>
                <c:pt idx="104">
                  <c:v>90.1</c:v>
                </c:pt>
                <c:pt idx="105">
                  <c:v>89.66</c:v>
                </c:pt>
                <c:pt idx="106">
                  <c:v>89.66</c:v>
                </c:pt>
                <c:pt idx="107">
                  <c:v>89.22</c:v>
                </c:pt>
                <c:pt idx="108">
                  <c:v>89.22</c:v>
                </c:pt>
                <c:pt idx="109">
                  <c:v>89.22</c:v>
                </c:pt>
                <c:pt idx="110">
                  <c:v>89.22</c:v>
                </c:pt>
                <c:pt idx="111">
                  <c:v>88.78</c:v>
                </c:pt>
                <c:pt idx="112">
                  <c:v>88.78</c:v>
                </c:pt>
                <c:pt idx="113">
                  <c:v>88.34</c:v>
                </c:pt>
                <c:pt idx="114">
                  <c:v>88.34</c:v>
                </c:pt>
                <c:pt idx="115">
                  <c:v>88.34</c:v>
                </c:pt>
                <c:pt idx="116">
                  <c:v>87.89</c:v>
                </c:pt>
                <c:pt idx="117">
                  <c:v>87.89</c:v>
                </c:pt>
                <c:pt idx="118">
                  <c:v>87.89</c:v>
                </c:pt>
                <c:pt idx="119">
                  <c:v>87.45</c:v>
                </c:pt>
                <c:pt idx="120">
                  <c:v>87.45</c:v>
                </c:pt>
                <c:pt idx="121">
                  <c:v>87.45</c:v>
                </c:pt>
                <c:pt idx="122">
                  <c:v>87</c:v>
                </c:pt>
                <c:pt idx="123">
                  <c:v>87</c:v>
                </c:pt>
                <c:pt idx="124">
                  <c:v>86.56</c:v>
                </c:pt>
                <c:pt idx="125">
                  <c:v>86.56</c:v>
                </c:pt>
                <c:pt idx="126">
                  <c:v>86.56</c:v>
                </c:pt>
                <c:pt idx="127">
                  <c:v>86.11999999999999</c:v>
                </c:pt>
                <c:pt idx="128">
                  <c:v>86.11999999999999</c:v>
                </c:pt>
                <c:pt idx="129">
                  <c:v>86.11999999999999</c:v>
                </c:pt>
                <c:pt idx="130">
                  <c:v>85.679999999999978</c:v>
                </c:pt>
                <c:pt idx="131">
                  <c:v>85.679999999999978</c:v>
                </c:pt>
                <c:pt idx="132">
                  <c:v>85.679999999999978</c:v>
                </c:pt>
                <c:pt idx="133">
                  <c:v>85.240000000000023</c:v>
                </c:pt>
                <c:pt idx="134">
                  <c:v>85.240000000000023</c:v>
                </c:pt>
                <c:pt idx="135">
                  <c:v>85.240000000000023</c:v>
                </c:pt>
                <c:pt idx="136">
                  <c:v>84.8</c:v>
                </c:pt>
                <c:pt idx="137">
                  <c:v>84.8</c:v>
                </c:pt>
                <c:pt idx="138">
                  <c:v>84.35</c:v>
                </c:pt>
                <c:pt idx="139">
                  <c:v>83.910000000000025</c:v>
                </c:pt>
                <c:pt idx="140">
                  <c:v>83.47</c:v>
                </c:pt>
                <c:pt idx="141">
                  <c:v>83.02</c:v>
                </c:pt>
                <c:pt idx="142">
                  <c:v>83.02</c:v>
                </c:pt>
                <c:pt idx="143">
                  <c:v>83.02</c:v>
                </c:pt>
                <c:pt idx="144">
                  <c:v>82.58</c:v>
                </c:pt>
                <c:pt idx="145">
                  <c:v>82.58</c:v>
                </c:pt>
                <c:pt idx="146">
                  <c:v>82.14</c:v>
                </c:pt>
                <c:pt idx="147">
                  <c:v>82.14</c:v>
                </c:pt>
                <c:pt idx="148">
                  <c:v>81.69</c:v>
                </c:pt>
                <c:pt idx="149">
                  <c:v>81.239999999999995</c:v>
                </c:pt>
                <c:pt idx="150">
                  <c:v>81.239999999999995</c:v>
                </c:pt>
                <c:pt idx="151">
                  <c:v>81.239999999999995</c:v>
                </c:pt>
                <c:pt idx="152">
                  <c:v>80.8</c:v>
                </c:pt>
                <c:pt idx="153">
                  <c:v>80.8</c:v>
                </c:pt>
                <c:pt idx="154">
                  <c:v>80.349999999999994</c:v>
                </c:pt>
                <c:pt idx="155">
                  <c:v>80.349999999999994</c:v>
                </c:pt>
                <c:pt idx="156">
                  <c:v>80.349999999999994</c:v>
                </c:pt>
                <c:pt idx="157">
                  <c:v>79.900000000000006</c:v>
                </c:pt>
                <c:pt idx="158">
                  <c:v>79.900000000000006</c:v>
                </c:pt>
                <c:pt idx="159">
                  <c:v>79.459999999999994</c:v>
                </c:pt>
                <c:pt idx="160">
                  <c:v>79.459999999999994</c:v>
                </c:pt>
                <c:pt idx="161">
                  <c:v>79.02</c:v>
                </c:pt>
                <c:pt idx="162">
                  <c:v>79.02</c:v>
                </c:pt>
                <c:pt idx="163">
                  <c:v>78.58</c:v>
                </c:pt>
                <c:pt idx="164">
                  <c:v>78.58</c:v>
                </c:pt>
                <c:pt idx="165">
                  <c:v>78.58</c:v>
                </c:pt>
                <c:pt idx="166">
                  <c:v>78.58</c:v>
                </c:pt>
                <c:pt idx="167">
                  <c:v>78.13</c:v>
                </c:pt>
                <c:pt idx="168">
                  <c:v>78.13</c:v>
                </c:pt>
                <c:pt idx="169">
                  <c:v>77.679999999999978</c:v>
                </c:pt>
                <c:pt idx="170">
                  <c:v>77.239999999999995</c:v>
                </c:pt>
                <c:pt idx="171">
                  <c:v>77.239999999999995</c:v>
                </c:pt>
                <c:pt idx="172">
                  <c:v>76.790000000000006</c:v>
                </c:pt>
                <c:pt idx="173">
                  <c:v>76.790000000000006</c:v>
                </c:pt>
                <c:pt idx="174">
                  <c:v>76.790000000000006</c:v>
                </c:pt>
                <c:pt idx="175">
                  <c:v>76.790000000000006</c:v>
                </c:pt>
                <c:pt idx="176">
                  <c:v>76.790000000000006</c:v>
                </c:pt>
                <c:pt idx="177">
                  <c:v>76.34</c:v>
                </c:pt>
                <c:pt idx="178">
                  <c:v>76.34</c:v>
                </c:pt>
                <c:pt idx="179">
                  <c:v>75.89</c:v>
                </c:pt>
                <c:pt idx="180">
                  <c:v>75.89</c:v>
                </c:pt>
                <c:pt idx="181">
                  <c:v>75.89</c:v>
                </c:pt>
                <c:pt idx="182">
                  <c:v>75.440000000000026</c:v>
                </c:pt>
                <c:pt idx="183">
                  <c:v>74.989999999999995</c:v>
                </c:pt>
                <c:pt idx="184">
                  <c:v>74.989999999999995</c:v>
                </c:pt>
                <c:pt idx="185">
                  <c:v>74.989999999999995</c:v>
                </c:pt>
                <c:pt idx="186">
                  <c:v>74.989999999999995</c:v>
                </c:pt>
                <c:pt idx="187">
                  <c:v>74.540000000000006</c:v>
                </c:pt>
                <c:pt idx="188">
                  <c:v>74.540000000000006</c:v>
                </c:pt>
                <c:pt idx="189">
                  <c:v>74.540000000000006</c:v>
                </c:pt>
                <c:pt idx="190">
                  <c:v>74.09</c:v>
                </c:pt>
                <c:pt idx="191">
                  <c:v>74.09</c:v>
                </c:pt>
                <c:pt idx="192">
                  <c:v>74.09</c:v>
                </c:pt>
                <c:pt idx="193">
                  <c:v>74.09</c:v>
                </c:pt>
                <c:pt idx="194">
                  <c:v>73.64</c:v>
                </c:pt>
                <c:pt idx="195">
                  <c:v>73.64</c:v>
                </c:pt>
                <c:pt idx="196">
                  <c:v>73.64</c:v>
                </c:pt>
                <c:pt idx="197">
                  <c:v>73.64</c:v>
                </c:pt>
                <c:pt idx="198">
                  <c:v>73.2</c:v>
                </c:pt>
                <c:pt idx="199">
                  <c:v>73.2</c:v>
                </c:pt>
                <c:pt idx="200">
                  <c:v>72.75</c:v>
                </c:pt>
                <c:pt idx="201">
                  <c:v>72.75</c:v>
                </c:pt>
                <c:pt idx="202">
                  <c:v>72.75</c:v>
                </c:pt>
                <c:pt idx="203">
                  <c:v>72.75</c:v>
                </c:pt>
                <c:pt idx="204">
                  <c:v>72.290000000000006</c:v>
                </c:pt>
                <c:pt idx="205">
                  <c:v>72.75</c:v>
                </c:pt>
                <c:pt idx="206">
                  <c:v>72.290000000000006</c:v>
                </c:pt>
                <c:pt idx="207">
                  <c:v>72.290000000000006</c:v>
                </c:pt>
                <c:pt idx="208">
                  <c:v>72.290000000000006</c:v>
                </c:pt>
                <c:pt idx="209">
                  <c:v>71.84</c:v>
                </c:pt>
                <c:pt idx="210">
                  <c:v>71.84</c:v>
                </c:pt>
                <c:pt idx="211">
                  <c:v>71.84</c:v>
                </c:pt>
                <c:pt idx="212">
                  <c:v>71.84</c:v>
                </c:pt>
                <c:pt idx="213">
                  <c:v>71.400000000000006</c:v>
                </c:pt>
                <c:pt idx="214">
                  <c:v>71.400000000000006</c:v>
                </c:pt>
                <c:pt idx="215">
                  <c:v>71.400000000000006</c:v>
                </c:pt>
                <c:pt idx="216">
                  <c:v>71.400000000000006</c:v>
                </c:pt>
                <c:pt idx="217">
                  <c:v>70.95</c:v>
                </c:pt>
                <c:pt idx="218">
                  <c:v>70.95</c:v>
                </c:pt>
                <c:pt idx="219">
                  <c:v>70.489999999999995</c:v>
                </c:pt>
                <c:pt idx="220">
                  <c:v>70.489999999999995</c:v>
                </c:pt>
                <c:pt idx="221">
                  <c:v>70.489999999999995</c:v>
                </c:pt>
                <c:pt idx="222">
                  <c:v>70.489999999999995</c:v>
                </c:pt>
                <c:pt idx="223">
                  <c:v>70.040000000000006</c:v>
                </c:pt>
                <c:pt idx="224">
                  <c:v>70.040000000000006</c:v>
                </c:pt>
                <c:pt idx="225">
                  <c:v>70.040000000000006</c:v>
                </c:pt>
                <c:pt idx="226">
                  <c:v>69.59</c:v>
                </c:pt>
                <c:pt idx="227">
                  <c:v>69.59</c:v>
                </c:pt>
                <c:pt idx="228">
                  <c:v>69.149999999999991</c:v>
                </c:pt>
                <c:pt idx="229">
                  <c:v>69.149999999999991</c:v>
                </c:pt>
                <c:pt idx="230">
                  <c:v>69.149999999999991</c:v>
                </c:pt>
                <c:pt idx="231">
                  <c:v>69.149999999999991</c:v>
                </c:pt>
                <c:pt idx="232">
                  <c:v>68.69</c:v>
                </c:pt>
                <c:pt idx="233">
                  <c:v>68.69</c:v>
                </c:pt>
                <c:pt idx="234">
                  <c:v>68.239999999999995</c:v>
                </c:pt>
                <c:pt idx="235">
                  <c:v>68.69</c:v>
                </c:pt>
                <c:pt idx="236">
                  <c:v>68.239999999999995</c:v>
                </c:pt>
                <c:pt idx="237">
                  <c:v>68.239999999999995</c:v>
                </c:pt>
                <c:pt idx="238">
                  <c:v>68.239999999999995</c:v>
                </c:pt>
                <c:pt idx="239">
                  <c:v>67.790000000000006</c:v>
                </c:pt>
                <c:pt idx="240">
                  <c:v>67.790000000000006</c:v>
                </c:pt>
                <c:pt idx="241">
                  <c:v>67.33</c:v>
                </c:pt>
                <c:pt idx="242">
                  <c:v>67.790000000000006</c:v>
                </c:pt>
                <c:pt idx="243">
                  <c:v>67.33</c:v>
                </c:pt>
                <c:pt idx="244">
                  <c:v>67.33</c:v>
                </c:pt>
                <c:pt idx="245">
                  <c:v>66.88</c:v>
                </c:pt>
                <c:pt idx="246">
                  <c:v>67.33</c:v>
                </c:pt>
                <c:pt idx="247">
                  <c:v>66.88</c:v>
                </c:pt>
                <c:pt idx="248">
                  <c:v>66.88</c:v>
                </c:pt>
                <c:pt idx="249">
                  <c:v>66.88</c:v>
                </c:pt>
                <c:pt idx="250">
                  <c:v>66.430000000000007</c:v>
                </c:pt>
                <c:pt idx="251">
                  <c:v>66.430000000000007</c:v>
                </c:pt>
                <c:pt idx="252">
                  <c:v>66.430000000000007</c:v>
                </c:pt>
                <c:pt idx="253">
                  <c:v>66.430000000000007</c:v>
                </c:pt>
                <c:pt idx="254">
                  <c:v>65.97</c:v>
                </c:pt>
                <c:pt idx="255">
                  <c:v>65.97</c:v>
                </c:pt>
                <c:pt idx="256">
                  <c:v>65.97</c:v>
                </c:pt>
                <c:pt idx="257">
                  <c:v>65.97</c:v>
                </c:pt>
                <c:pt idx="258">
                  <c:v>65.52</c:v>
                </c:pt>
                <c:pt idx="259">
                  <c:v>65.97</c:v>
                </c:pt>
                <c:pt idx="260">
                  <c:v>65.52</c:v>
                </c:pt>
                <c:pt idx="261">
                  <c:v>65.52</c:v>
                </c:pt>
                <c:pt idx="262">
                  <c:v>65.52</c:v>
                </c:pt>
                <c:pt idx="263">
                  <c:v>65.069999999999993</c:v>
                </c:pt>
                <c:pt idx="264">
                  <c:v>65.069999999999993</c:v>
                </c:pt>
                <c:pt idx="265">
                  <c:v>65.069999999999993</c:v>
                </c:pt>
                <c:pt idx="266">
                  <c:v>65.069999999999993</c:v>
                </c:pt>
                <c:pt idx="267">
                  <c:v>65.069999999999993</c:v>
                </c:pt>
                <c:pt idx="268">
                  <c:v>64.61</c:v>
                </c:pt>
                <c:pt idx="269">
                  <c:v>64.61</c:v>
                </c:pt>
                <c:pt idx="270">
                  <c:v>64.61</c:v>
                </c:pt>
                <c:pt idx="271">
                  <c:v>64.16</c:v>
                </c:pt>
                <c:pt idx="272">
                  <c:v>64.61</c:v>
                </c:pt>
                <c:pt idx="273">
                  <c:v>63.71</c:v>
                </c:pt>
                <c:pt idx="274">
                  <c:v>63.71</c:v>
                </c:pt>
                <c:pt idx="275">
                  <c:v>64.16</c:v>
                </c:pt>
                <c:pt idx="276">
                  <c:v>63.71</c:v>
                </c:pt>
                <c:pt idx="277">
                  <c:v>63.71</c:v>
                </c:pt>
                <c:pt idx="278">
                  <c:v>63.71</c:v>
                </c:pt>
                <c:pt idx="279">
                  <c:v>63.71</c:v>
                </c:pt>
                <c:pt idx="280">
                  <c:v>63.71</c:v>
                </c:pt>
                <c:pt idx="281">
                  <c:v>63.25</c:v>
                </c:pt>
                <c:pt idx="282">
                  <c:v>63.25</c:v>
                </c:pt>
                <c:pt idx="283">
                  <c:v>63.25</c:v>
                </c:pt>
                <c:pt idx="284">
                  <c:v>63.25</c:v>
                </c:pt>
                <c:pt idx="285">
                  <c:v>62.8</c:v>
                </c:pt>
                <c:pt idx="286">
                  <c:v>62.8</c:v>
                </c:pt>
                <c:pt idx="287">
                  <c:v>62.8</c:v>
                </c:pt>
                <c:pt idx="288">
                  <c:v>62.8</c:v>
                </c:pt>
                <c:pt idx="289">
                  <c:v>62.339999999999996</c:v>
                </c:pt>
                <c:pt idx="290">
                  <c:v>62.339999999999996</c:v>
                </c:pt>
                <c:pt idx="291">
                  <c:v>62.339999999999996</c:v>
                </c:pt>
                <c:pt idx="292">
                  <c:v>62.339999999999996</c:v>
                </c:pt>
                <c:pt idx="293">
                  <c:v>62.339999999999996</c:v>
                </c:pt>
                <c:pt idx="294">
                  <c:v>62.339999999999996</c:v>
                </c:pt>
                <c:pt idx="295">
                  <c:v>61.879999999999995</c:v>
                </c:pt>
                <c:pt idx="296">
                  <c:v>61.879999999999995</c:v>
                </c:pt>
                <c:pt idx="297">
                  <c:v>61.879999999999995</c:v>
                </c:pt>
                <c:pt idx="298">
                  <c:v>61.879999999999995</c:v>
                </c:pt>
                <c:pt idx="299">
                  <c:v>61.879999999999995</c:v>
                </c:pt>
                <c:pt idx="300">
                  <c:v>61.43</c:v>
                </c:pt>
                <c:pt idx="301">
                  <c:v>61.43</c:v>
                </c:pt>
                <c:pt idx="302">
                  <c:v>61.43</c:v>
                </c:pt>
                <c:pt idx="303">
                  <c:v>61.43</c:v>
                </c:pt>
                <c:pt idx="304">
                  <c:v>60.97</c:v>
                </c:pt>
                <c:pt idx="305">
                  <c:v>60.97</c:v>
                </c:pt>
                <c:pt idx="306">
                  <c:v>60.97</c:v>
                </c:pt>
                <c:pt idx="307">
                  <c:v>60.97</c:v>
                </c:pt>
                <c:pt idx="308">
                  <c:v>60.51</c:v>
                </c:pt>
                <c:pt idx="309">
                  <c:v>60.97</c:v>
                </c:pt>
                <c:pt idx="310">
                  <c:v>60.51</c:v>
                </c:pt>
                <c:pt idx="311">
                  <c:v>60.51</c:v>
                </c:pt>
                <c:pt idx="312">
                  <c:v>60.51</c:v>
                </c:pt>
                <c:pt idx="313">
                  <c:v>60.05</c:v>
                </c:pt>
                <c:pt idx="314">
                  <c:v>60.05</c:v>
                </c:pt>
                <c:pt idx="315">
                  <c:v>60.05</c:v>
                </c:pt>
                <c:pt idx="316">
                  <c:v>60.05</c:v>
                </c:pt>
                <c:pt idx="317">
                  <c:v>60.05</c:v>
                </c:pt>
                <c:pt idx="318">
                  <c:v>60.05</c:v>
                </c:pt>
                <c:pt idx="319">
                  <c:v>60.05</c:v>
                </c:pt>
                <c:pt idx="320">
                  <c:v>60.05</c:v>
                </c:pt>
                <c:pt idx="321">
                  <c:v>59.6</c:v>
                </c:pt>
                <c:pt idx="322">
                  <c:v>59.6</c:v>
                </c:pt>
                <c:pt idx="323">
                  <c:v>59.6</c:v>
                </c:pt>
                <c:pt idx="324">
                  <c:v>59.14</c:v>
                </c:pt>
                <c:pt idx="325">
                  <c:v>59.14</c:v>
                </c:pt>
                <c:pt idx="326">
                  <c:v>59.14</c:v>
                </c:pt>
                <c:pt idx="327">
                  <c:v>59.14</c:v>
                </c:pt>
                <c:pt idx="328">
                  <c:v>58.690000000000012</c:v>
                </c:pt>
                <c:pt idx="329">
                  <c:v>59.14</c:v>
                </c:pt>
                <c:pt idx="330">
                  <c:v>59.14</c:v>
                </c:pt>
                <c:pt idx="331">
                  <c:v>58.690000000000012</c:v>
                </c:pt>
                <c:pt idx="332">
                  <c:v>58.690000000000012</c:v>
                </c:pt>
                <c:pt idx="333">
                  <c:v>58.690000000000012</c:v>
                </c:pt>
                <c:pt idx="334">
                  <c:v>58.230000000000011</c:v>
                </c:pt>
                <c:pt idx="335">
                  <c:v>58.690000000000012</c:v>
                </c:pt>
                <c:pt idx="336">
                  <c:v>58.230000000000011</c:v>
                </c:pt>
                <c:pt idx="337">
                  <c:v>58.230000000000011</c:v>
                </c:pt>
                <c:pt idx="338">
                  <c:v>57.77</c:v>
                </c:pt>
                <c:pt idx="339">
                  <c:v>58.230000000000011</c:v>
                </c:pt>
                <c:pt idx="340">
                  <c:v>57.77</c:v>
                </c:pt>
                <c:pt idx="341">
                  <c:v>57.77</c:v>
                </c:pt>
                <c:pt idx="342">
                  <c:v>57.77</c:v>
                </c:pt>
                <c:pt idx="343">
                  <c:v>57.77</c:v>
                </c:pt>
                <c:pt idx="344">
                  <c:v>57.309999999999995</c:v>
                </c:pt>
                <c:pt idx="345">
                  <c:v>57.309999999999995</c:v>
                </c:pt>
                <c:pt idx="346">
                  <c:v>57.309999999999995</c:v>
                </c:pt>
                <c:pt idx="347">
                  <c:v>57.309999999999995</c:v>
                </c:pt>
                <c:pt idx="348">
                  <c:v>57.309999999999995</c:v>
                </c:pt>
                <c:pt idx="349">
                  <c:v>57.309999999999995</c:v>
                </c:pt>
                <c:pt idx="350">
                  <c:v>57.309999999999995</c:v>
                </c:pt>
                <c:pt idx="351">
                  <c:v>57.309999999999995</c:v>
                </c:pt>
                <c:pt idx="352">
                  <c:v>57.309999999999995</c:v>
                </c:pt>
                <c:pt idx="353">
                  <c:v>56.849999999999994</c:v>
                </c:pt>
                <c:pt idx="354">
                  <c:v>56.849999999999994</c:v>
                </c:pt>
                <c:pt idx="355">
                  <c:v>56.849999999999994</c:v>
                </c:pt>
                <c:pt idx="356">
                  <c:v>56.849999999999994</c:v>
                </c:pt>
                <c:pt idx="357">
                  <c:v>56.849999999999994</c:v>
                </c:pt>
                <c:pt idx="358">
                  <c:v>56.849999999999994</c:v>
                </c:pt>
                <c:pt idx="359">
                  <c:v>56.849999999999994</c:v>
                </c:pt>
                <c:pt idx="360">
                  <c:v>56.39</c:v>
                </c:pt>
                <c:pt idx="361">
                  <c:v>56.39</c:v>
                </c:pt>
                <c:pt idx="362">
                  <c:v>56.39</c:v>
                </c:pt>
                <c:pt idx="363">
                  <c:v>56.39</c:v>
                </c:pt>
                <c:pt idx="364">
                  <c:v>56.39</c:v>
                </c:pt>
                <c:pt idx="365">
                  <c:v>56.39</c:v>
                </c:pt>
                <c:pt idx="366">
                  <c:v>55.93</c:v>
                </c:pt>
                <c:pt idx="367">
                  <c:v>55.93</c:v>
                </c:pt>
                <c:pt idx="368">
                  <c:v>55.93</c:v>
                </c:pt>
                <c:pt idx="369">
                  <c:v>55.93</c:v>
                </c:pt>
                <c:pt idx="370">
                  <c:v>55.93</c:v>
                </c:pt>
                <c:pt idx="371">
                  <c:v>55.93</c:v>
                </c:pt>
                <c:pt idx="372">
                  <c:v>55.93</c:v>
                </c:pt>
                <c:pt idx="373">
                  <c:v>55.93</c:v>
                </c:pt>
                <c:pt idx="374">
                  <c:v>55.93</c:v>
                </c:pt>
                <c:pt idx="375">
                  <c:v>55.93</c:v>
                </c:pt>
                <c:pt idx="376">
                  <c:v>55.93</c:v>
                </c:pt>
                <c:pt idx="377">
                  <c:v>55.47</c:v>
                </c:pt>
                <c:pt idx="378">
                  <c:v>55.47</c:v>
                </c:pt>
                <c:pt idx="379">
                  <c:v>55.47</c:v>
                </c:pt>
                <c:pt idx="380">
                  <c:v>55.47</c:v>
                </c:pt>
                <c:pt idx="381">
                  <c:v>55.47</c:v>
                </c:pt>
                <c:pt idx="382">
                  <c:v>55.47</c:v>
                </c:pt>
                <c:pt idx="383">
                  <c:v>55.01</c:v>
                </c:pt>
                <c:pt idx="384">
                  <c:v>55.01</c:v>
                </c:pt>
                <c:pt idx="385">
                  <c:v>55.01</c:v>
                </c:pt>
                <c:pt idx="386">
                  <c:v>55.01</c:v>
                </c:pt>
                <c:pt idx="387">
                  <c:v>55.01</c:v>
                </c:pt>
                <c:pt idx="388">
                  <c:v>55.01</c:v>
                </c:pt>
                <c:pt idx="389">
                  <c:v>55.01</c:v>
                </c:pt>
                <c:pt idx="390">
                  <c:v>55.01</c:v>
                </c:pt>
                <c:pt idx="391">
                  <c:v>55.01</c:v>
                </c:pt>
                <c:pt idx="392">
                  <c:v>55.01</c:v>
                </c:pt>
                <c:pt idx="393">
                  <c:v>55.01</c:v>
                </c:pt>
                <c:pt idx="394">
                  <c:v>55.01</c:v>
                </c:pt>
                <c:pt idx="395">
                  <c:v>55.01</c:v>
                </c:pt>
                <c:pt idx="396">
                  <c:v>55.01</c:v>
                </c:pt>
                <c:pt idx="397">
                  <c:v>55.01</c:v>
                </c:pt>
                <c:pt idx="398">
                  <c:v>55.01</c:v>
                </c:pt>
                <c:pt idx="399">
                  <c:v>55.47</c:v>
                </c:pt>
                <c:pt idx="400">
                  <c:v>55.01</c:v>
                </c:pt>
                <c:pt idx="401">
                  <c:v>55.01</c:v>
                </c:pt>
                <c:pt idx="402">
                  <c:v>55.01</c:v>
                </c:pt>
                <c:pt idx="403">
                  <c:v>55.01</c:v>
                </c:pt>
                <c:pt idx="404">
                  <c:v>54.55</c:v>
                </c:pt>
                <c:pt idx="405">
                  <c:v>54.55</c:v>
                </c:pt>
                <c:pt idx="406">
                  <c:v>54.55</c:v>
                </c:pt>
                <c:pt idx="407">
                  <c:v>54.09</c:v>
                </c:pt>
                <c:pt idx="408">
                  <c:v>54.55</c:v>
                </c:pt>
                <c:pt idx="409">
                  <c:v>54.55</c:v>
                </c:pt>
                <c:pt idx="410">
                  <c:v>54.55</c:v>
                </c:pt>
                <c:pt idx="411">
                  <c:v>54.55</c:v>
                </c:pt>
                <c:pt idx="412">
                  <c:v>54.55</c:v>
                </c:pt>
                <c:pt idx="413">
                  <c:v>54.55</c:v>
                </c:pt>
                <c:pt idx="414">
                  <c:v>54.09</c:v>
                </c:pt>
                <c:pt idx="415">
                  <c:v>54.55</c:v>
                </c:pt>
                <c:pt idx="416">
                  <c:v>54.09</c:v>
                </c:pt>
                <c:pt idx="417">
                  <c:v>54.55</c:v>
                </c:pt>
                <c:pt idx="418">
                  <c:v>54.09</c:v>
                </c:pt>
                <c:pt idx="419">
                  <c:v>54.09</c:v>
                </c:pt>
                <c:pt idx="420">
                  <c:v>54.09</c:v>
                </c:pt>
                <c:pt idx="421">
                  <c:v>54.09</c:v>
                </c:pt>
                <c:pt idx="422">
                  <c:v>54.09</c:v>
                </c:pt>
                <c:pt idx="423">
                  <c:v>54.09</c:v>
                </c:pt>
                <c:pt idx="424">
                  <c:v>53.63</c:v>
                </c:pt>
                <c:pt idx="425">
                  <c:v>53.63</c:v>
                </c:pt>
                <c:pt idx="426">
                  <c:v>53.63</c:v>
                </c:pt>
                <c:pt idx="427">
                  <c:v>53.63</c:v>
                </c:pt>
                <c:pt idx="428">
                  <c:v>53.63</c:v>
                </c:pt>
                <c:pt idx="429">
                  <c:v>53.63</c:v>
                </c:pt>
                <c:pt idx="430">
                  <c:v>53.63</c:v>
                </c:pt>
                <c:pt idx="431">
                  <c:v>53.63</c:v>
                </c:pt>
                <c:pt idx="432">
                  <c:v>53.63</c:v>
                </c:pt>
                <c:pt idx="433">
                  <c:v>53.17</c:v>
                </c:pt>
                <c:pt idx="434">
                  <c:v>53.17</c:v>
                </c:pt>
                <c:pt idx="435">
                  <c:v>53.17</c:v>
                </c:pt>
                <c:pt idx="436">
                  <c:v>53.17</c:v>
                </c:pt>
                <c:pt idx="437">
                  <c:v>53.17</c:v>
                </c:pt>
                <c:pt idx="438">
                  <c:v>53.17</c:v>
                </c:pt>
                <c:pt idx="439">
                  <c:v>53.17</c:v>
                </c:pt>
                <c:pt idx="440">
                  <c:v>53.17</c:v>
                </c:pt>
                <c:pt idx="441">
                  <c:v>53.17</c:v>
                </c:pt>
                <c:pt idx="442">
                  <c:v>53.17</c:v>
                </c:pt>
                <c:pt idx="443">
                  <c:v>53.17</c:v>
                </c:pt>
                <c:pt idx="444">
                  <c:v>53.17</c:v>
                </c:pt>
                <c:pt idx="445">
                  <c:v>53.17</c:v>
                </c:pt>
                <c:pt idx="446">
                  <c:v>53.17</c:v>
                </c:pt>
                <c:pt idx="447">
                  <c:v>53.17</c:v>
                </c:pt>
                <c:pt idx="448">
                  <c:v>53.17</c:v>
                </c:pt>
                <c:pt idx="449">
                  <c:v>52.71</c:v>
                </c:pt>
                <c:pt idx="450">
                  <c:v>53.17</c:v>
                </c:pt>
                <c:pt idx="451">
                  <c:v>52.71</c:v>
                </c:pt>
                <c:pt idx="452">
                  <c:v>52.71</c:v>
                </c:pt>
                <c:pt idx="453">
                  <c:v>52.71</c:v>
                </c:pt>
                <c:pt idx="454">
                  <c:v>52.71</c:v>
                </c:pt>
                <c:pt idx="455">
                  <c:v>52.71</c:v>
                </c:pt>
                <c:pt idx="456">
                  <c:v>52.71</c:v>
                </c:pt>
                <c:pt idx="457">
                  <c:v>52.71</c:v>
                </c:pt>
                <c:pt idx="458">
                  <c:v>52.71</c:v>
                </c:pt>
                <c:pt idx="459">
                  <c:v>52.25</c:v>
                </c:pt>
                <c:pt idx="460">
                  <c:v>52.25</c:v>
                </c:pt>
                <c:pt idx="461">
                  <c:v>52.25</c:v>
                </c:pt>
                <c:pt idx="462">
                  <c:v>52.25</c:v>
                </c:pt>
                <c:pt idx="463">
                  <c:v>52.25</c:v>
                </c:pt>
                <c:pt idx="464">
                  <c:v>52.25</c:v>
                </c:pt>
                <c:pt idx="465">
                  <c:v>51.78</c:v>
                </c:pt>
                <c:pt idx="466">
                  <c:v>51.78</c:v>
                </c:pt>
                <c:pt idx="467">
                  <c:v>51.78</c:v>
                </c:pt>
                <c:pt idx="468">
                  <c:v>51.78</c:v>
                </c:pt>
                <c:pt idx="469">
                  <c:v>51.78</c:v>
                </c:pt>
                <c:pt idx="470">
                  <c:v>51.78</c:v>
                </c:pt>
                <c:pt idx="471">
                  <c:v>51.32</c:v>
                </c:pt>
                <c:pt idx="472">
                  <c:v>51.78</c:v>
                </c:pt>
                <c:pt idx="473">
                  <c:v>51.32</c:v>
                </c:pt>
                <c:pt idx="474">
                  <c:v>51.32</c:v>
                </c:pt>
                <c:pt idx="475">
                  <c:v>51.32</c:v>
                </c:pt>
                <c:pt idx="476">
                  <c:v>51.32</c:v>
                </c:pt>
                <c:pt idx="477">
                  <c:v>51.32</c:v>
                </c:pt>
                <c:pt idx="478">
                  <c:v>51.32</c:v>
                </c:pt>
                <c:pt idx="479">
                  <c:v>51.32</c:v>
                </c:pt>
                <c:pt idx="480">
                  <c:v>51.32</c:v>
                </c:pt>
                <c:pt idx="481">
                  <c:v>51.32</c:v>
                </c:pt>
                <c:pt idx="482">
                  <c:v>50.849999999999994</c:v>
                </c:pt>
                <c:pt idx="483">
                  <c:v>50.849999999999994</c:v>
                </c:pt>
                <c:pt idx="484">
                  <c:v>50.849999999999994</c:v>
                </c:pt>
                <c:pt idx="485">
                  <c:v>50.849999999999994</c:v>
                </c:pt>
                <c:pt idx="486">
                  <c:v>50.39</c:v>
                </c:pt>
                <c:pt idx="487">
                  <c:v>50.39</c:v>
                </c:pt>
                <c:pt idx="488">
                  <c:v>50.39</c:v>
                </c:pt>
                <c:pt idx="489">
                  <c:v>50.39</c:v>
                </c:pt>
                <c:pt idx="490">
                  <c:v>50.39</c:v>
                </c:pt>
                <c:pt idx="491">
                  <c:v>50.39</c:v>
                </c:pt>
                <c:pt idx="492">
                  <c:v>50.39</c:v>
                </c:pt>
                <c:pt idx="493">
                  <c:v>50.39</c:v>
                </c:pt>
                <c:pt idx="494">
                  <c:v>50.39</c:v>
                </c:pt>
                <c:pt idx="495">
                  <c:v>49.93</c:v>
                </c:pt>
                <c:pt idx="496">
                  <c:v>49.93</c:v>
                </c:pt>
                <c:pt idx="497">
                  <c:v>49.93</c:v>
                </c:pt>
                <c:pt idx="498">
                  <c:v>50.39</c:v>
                </c:pt>
                <c:pt idx="499">
                  <c:v>49.93</c:v>
                </c:pt>
                <c:pt idx="500">
                  <c:v>49.93</c:v>
                </c:pt>
                <c:pt idx="501">
                  <c:v>49.93</c:v>
                </c:pt>
                <c:pt idx="502">
                  <c:v>50.39</c:v>
                </c:pt>
                <c:pt idx="503">
                  <c:v>49.93</c:v>
                </c:pt>
                <c:pt idx="504">
                  <c:v>49.93</c:v>
                </c:pt>
                <c:pt idx="505">
                  <c:v>50.39</c:v>
                </c:pt>
                <c:pt idx="506">
                  <c:v>50.39</c:v>
                </c:pt>
                <c:pt idx="507">
                  <c:v>50.39</c:v>
                </c:pt>
                <c:pt idx="508">
                  <c:v>50.39</c:v>
                </c:pt>
                <c:pt idx="509">
                  <c:v>50.39</c:v>
                </c:pt>
                <c:pt idx="510">
                  <c:v>50.39</c:v>
                </c:pt>
                <c:pt idx="511">
                  <c:v>50.39</c:v>
                </c:pt>
                <c:pt idx="512">
                  <c:v>50.39</c:v>
                </c:pt>
                <c:pt idx="513">
                  <c:v>49.93</c:v>
                </c:pt>
                <c:pt idx="514">
                  <c:v>49.93</c:v>
                </c:pt>
                <c:pt idx="515">
                  <c:v>49.93</c:v>
                </c:pt>
                <c:pt idx="516">
                  <c:v>49.93</c:v>
                </c:pt>
                <c:pt idx="517">
                  <c:v>49.46</c:v>
                </c:pt>
                <c:pt idx="518">
                  <c:v>49.46</c:v>
                </c:pt>
                <c:pt idx="519">
                  <c:v>49.46</c:v>
                </c:pt>
                <c:pt idx="520">
                  <c:v>49.46</c:v>
                </c:pt>
                <c:pt idx="521">
                  <c:v>49</c:v>
                </c:pt>
                <c:pt idx="522">
                  <c:v>49</c:v>
                </c:pt>
                <c:pt idx="523">
                  <c:v>49</c:v>
                </c:pt>
                <c:pt idx="524">
                  <c:v>49</c:v>
                </c:pt>
                <c:pt idx="525">
                  <c:v>48.53</c:v>
                </c:pt>
                <c:pt idx="526">
                  <c:v>48.53</c:v>
                </c:pt>
                <c:pt idx="527">
                  <c:v>48.53</c:v>
                </c:pt>
                <c:pt idx="528">
                  <c:v>48.53</c:v>
                </c:pt>
                <c:pt idx="529">
                  <c:v>48.53</c:v>
                </c:pt>
                <c:pt idx="530">
                  <c:v>48.53</c:v>
                </c:pt>
                <c:pt idx="531">
                  <c:v>48.06</c:v>
                </c:pt>
                <c:pt idx="532">
                  <c:v>48.53</c:v>
                </c:pt>
                <c:pt idx="533">
                  <c:v>48.06</c:v>
                </c:pt>
                <c:pt idx="534">
                  <c:v>48.06</c:v>
                </c:pt>
                <c:pt idx="535">
                  <c:v>48.06</c:v>
                </c:pt>
                <c:pt idx="536">
                  <c:v>48.06</c:v>
                </c:pt>
                <c:pt idx="537">
                  <c:v>47.6</c:v>
                </c:pt>
                <c:pt idx="538">
                  <c:v>47.6</c:v>
                </c:pt>
                <c:pt idx="539">
                  <c:v>47.6</c:v>
                </c:pt>
                <c:pt idx="540">
                  <c:v>47.6</c:v>
                </c:pt>
                <c:pt idx="541">
                  <c:v>47.6</c:v>
                </c:pt>
                <c:pt idx="542">
                  <c:v>47.6</c:v>
                </c:pt>
                <c:pt idx="543">
                  <c:v>47.14</c:v>
                </c:pt>
                <c:pt idx="544">
                  <c:v>47.14</c:v>
                </c:pt>
                <c:pt idx="545">
                  <c:v>47.14</c:v>
                </c:pt>
                <c:pt idx="546">
                  <c:v>47.14</c:v>
                </c:pt>
                <c:pt idx="547">
                  <c:v>47.14</c:v>
                </c:pt>
                <c:pt idx="548">
                  <c:v>46.68</c:v>
                </c:pt>
                <c:pt idx="549">
                  <c:v>46.68</c:v>
                </c:pt>
                <c:pt idx="550">
                  <c:v>46.68</c:v>
                </c:pt>
                <c:pt idx="551">
                  <c:v>46.68</c:v>
                </c:pt>
                <c:pt idx="552">
                  <c:v>46.68</c:v>
                </c:pt>
                <c:pt idx="553">
                  <c:v>46.68</c:v>
                </c:pt>
                <c:pt idx="554">
                  <c:v>46.21</c:v>
                </c:pt>
                <c:pt idx="555">
                  <c:v>46.21</c:v>
                </c:pt>
                <c:pt idx="556">
                  <c:v>45.74</c:v>
                </c:pt>
                <c:pt idx="557">
                  <c:v>45.74</c:v>
                </c:pt>
                <c:pt idx="558">
                  <c:v>45.28</c:v>
                </c:pt>
                <c:pt idx="559">
                  <c:v>45.28</c:v>
                </c:pt>
                <c:pt idx="560">
                  <c:v>45.28</c:v>
                </c:pt>
                <c:pt idx="561">
                  <c:v>45.28</c:v>
                </c:pt>
                <c:pt idx="562">
                  <c:v>45.28</c:v>
                </c:pt>
                <c:pt idx="563">
                  <c:v>45.28</c:v>
                </c:pt>
                <c:pt idx="564">
                  <c:v>45.28</c:v>
                </c:pt>
                <c:pt idx="565">
                  <c:v>44.809999999999995</c:v>
                </c:pt>
                <c:pt idx="566">
                  <c:v>44.809999999999995</c:v>
                </c:pt>
                <c:pt idx="567">
                  <c:v>44.809999999999995</c:v>
                </c:pt>
                <c:pt idx="568">
                  <c:v>44.809999999999995</c:v>
                </c:pt>
                <c:pt idx="569">
                  <c:v>44.339999999999996</c:v>
                </c:pt>
                <c:pt idx="570">
                  <c:v>44.339999999999996</c:v>
                </c:pt>
                <c:pt idx="571">
                  <c:v>44.339999999999996</c:v>
                </c:pt>
                <c:pt idx="572">
                  <c:v>44.339999999999996</c:v>
                </c:pt>
                <c:pt idx="573">
                  <c:v>44.339999999999996</c:v>
                </c:pt>
                <c:pt idx="574">
                  <c:v>44.339999999999996</c:v>
                </c:pt>
                <c:pt idx="575">
                  <c:v>44.339999999999996</c:v>
                </c:pt>
                <c:pt idx="576">
                  <c:v>44.339999999999996</c:v>
                </c:pt>
                <c:pt idx="577">
                  <c:v>43.879999999999995</c:v>
                </c:pt>
                <c:pt idx="578">
                  <c:v>43.879999999999995</c:v>
                </c:pt>
                <c:pt idx="579">
                  <c:v>43.879999999999995</c:v>
                </c:pt>
                <c:pt idx="580">
                  <c:v>43.41</c:v>
                </c:pt>
                <c:pt idx="581">
                  <c:v>43.41</c:v>
                </c:pt>
                <c:pt idx="582">
                  <c:v>43.41</c:v>
                </c:pt>
                <c:pt idx="583">
                  <c:v>43.879999999999995</c:v>
                </c:pt>
                <c:pt idx="584">
                  <c:v>43.41</c:v>
                </c:pt>
                <c:pt idx="585">
                  <c:v>43.41</c:v>
                </c:pt>
                <c:pt idx="586">
                  <c:v>43.41</c:v>
                </c:pt>
                <c:pt idx="587">
                  <c:v>43.41</c:v>
                </c:pt>
                <c:pt idx="588">
                  <c:v>43.41</c:v>
                </c:pt>
                <c:pt idx="589">
                  <c:v>43.41</c:v>
                </c:pt>
                <c:pt idx="590">
                  <c:v>42.94</c:v>
                </c:pt>
                <c:pt idx="591">
                  <c:v>42.94</c:v>
                </c:pt>
                <c:pt idx="592">
                  <c:v>42.94</c:v>
                </c:pt>
                <c:pt idx="593">
                  <c:v>42.94</c:v>
                </c:pt>
                <c:pt idx="594">
                  <c:v>42.94</c:v>
                </c:pt>
                <c:pt idx="595">
                  <c:v>42.94</c:v>
                </c:pt>
                <c:pt idx="596">
                  <c:v>42.94</c:v>
                </c:pt>
                <c:pt idx="597">
                  <c:v>42.47</c:v>
                </c:pt>
                <c:pt idx="598">
                  <c:v>42.94</c:v>
                </c:pt>
                <c:pt idx="599">
                  <c:v>42.47</c:v>
                </c:pt>
                <c:pt idx="600">
                  <c:v>42.47</c:v>
                </c:pt>
                <c:pt idx="601">
                  <c:v>42.47</c:v>
                </c:pt>
                <c:pt idx="602">
                  <c:v>42.47</c:v>
                </c:pt>
                <c:pt idx="603">
                  <c:v>42.94</c:v>
                </c:pt>
                <c:pt idx="604">
                  <c:v>42.94</c:v>
                </c:pt>
                <c:pt idx="605">
                  <c:v>42.47</c:v>
                </c:pt>
                <c:pt idx="606">
                  <c:v>42.94</c:v>
                </c:pt>
                <c:pt idx="607">
                  <c:v>42.47</c:v>
                </c:pt>
                <c:pt idx="608">
                  <c:v>42.47</c:v>
                </c:pt>
                <c:pt idx="609">
                  <c:v>42.47</c:v>
                </c:pt>
                <c:pt idx="610">
                  <c:v>42.47</c:v>
                </c:pt>
                <c:pt idx="611">
                  <c:v>42.47</c:v>
                </c:pt>
                <c:pt idx="612">
                  <c:v>42.47</c:v>
                </c:pt>
                <c:pt idx="613">
                  <c:v>41.99</c:v>
                </c:pt>
                <c:pt idx="614">
                  <c:v>41.99</c:v>
                </c:pt>
                <c:pt idx="615">
                  <c:v>41.53</c:v>
                </c:pt>
                <c:pt idx="616">
                  <c:v>41.53</c:v>
                </c:pt>
                <c:pt idx="617">
                  <c:v>41.53</c:v>
                </c:pt>
                <c:pt idx="618">
                  <c:v>41.53</c:v>
                </c:pt>
                <c:pt idx="619">
                  <c:v>41.53</c:v>
                </c:pt>
                <c:pt idx="620">
                  <c:v>41.53</c:v>
                </c:pt>
                <c:pt idx="621">
                  <c:v>41.53</c:v>
                </c:pt>
                <c:pt idx="622">
                  <c:v>41.06</c:v>
                </c:pt>
                <c:pt idx="623">
                  <c:v>41.06</c:v>
                </c:pt>
                <c:pt idx="624">
                  <c:v>41.53</c:v>
                </c:pt>
                <c:pt idx="625">
                  <c:v>41.53</c:v>
                </c:pt>
                <c:pt idx="626">
                  <c:v>41.53</c:v>
                </c:pt>
                <c:pt idx="627">
                  <c:v>41.53</c:v>
                </c:pt>
                <c:pt idx="628">
                  <c:v>41.53</c:v>
                </c:pt>
                <c:pt idx="629">
                  <c:v>41.53</c:v>
                </c:pt>
                <c:pt idx="630">
                  <c:v>41.53</c:v>
                </c:pt>
                <c:pt idx="631">
                  <c:v>41.53</c:v>
                </c:pt>
                <c:pt idx="632">
                  <c:v>41.06</c:v>
                </c:pt>
                <c:pt idx="633">
                  <c:v>41.06</c:v>
                </c:pt>
                <c:pt idx="634">
                  <c:v>41.06</c:v>
                </c:pt>
                <c:pt idx="635">
                  <c:v>41.06</c:v>
                </c:pt>
                <c:pt idx="636">
                  <c:v>41.06</c:v>
                </c:pt>
                <c:pt idx="637">
                  <c:v>41.06</c:v>
                </c:pt>
                <c:pt idx="638">
                  <c:v>41.06</c:v>
                </c:pt>
                <c:pt idx="639">
                  <c:v>41.06</c:v>
                </c:pt>
                <c:pt idx="640">
                  <c:v>40.590000000000003</c:v>
                </c:pt>
                <c:pt idx="641">
                  <c:v>41.06</c:v>
                </c:pt>
                <c:pt idx="642">
                  <c:v>40.590000000000003</c:v>
                </c:pt>
                <c:pt idx="643">
                  <c:v>40.590000000000003</c:v>
                </c:pt>
                <c:pt idx="644">
                  <c:v>40.11</c:v>
                </c:pt>
                <c:pt idx="645">
                  <c:v>40.11</c:v>
                </c:pt>
                <c:pt idx="646">
                  <c:v>40.11</c:v>
                </c:pt>
                <c:pt idx="647">
                  <c:v>40.11</c:v>
                </c:pt>
                <c:pt idx="648">
                  <c:v>40.11</c:v>
                </c:pt>
                <c:pt idx="649">
                  <c:v>40.11</c:v>
                </c:pt>
                <c:pt idx="650">
                  <c:v>40.11</c:v>
                </c:pt>
                <c:pt idx="651">
                  <c:v>40.11</c:v>
                </c:pt>
                <c:pt idx="652">
                  <c:v>40.11</c:v>
                </c:pt>
                <c:pt idx="653">
                  <c:v>39.65</c:v>
                </c:pt>
                <c:pt idx="654">
                  <c:v>40.11</c:v>
                </c:pt>
                <c:pt idx="655">
                  <c:v>39.65</c:v>
                </c:pt>
                <c:pt idx="656">
                  <c:v>39.65</c:v>
                </c:pt>
                <c:pt idx="657">
                  <c:v>39.65</c:v>
                </c:pt>
                <c:pt idx="658">
                  <c:v>39.65</c:v>
                </c:pt>
                <c:pt idx="659">
                  <c:v>39.65</c:v>
                </c:pt>
                <c:pt idx="660">
                  <c:v>39.65</c:v>
                </c:pt>
                <c:pt idx="661">
                  <c:v>39.65</c:v>
                </c:pt>
                <c:pt idx="662">
                  <c:v>39.18</c:v>
                </c:pt>
                <c:pt idx="663">
                  <c:v>39.18</c:v>
                </c:pt>
                <c:pt idx="664">
                  <c:v>39.18</c:v>
                </c:pt>
                <c:pt idx="665">
                  <c:v>39.18</c:v>
                </c:pt>
                <c:pt idx="666">
                  <c:v>38.71</c:v>
                </c:pt>
                <c:pt idx="667">
                  <c:v>39.18</c:v>
                </c:pt>
                <c:pt idx="668">
                  <c:v>38.71</c:v>
                </c:pt>
                <c:pt idx="669">
                  <c:v>39.18</c:v>
                </c:pt>
                <c:pt idx="670">
                  <c:v>38.71</c:v>
                </c:pt>
                <c:pt idx="671">
                  <c:v>39.18</c:v>
                </c:pt>
                <c:pt idx="672">
                  <c:v>38.71</c:v>
                </c:pt>
                <c:pt idx="673">
                  <c:v>38.71</c:v>
                </c:pt>
                <c:pt idx="674">
                  <c:v>39.18</c:v>
                </c:pt>
                <c:pt idx="675">
                  <c:v>38.71</c:v>
                </c:pt>
                <c:pt idx="676">
                  <c:v>38.71</c:v>
                </c:pt>
                <c:pt idx="677">
                  <c:v>38.71</c:v>
                </c:pt>
                <c:pt idx="678">
                  <c:v>38.71</c:v>
                </c:pt>
                <c:pt idx="679">
                  <c:v>38.230000000000011</c:v>
                </c:pt>
                <c:pt idx="680">
                  <c:v>38.71</c:v>
                </c:pt>
                <c:pt idx="681">
                  <c:v>38.230000000000011</c:v>
                </c:pt>
                <c:pt idx="682">
                  <c:v>38.71</c:v>
                </c:pt>
                <c:pt idx="683">
                  <c:v>38.230000000000011</c:v>
                </c:pt>
                <c:pt idx="684">
                  <c:v>38.71</c:v>
                </c:pt>
                <c:pt idx="685">
                  <c:v>38.230000000000011</c:v>
                </c:pt>
                <c:pt idx="686">
                  <c:v>38.230000000000011</c:v>
                </c:pt>
                <c:pt idx="687">
                  <c:v>38.230000000000011</c:v>
                </c:pt>
                <c:pt idx="688">
                  <c:v>38.230000000000011</c:v>
                </c:pt>
                <c:pt idx="689">
                  <c:v>37.760000000000012</c:v>
                </c:pt>
                <c:pt idx="690">
                  <c:v>37.760000000000012</c:v>
                </c:pt>
                <c:pt idx="691">
                  <c:v>37.760000000000012</c:v>
                </c:pt>
                <c:pt idx="692">
                  <c:v>37.760000000000012</c:v>
                </c:pt>
                <c:pt idx="693">
                  <c:v>37.760000000000012</c:v>
                </c:pt>
                <c:pt idx="694">
                  <c:v>37.760000000000012</c:v>
                </c:pt>
                <c:pt idx="695">
                  <c:v>37.760000000000012</c:v>
                </c:pt>
                <c:pt idx="696">
                  <c:v>37.760000000000012</c:v>
                </c:pt>
                <c:pt idx="697">
                  <c:v>37.760000000000012</c:v>
                </c:pt>
                <c:pt idx="698">
                  <c:v>37.760000000000012</c:v>
                </c:pt>
                <c:pt idx="699">
                  <c:v>37.760000000000012</c:v>
                </c:pt>
                <c:pt idx="700">
                  <c:v>37.760000000000012</c:v>
                </c:pt>
                <c:pt idx="701">
                  <c:v>37.760000000000012</c:v>
                </c:pt>
                <c:pt idx="702">
                  <c:v>37.760000000000012</c:v>
                </c:pt>
                <c:pt idx="703">
                  <c:v>37.760000000000012</c:v>
                </c:pt>
                <c:pt idx="704">
                  <c:v>37.760000000000012</c:v>
                </c:pt>
                <c:pt idx="705">
                  <c:v>37.290000000000013</c:v>
                </c:pt>
                <c:pt idx="706">
                  <c:v>37.290000000000013</c:v>
                </c:pt>
                <c:pt idx="707">
                  <c:v>37.290000000000013</c:v>
                </c:pt>
                <c:pt idx="708">
                  <c:v>37.290000000000013</c:v>
                </c:pt>
                <c:pt idx="709">
                  <c:v>36.809999999999995</c:v>
                </c:pt>
                <c:pt idx="710">
                  <c:v>37.290000000000013</c:v>
                </c:pt>
                <c:pt idx="711">
                  <c:v>37.290000000000013</c:v>
                </c:pt>
                <c:pt idx="712">
                  <c:v>37.290000000000013</c:v>
                </c:pt>
                <c:pt idx="713">
                  <c:v>36.809999999999995</c:v>
                </c:pt>
                <c:pt idx="714">
                  <c:v>36.809999999999995</c:v>
                </c:pt>
                <c:pt idx="715">
                  <c:v>36.809999999999995</c:v>
                </c:pt>
                <c:pt idx="716">
                  <c:v>36.809999999999995</c:v>
                </c:pt>
                <c:pt idx="717">
                  <c:v>36.809999999999995</c:v>
                </c:pt>
                <c:pt idx="718">
                  <c:v>36.809999999999995</c:v>
                </c:pt>
                <c:pt idx="719">
                  <c:v>36.809999999999995</c:v>
                </c:pt>
                <c:pt idx="720">
                  <c:v>36.809999999999995</c:v>
                </c:pt>
                <c:pt idx="721">
                  <c:v>36.809999999999995</c:v>
                </c:pt>
                <c:pt idx="722">
                  <c:v>36.339999999999996</c:v>
                </c:pt>
                <c:pt idx="723">
                  <c:v>36.339999999999996</c:v>
                </c:pt>
                <c:pt idx="724">
                  <c:v>36.339999999999996</c:v>
                </c:pt>
                <c:pt idx="725">
                  <c:v>36.809999999999995</c:v>
                </c:pt>
                <c:pt idx="726">
                  <c:v>36.339999999999996</c:v>
                </c:pt>
                <c:pt idx="727">
                  <c:v>36.339999999999996</c:v>
                </c:pt>
                <c:pt idx="728">
                  <c:v>36.339999999999996</c:v>
                </c:pt>
                <c:pt idx="729">
                  <c:v>36.809999999999995</c:v>
                </c:pt>
                <c:pt idx="730">
                  <c:v>36.339999999999996</c:v>
                </c:pt>
                <c:pt idx="731">
                  <c:v>36.339999999999996</c:v>
                </c:pt>
                <c:pt idx="732">
                  <c:v>36.339999999999996</c:v>
                </c:pt>
                <c:pt idx="733">
                  <c:v>36.339999999999996</c:v>
                </c:pt>
                <c:pt idx="734">
                  <c:v>36.339999999999996</c:v>
                </c:pt>
                <c:pt idx="735">
                  <c:v>36.339999999999996</c:v>
                </c:pt>
                <c:pt idx="736">
                  <c:v>36.339999999999996</c:v>
                </c:pt>
                <c:pt idx="737">
                  <c:v>35.870000000000005</c:v>
                </c:pt>
                <c:pt idx="738">
                  <c:v>36.339999999999996</c:v>
                </c:pt>
                <c:pt idx="739">
                  <c:v>36.339999999999996</c:v>
                </c:pt>
                <c:pt idx="740">
                  <c:v>35.870000000000005</c:v>
                </c:pt>
                <c:pt idx="741">
                  <c:v>35.870000000000005</c:v>
                </c:pt>
                <c:pt idx="742">
                  <c:v>35.870000000000005</c:v>
                </c:pt>
                <c:pt idx="743">
                  <c:v>35.870000000000005</c:v>
                </c:pt>
                <c:pt idx="744">
                  <c:v>35.870000000000005</c:v>
                </c:pt>
                <c:pt idx="745">
                  <c:v>35.870000000000005</c:v>
                </c:pt>
                <c:pt idx="746">
                  <c:v>35.870000000000005</c:v>
                </c:pt>
                <c:pt idx="747">
                  <c:v>35.870000000000005</c:v>
                </c:pt>
                <c:pt idx="748">
                  <c:v>35.4</c:v>
                </c:pt>
                <c:pt idx="749">
                  <c:v>35.4</c:v>
                </c:pt>
                <c:pt idx="750">
                  <c:v>35.4</c:v>
                </c:pt>
                <c:pt idx="751">
                  <c:v>35.870000000000005</c:v>
                </c:pt>
                <c:pt idx="752">
                  <c:v>35.4</c:v>
                </c:pt>
                <c:pt idx="753">
                  <c:v>35.4</c:v>
                </c:pt>
                <c:pt idx="754">
                  <c:v>35.4</c:v>
                </c:pt>
                <c:pt idx="755">
                  <c:v>35.4</c:v>
                </c:pt>
                <c:pt idx="756">
                  <c:v>34.93</c:v>
                </c:pt>
                <c:pt idx="757">
                  <c:v>34.93</c:v>
                </c:pt>
                <c:pt idx="758">
                  <c:v>35.4</c:v>
                </c:pt>
                <c:pt idx="759">
                  <c:v>34.93</c:v>
                </c:pt>
                <c:pt idx="760">
                  <c:v>34.93</c:v>
                </c:pt>
                <c:pt idx="761">
                  <c:v>35.4</c:v>
                </c:pt>
                <c:pt idx="762">
                  <c:v>35.4</c:v>
                </c:pt>
                <c:pt idx="763">
                  <c:v>35.4</c:v>
                </c:pt>
                <c:pt idx="764">
                  <c:v>35.4</c:v>
                </c:pt>
                <c:pt idx="765">
                  <c:v>34.93</c:v>
                </c:pt>
                <c:pt idx="766">
                  <c:v>35.4</c:v>
                </c:pt>
                <c:pt idx="767">
                  <c:v>35.870000000000005</c:v>
                </c:pt>
                <c:pt idx="768">
                  <c:v>36.339999999999996</c:v>
                </c:pt>
                <c:pt idx="769">
                  <c:v>35.870000000000005</c:v>
                </c:pt>
                <c:pt idx="770">
                  <c:v>36.339999999999996</c:v>
                </c:pt>
                <c:pt idx="771">
                  <c:v>36.339999999999996</c:v>
                </c:pt>
                <c:pt idx="772">
                  <c:v>36.339999999999996</c:v>
                </c:pt>
                <c:pt idx="773">
                  <c:v>36.809999999999995</c:v>
                </c:pt>
                <c:pt idx="774">
                  <c:v>37.760000000000012</c:v>
                </c:pt>
                <c:pt idx="775">
                  <c:v>38.230000000000011</c:v>
                </c:pt>
                <c:pt idx="776">
                  <c:v>38.71</c:v>
                </c:pt>
                <c:pt idx="777">
                  <c:v>38.71</c:v>
                </c:pt>
                <c:pt idx="778">
                  <c:v>39.18</c:v>
                </c:pt>
                <c:pt idx="779">
                  <c:v>39.18</c:v>
                </c:pt>
                <c:pt idx="780">
                  <c:v>39.18</c:v>
                </c:pt>
                <c:pt idx="781">
                  <c:v>39.65</c:v>
                </c:pt>
                <c:pt idx="782">
                  <c:v>40.11</c:v>
                </c:pt>
                <c:pt idx="783">
                  <c:v>40.11</c:v>
                </c:pt>
                <c:pt idx="784">
                  <c:v>40.590000000000003</c:v>
                </c:pt>
                <c:pt idx="785">
                  <c:v>41.06</c:v>
                </c:pt>
                <c:pt idx="786">
                  <c:v>41.53</c:v>
                </c:pt>
                <c:pt idx="787">
                  <c:v>41.53</c:v>
                </c:pt>
                <c:pt idx="788">
                  <c:v>41.99</c:v>
                </c:pt>
                <c:pt idx="789">
                  <c:v>41.99</c:v>
                </c:pt>
                <c:pt idx="790">
                  <c:v>42.47</c:v>
                </c:pt>
                <c:pt idx="791">
                  <c:v>42.47</c:v>
                </c:pt>
                <c:pt idx="792">
                  <c:v>42.94</c:v>
                </c:pt>
                <c:pt idx="793">
                  <c:v>42.94</c:v>
                </c:pt>
                <c:pt idx="794">
                  <c:v>43.41</c:v>
                </c:pt>
                <c:pt idx="795">
                  <c:v>43.879999999999995</c:v>
                </c:pt>
                <c:pt idx="796">
                  <c:v>43.879999999999995</c:v>
                </c:pt>
                <c:pt idx="797">
                  <c:v>44.339999999999996</c:v>
                </c:pt>
                <c:pt idx="798">
                  <c:v>44.339999999999996</c:v>
                </c:pt>
                <c:pt idx="799">
                  <c:v>44.809999999999995</c:v>
                </c:pt>
                <c:pt idx="800">
                  <c:v>44.809999999999995</c:v>
                </c:pt>
                <c:pt idx="801">
                  <c:v>45.28</c:v>
                </c:pt>
                <c:pt idx="802">
                  <c:v>45.28</c:v>
                </c:pt>
                <c:pt idx="803">
                  <c:v>45.74</c:v>
                </c:pt>
                <c:pt idx="804">
                  <c:v>46.21</c:v>
                </c:pt>
                <c:pt idx="805">
                  <c:v>46.68</c:v>
                </c:pt>
                <c:pt idx="806">
                  <c:v>46.68</c:v>
                </c:pt>
                <c:pt idx="807">
                  <c:v>47.14</c:v>
                </c:pt>
                <c:pt idx="808">
                  <c:v>47.14</c:v>
                </c:pt>
                <c:pt idx="809">
                  <c:v>47.6</c:v>
                </c:pt>
                <c:pt idx="810">
                  <c:v>48.06</c:v>
                </c:pt>
                <c:pt idx="811">
                  <c:v>48.06</c:v>
                </c:pt>
                <c:pt idx="812">
                  <c:v>48.53</c:v>
                </c:pt>
                <c:pt idx="813">
                  <c:v>48.53</c:v>
                </c:pt>
                <c:pt idx="814">
                  <c:v>49</c:v>
                </c:pt>
                <c:pt idx="815">
                  <c:v>49</c:v>
                </c:pt>
                <c:pt idx="816">
                  <c:v>49.46</c:v>
                </c:pt>
                <c:pt idx="817">
                  <c:v>49.46</c:v>
                </c:pt>
                <c:pt idx="818">
                  <c:v>49.93</c:v>
                </c:pt>
                <c:pt idx="819">
                  <c:v>49.93</c:v>
                </c:pt>
                <c:pt idx="820">
                  <c:v>50.39</c:v>
                </c:pt>
                <c:pt idx="821">
                  <c:v>50.39</c:v>
                </c:pt>
                <c:pt idx="822">
                  <c:v>51.32</c:v>
                </c:pt>
                <c:pt idx="823">
                  <c:v>51.32</c:v>
                </c:pt>
                <c:pt idx="824">
                  <c:v>51.78</c:v>
                </c:pt>
                <c:pt idx="825">
                  <c:v>51.78</c:v>
                </c:pt>
                <c:pt idx="826">
                  <c:v>51.78</c:v>
                </c:pt>
                <c:pt idx="827">
                  <c:v>52.25</c:v>
                </c:pt>
                <c:pt idx="828">
                  <c:v>52.25</c:v>
                </c:pt>
                <c:pt idx="829">
                  <c:v>52.71</c:v>
                </c:pt>
                <c:pt idx="830">
                  <c:v>52.71</c:v>
                </c:pt>
                <c:pt idx="831">
                  <c:v>53.17</c:v>
                </c:pt>
                <c:pt idx="832">
                  <c:v>53.17</c:v>
                </c:pt>
                <c:pt idx="833">
                  <c:v>53.63</c:v>
                </c:pt>
                <c:pt idx="834">
                  <c:v>53.63</c:v>
                </c:pt>
                <c:pt idx="835">
                  <c:v>54.55</c:v>
                </c:pt>
                <c:pt idx="836">
                  <c:v>54.55</c:v>
                </c:pt>
                <c:pt idx="837">
                  <c:v>55.01</c:v>
                </c:pt>
                <c:pt idx="838">
                  <c:v>55.01</c:v>
                </c:pt>
                <c:pt idx="839">
                  <c:v>55.47</c:v>
                </c:pt>
                <c:pt idx="840">
                  <c:v>55.47</c:v>
                </c:pt>
                <c:pt idx="841">
                  <c:v>55.93</c:v>
                </c:pt>
                <c:pt idx="842">
                  <c:v>56.39</c:v>
                </c:pt>
                <c:pt idx="843">
                  <c:v>56.39</c:v>
                </c:pt>
                <c:pt idx="844">
                  <c:v>56.849999999999994</c:v>
                </c:pt>
                <c:pt idx="845">
                  <c:v>57.309999999999995</c:v>
                </c:pt>
                <c:pt idx="846">
                  <c:v>57.309999999999995</c:v>
                </c:pt>
                <c:pt idx="847">
                  <c:v>57.77</c:v>
                </c:pt>
                <c:pt idx="848">
                  <c:v>58.230000000000011</c:v>
                </c:pt>
                <c:pt idx="849">
                  <c:v>58.230000000000011</c:v>
                </c:pt>
                <c:pt idx="850">
                  <c:v>58.690000000000012</c:v>
                </c:pt>
                <c:pt idx="851">
                  <c:v>58.690000000000012</c:v>
                </c:pt>
                <c:pt idx="852">
                  <c:v>59.14</c:v>
                </c:pt>
                <c:pt idx="853">
                  <c:v>59.6</c:v>
                </c:pt>
                <c:pt idx="854">
                  <c:v>60.05</c:v>
                </c:pt>
                <c:pt idx="855">
                  <c:v>60.05</c:v>
                </c:pt>
                <c:pt idx="856">
                  <c:v>60.05</c:v>
                </c:pt>
                <c:pt idx="857">
                  <c:v>60.51</c:v>
                </c:pt>
                <c:pt idx="858">
                  <c:v>60.51</c:v>
                </c:pt>
                <c:pt idx="859">
                  <c:v>60.97</c:v>
                </c:pt>
                <c:pt idx="860">
                  <c:v>60.97</c:v>
                </c:pt>
                <c:pt idx="861">
                  <c:v>61.43</c:v>
                </c:pt>
                <c:pt idx="862">
                  <c:v>61.879999999999995</c:v>
                </c:pt>
                <c:pt idx="863">
                  <c:v>61.879999999999995</c:v>
                </c:pt>
                <c:pt idx="864">
                  <c:v>62.339999999999996</c:v>
                </c:pt>
                <c:pt idx="865">
                  <c:v>62.339999999999996</c:v>
                </c:pt>
                <c:pt idx="866">
                  <c:v>62.8</c:v>
                </c:pt>
                <c:pt idx="867">
                  <c:v>63.25</c:v>
                </c:pt>
                <c:pt idx="868">
                  <c:v>63.25</c:v>
                </c:pt>
                <c:pt idx="869">
                  <c:v>63.71</c:v>
                </c:pt>
                <c:pt idx="870">
                  <c:v>64.16</c:v>
                </c:pt>
                <c:pt idx="871">
                  <c:v>64.16</c:v>
                </c:pt>
                <c:pt idx="872">
                  <c:v>64.61</c:v>
                </c:pt>
                <c:pt idx="873">
                  <c:v>64.16</c:v>
                </c:pt>
                <c:pt idx="874">
                  <c:v>65.069999999999993</c:v>
                </c:pt>
                <c:pt idx="875">
                  <c:v>65.069999999999993</c:v>
                </c:pt>
                <c:pt idx="876">
                  <c:v>65.069999999999993</c:v>
                </c:pt>
                <c:pt idx="877">
                  <c:v>65.52</c:v>
                </c:pt>
                <c:pt idx="878">
                  <c:v>65.97</c:v>
                </c:pt>
                <c:pt idx="879">
                  <c:v>65.97</c:v>
                </c:pt>
                <c:pt idx="880">
                  <c:v>66.430000000000007</c:v>
                </c:pt>
                <c:pt idx="881">
                  <c:v>66.88</c:v>
                </c:pt>
                <c:pt idx="882">
                  <c:v>66.88</c:v>
                </c:pt>
                <c:pt idx="883">
                  <c:v>67.33</c:v>
                </c:pt>
                <c:pt idx="884">
                  <c:v>67.790000000000006</c:v>
                </c:pt>
                <c:pt idx="885">
                  <c:v>67.790000000000006</c:v>
                </c:pt>
                <c:pt idx="886">
                  <c:v>67.790000000000006</c:v>
                </c:pt>
                <c:pt idx="887">
                  <c:v>68.239999999999995</c:v>
                </c:pt>
                <c:pt idx="888">
                  <c:v>68.239999999999995</c:v>
                </c:pt>
                <c:pt idx="889">
                  <c:v>68.69</c:v>
                </c:pt>
                <c:pt idx="890">
                  <c:v>68.69</c:v>
                </c:pt>
                <c:pt idx="891">
                  <c:v>69.149999999999991</c:v>
                </c:pt>
                <c:pt idx="892">
                  <c:v>69.59</c:v>
                </c:pt>
                <c:pt idx="893">
                  <c:v>70.040000000000006</c:v>
                </c:pt>
                <c:pt idx="894">
                  <c:v>70.040000000000006</c:v>
                </c:pt>
                <c:pt idx="895">
                  <c:v>70.040000000000006</c:v>
                </c:pt>
                <c:pt idx="896">
                  <c:v>70.040000000000006</c:v>
                </c:pt>
                <c:pt idx="897">
                  <c:v>70.489999999999995</c:v>
                </c:pt>
                <c:pt idx="898">
                  <c:v>70.489999999999995</c:v>
                </c:pt>
                <c:pt idx="899">
                  <c:v>70.95</c:v>
                </c:pt>
                <c:pt idx="900">
                  <c:v>71.400000000000006</c:v>
                </c:pt>
                <c:pt idx="901">
                  <c:v>71.400000000000006</c:v>
                </c:pt>
                <c:pt idx="902">
                  <c:v>71.400000000000006</c:v>
                </c:pt>
                <c:pt idx="903">
                  <c:v>71.84</c:v>
                </c:pt>
                <c:pt idx="904">
                  <c:v>72.290000000000006</c:v>
                </c:pt>
                <c:pt idx="905">
                  <c:v>71.84</c:v>
                </c:pt>
                <c:pt idx="906">
                  <c:v>72.290000000000006</c:v>
                </c:pt>
                <c:pt idx="907">
                  <c:v>72.75</c:v>
                </c:pt>
                <c:pt idx="908">
                  <c:v>72.75</c:v>
                </c:pt>
                <c:pt idx="909">
                  <c:v>73.2</c:v>
                </c:pt>
                <c:pt idx="910">
                  <c:v>73.64</c:v>
                </c:pt>
                <c:pt idx="911">
                  <c:v>73.64</c:v>
                </c:pt>
                <c:pt idx="912">
                  <c:v>73.64</c:v>
                </c:pt>
                <c:pt idx="913">
                  <c:v>74.09</c:v>
                </c:pt>
                <c:pt idx="914">
                  <c:v>74.09</c:v>
                </c:pt>
                <c:pt idx="915">
                  <c:v>74.540000000000006</c:v>
                </c:pt>
                <c:pt idx="916">
                  <c:v>74.989999999999995</c:v>
                </c:pt>
                <c:pt idx="917">
                  <c:v>75.440000000000026</c:v>
                </c:pt>
                <c:pt idx="918">
                  <c:v>74.989999999999995</c:v>
                </c:pt>
                <c:pt idx="919">
                  <c:v>75.440000000000026</c:v>
                </c:pt>
                <c:pt idx="920">
                  <c:v>75.89</c:v>
                </c:pt>
                <c:pt idx="921">
                  <c:v>76.34</c:v>
                </c:pt>
                <c:pt idx="922">
                  <c:v>75.89</c:v>
                </c:pt>
                <c:pt idx="923">
                  <c:v>76.790000000000006</c:v>
                </c:pt>
                <c:pt idx="924">
                  <c:v>76.790000000000006</c:v>
                </c:pt>
                <c:pt idx="925">
                  <c:v>76.790000000000006</c:v>
                </c:pt>
                <c:pt idx="926">
                  <c:v>77.679999999999978</c:v>
                </c:pt>
                <c:pt idx="927">
                  <c:v>77.679999999999978</c:v>
                </c:pt>
                <c:pt idx="928">
                  <c:v>78.13</c:v>
                </c:pt>
                <c:pt idx="929">
                  <c:v>78.13</c:v>
                </c:pt>
                <c:pt idx="930">
                  <c:v>78.58</c:v>
                </c:pt>
                <c:pt idx="931">
                  <c:v>78.58</c:v>
                </c:pt>
                <c:pt idx="932">
                  <c:v>79.02</c:v>
                </c:pt>
                <c:pt idx="933">
                  <c:v>79.02</c:v>
                </c:pt>
                <c:pt idx="934">
                  <c:v>79.459999999999994</c:v>
                </c:pt>
                <c:pt idx="935">
                  <c:v>79.459999999999994</c:v>
                </c:pt>
                <c:pt idx="936">
                  <c:v>79.900000000000006</c:v>
                </c:pt>
                <c:pt idx="937">
                  <c:v>79.900000000000006</c:v>
                </c:pt>
                <c:pt idx="938">
                  <c:v>80.349999999999994</c:v>
                </c:pt>
                <c:pt idx="939">
                  <c:v>80.349999999999994</c:v>
                </c:pt>
                <c:pt idx="940">
                  <c:v>80.8</c:v>
                </c:pt>
                <c:pt idx="941">
                  <c:v>81.239999999999995</c:v>
                </c:pt>
                <c:pt idx="942">
                  <c:v>81.239999999999995</c:v>
                </c:pt>
                <c:pt idx="943">
                  <c:v>81.69</c:v>
                </c:pt>
                <c:pt idx="944">
                  <c:v>81.69</c:v>
                </c:pt>
                <c:pt idx="945">
                  <c:v>82.14</c:v>
                </c:pt>
                <c:pt idx="946">
                  <c:v>82.14</c:v>
                </c:pt>
                <c:pt idx="947">
                  <c:v>82.58</c:v>
                </c:pt>
                <c:pt idx="948">
                  <c:v>82.58</c:v>
                </c:pt>
                <c:pt idx="949">
                  <c:v>83.02</c:v>
                </c:pt>
                <c:pt idx="950">
                  <c:v>83.02</c:v>
                </c:pt>
                <c:pt idx="951">
                  <c:v>83.47</c:v>
                </c:pt>
                <c:pt idx="952">
                  <c:v>83.47</c:v>
                </c:pt>
                <c:pt idx="953">
                  <c:v>83.910000000000025</c:v>
                </c:pt>
                <c:pt idx="954">
                  <c:v>84.35</c:v>
                </c:pt>
                <c:pt idx="955">
                  <c:v>84.35</c:v>
                </c:pt>
                <c:pt idx="956">
                  <c:v>84.8</c:v>
                </c:pt>
                <c:pt idx="957">
                  <c:v>84.8</c:v>
                </c:pt>
                <c:pt idx="958">
                  <c:v>84.8</c:v>
                </c:pt>
                <c:pt idx="959">
                  <c:v>85.240000000000023</c:v>
                </c:pt>
                <c:pt idx="960">
                  <c:v>85.679999999999978</c:v>
                </c:pt>
                <c:pt idx="961">
                  <c:v>85.679999999999978</c:v>
                </c:pt>
                <c:pt idx="962">
                  <c:v>86.11999999999999</c:v>
                </c:pt>
                <c:pt idx="963">
                  <c:v>86.11999999999999</c:v>
                </c:pt>
                <c:pt idx="964">
                  <c:v>86.56</c:v>
                </c:pt>
                <c:pt idx="965">
                  <c:v>87</c:v>
                </c:pt>
                <c:pt idx="966">
                  <c:v>87</c:v>
                </c:pt>
                <c:pt idx="967">
                  <c:v>87</c:v>
                </c:pt>
                <c:pt idx="968">
                  <c:v>87.45</c:v>
                </c:pt>
                <c:pt idx="969">
                  <c:v>87.89</c:v>
                </c:pt>
                <c:pt idx="970">
                  <c:v>87.89</c:v>
                </c:pt>
                <c:pt idx="971">
                  <c:v>88.34</c:v>
                </c:pt>
                <c:pt idx="972">
                  <c:v>88.34</c:v>
                </c:pt>
                <c:pt idx="973">
                  <c:v>88.78</c:v>
                </c:pt>
                <c:pt idx="974">
                  <c:v>88.78</c:v>
                </c:pt>
                <c:pt idx="975">
                  <c:v>89.22</c:v>
                </c:pt>
                <c:pt idx="976">
                  <c:v>89.22</c:v>
                </c:pt>
                <c:pt idx="977">
                  <c:v>89.66</c:v>
                </c:pt>
                <c:pt idx="978">
                  <c:v>90.1</c:v>
                </c:pt>
                <c:pt idx="979">
                  <c:v>90.1</c:v>
                </c:pt>
                <c:pt idx="980">
                  <c:v>90.53</c:v>
                </c:pt>
                <c:pt idx="981">
                  <c:v>90.53</c:v>
                </c:pt>
                <c:pt idx="982">
                  <c:v>90.97</c:v>
                </c:pt>
                <c:pt idx="983">
                  <c:v>90.97</c:v>
                </c:pt>
                <c:pt idx="984">
                  <c:v>90.97</c:v>
                </c:pt>
                <c:pt idx="985">
                  <c:v>91.410000000000025</c:v>
                </c:pt>
                <c:pt idx="986">
                  <c:v>91.85</c:v>
                </c:pt>
                <c:pt idx="987">
                  <c:v>91.85</c:v>
                </c:pt>
                <c:pt idx="988">
                  <c:v>92.29</c:v>
                </c:pt>
                <c:pt idx="989">
                  <c:v>92.73</c:v>
                </c:pt>
                <c:pt idx="990">
                  <c:v>92.73</c:v>
                </c:pt>
                <c:pt idx="991">
                  <c:v>93.169999999999987</c:v>
                </c:pt>
                <c:pt idx="992">
                  <c:v>93.169999999999987</c:v>
                </c:pt>
                <c:pt idx="993">
                  <c:v>93.6</c:v>
                </c:pt>
                <c:pt idx="994">
                  <c:v>93.6</c:v>
                </c:pt>
                <c:pt idx="995">
                  <c:v>94.04</c:v>
                </c:pt>
                <c:pt idx="996">
                  <c:v>94.48</c:v>
                </c:pt>
                <c:pt idx="997">
                  <c:v>94.48</c:v>
                </c:pt>
                <c:pt idx="998">
                  <c:v>94.48</c:v>
                </c:pt>
                <c:pt idx="999">
                  <c:v>94.92</c:v>
                </c:pt>
                <c:pt idx="1000">
                  <c:v>94.92</c:v>
                </c:pt>
                <c:pt idx="1001">
                  <c:v>95.36</c:v>
                </c:pt>
                <c:pt idx="1002">
                  <c:v>95.79</c:v>
                </c:pt>
                <c:pt idx="1003">
                  <c:v>95.79</c:v>
                </c:pt>
                <c:pt idx="1004">
                  <c:v>96.23</c:v>
                </c:pt>
                <c:pt idx="1005">
                  <c:v>96.23</c:v>
                </c:pt>
                <c:pt idx="1006">
                  <c:v>96.669999999999987</c:v>
                </c:pt>
                <c:pt idx="1007">
                  <c:v>97.11</c:v>
                </c:pt>
                <c:pt idx="1008">
                  <c:v>97.11</c:v>
                </c:pt>
                <c:pt idx="1009">
                  <c:v>97.54</c:v>
                </c:pt>
                <c:pt idx="1010">
                  <c:v>97.54</c:v>
                </c:pt>
                <c:pt idx="1011">
                  <c:v>97.54</c:v>
                </c:pt>
                <c:pt idx="1012">
                  <c:v>97.98</c:v>
                </c:pt>
                <c:pt idx="1013">
                  <c:v>97.98</c:v>
                </c:pt>
                <c:pt idx="1014">
                  <c:v>98.410000000000025</c:v>
                </c:pt>
                <c:pt idx="1015">
                  <c:v>98.410000000000025</c:v>
                </c:pt>
                <c:pt idx="1016">
                  <c:v>98.85</c:v>
                </c:pt>
                <c:pt idx="1017">
                  <c:v>99.28</c:v>
                </c:pt>
                <c:pt idx="1018">
                  <c:v>99.28</c:v>
                </c:pt>
                <c:pt idx="1019">
                  <c:v>99.72</c:v>
                </c:pt>
                <c:pt idx="1020">
                  <c:v>99.72</c:v>
                </c:pt>
                <c:pt idx="1021">
                  <c:v>99.72</c:v>
                </c:pt>
                <c:pt idx="1022">
                  <c:v>100.14999999999999</c:v>
                </c:pt>
                <c:pt idx="1023">
                  <c:v>100.59</c:v>
                </c:pt>
                <c:pt idx="1024">
                  <c:v>100.59</c:v>
                </c:pt>
                <c:pt idx="1025">
                  <c:v>101.02</c:v>
                </c:pt>
                <c:pt idx="1026">
                  <c:v>101.02</c:v>
                </c:pt>
                <c:pt idx="1027">
                  <c:v>101.46000000000002</c:v>
                </c:pt>
                <c:pt idx="1028">
                  <c:v>101.46000000000002</c:v>
                </c:pt>
                <c:pt idx="1029">
                  <c:v>101.89</c:v>
                </c:pt>
                <c:pt idx="1030">
                  <c:v>101.89</c:v>
                </c:pt>
                <c:pt idx="1031">
                  <c:v>102.33</c:v>
                </c:pt>
                <c:pt idx="1032">
                  <c:v>102.33</c:v>
                </c:pt>
                <c:pt idx="1033">
                  <c:v>102.76</c:v>
                </c:pt>
                <c:pt idx="1034">
                  <c:v>102.76</c:v>
                </c:pt>
                <c:pt idx="1035">
                  <c:v>102.76</c:v>
                </c:pt>
                <c:pt idx="1036">
                  <c:v>103.63</c:v>
                </c:pt>
                <c:pt idx="1037">
                  <c:v>103.63</c:v>
                </c:pt>
                <c:pt idx="1038">
                  <c:v>103.63</c:v>
                </c:pt>
                <c:pt idx="1039">
                  <c:v>104.07</c:v>
                </c:pt>
                <c:pt idx="1040">
                  <c:v>104.07</c:v>
                </c:pt>
                <c:pt idx="1041">
                  <c:v>104.07</c:v>
                </c:pt>
                <c:pt idx="1042">
                  <c:v>104.92</c:v>
                </c:pt>
                <c:pt idx="1043">
                  <c:v>104.49000000000002</c:v>
                </c:pt>
                <c:pt idx="1044">
                  <c:v>104.92</c:v>
                </c:pt>
                <c:pt idx="1045">
                  <c:v>104.92</c:v>
                </c:pt>
                <c:pt idx="1046">
                  <c:v>105.36</c:v>
                </c:pt>
                <c:pt idx="1047">
                  <c:v>105.79</c:v>
                </c:pt>
                <c:pt idx="1048">
                  <c:v>105.79</c:v>
                </c:pt>
                <c:pt idx="1049">
                  <c:v>106.23</c:v>
                </c:pt>
                <c:pt idx="1050">
                  <c:v>106.23</c:v>
                </c:pt>
                <c:pt idx="1051">
                  <c:v>106.66</c:v>
                </c:pt>
                <c:pt idx="1052">
                  <c:v>106.66</c:v>
                </c:pt>
                <c:pt idx="1053">
                  <c:v>107.1</c:v>
                </c:pt>
                <c:pt idx="1054">
                  <c:v>107.1</c:v>
                </c:pt>
                <c:pt idx="1055">
                  <c:v>107.52</c:v>
                </c:pt>
                <c:pt idx="1056">
                  <c:v>107.1</c:v>
                </c:pt>
                <c:pt idx="1057">
                  <c:v>107.1</c:v>
                </c:pt>
                <c:pt idx="1058">
                  <c:v>107.52</c:v>
                </c:pt>
                <c:pt idx="1059">
                  <c:v>107.95</c:v>
                </c:pt>
                <c:pt idx="1060">
                  <c:v>107.95</c:v>
                </c:pt>
                <c:pt idx="1061">
                  <c:v>108.38</c:v>
                </c:pt>
                <c:pt idx="1062">
                  <c:v>108.38</c:v>
                </c:pt>
                <c:pt idx="1063">
                  <c:v>108.81</c:v>
                </c:pt>
                <c:pt idx="1064">
                  <c:v>108.81</c:v>
                </c:pt>
                <c:pt idx="1065">
                  <c:v>108.81</c:v>
                </c:pt>
                <c:pt idx="1066">
                  <c:v>109.24000000000002</c:v>
                </c:pt>
                <c:pt idx="1067">
                  <c:v>108.38</c:v>
                </c:pt>
                <c:pt idx="1068">
                  <c:v>108.81</c:v>
                </c:pt>
                <c:pt idx="1069">
                  <c:v>109.24000000000002</c:v>
                </c:pt>
                <c:pt idx="1070">
                  <c:v>110.11</c:v>
                </c:pt>
                <c:pt idx="1071">
                  <c:v>109.24000000000002</c:v>
                </c:pt>
                <c:pt idx="1072">
                  <c:v>109.67999999999998</c:v>
                </c:pt>
                <c:pt idx="1073">
                  <c:v>110.11</c:v>
                </c:pt>
                <c:pt idx="1074">
                  <c:v>110.54</c:v>
                </c:pt>
                <c:pt idx="1075">
                  <c:v>110.11</c:v>
                </c:pt>
                <c:pt idx="1076">
                  <c:v>110.54</c:v>
                </c:pt>
                <c:pt idx="1077">
                  <c:v>110.54</c:v>
                </c:pt>
                <c:pt idx="1078">
                  <c:v>110.54</c:v>
                </c:pt>
                <c:pt idx="1079">
                  <c:v>111.4</c:v>
                </c:pt>
                <c:pt idx="1080">
                  <c:v>111.4</c:v>
                </c:pt>
                <c:pt idx="1081">
                  <c:v>111.83</c:v>
                </c:pt>
                <c:pt idx="1082">
                  <c:v>111.4</c:v>
                </c:pt>
                <c:pt idx="1083">
                  <c:v>112.26</c:v>
                </c:pt>
                <c:pt idx="1084">
                  <c:v>111.83</c:v>
                </c:pt>
                <c:pt idx="1085">
                  <c:v>112.26</c:v>
                </c:pt>
                <c:pt idx="1086">
                  <c:v>112.26</c:v>
                </c:pt>
                <c:pt idx="1087">
                  <c:v>112.67999999999998</c:v>
                </c:pt>
                <c:pt idx="1088">
                  <c:v>112.67999999999998</c:v>
                </c:pt>
                <c:pt idx="1089">
                  <c:v>113.11</c:v>
                </c:pt>
                <c:pt idx="1090">
                  <c:v>113.11</c:v>
                </c:pt>
                <c:pt idx="1091">
                  <c:v>113.11</c:v>
                </c:pt>
                <c:pt idx="1092">
                  <c:v>113.11</c:v>
                </c:pt>
                <c:pt idx="1093">
                  <c:v>113.11</c:v>
                </c:pt>
                <c:pt idx="1094">
                  <c:v>113.54</c:v>
                </c:pt>
                <c:pt idx="1095">
                  <c:v>113.54</c:v>
                </c:pt>
                <c:pt idx="1096">
                  <c:v>113.54</c:v>
                </c:pt>
                <c:pt idx="1097">
                  <c:v>113.11</c:v>
                </c:pt>
                <c:pt idx="1098">
                  <c:v>113.97</c:v>
                </c:pt>
                <c:pt idx="1099">
                  <c:v>113.54</c:v>
                </c:pt>
                <c:pt idx="1100">
                  <c:v>113.97</c:v>
                </c:pt>
                <c:pt idx="1101">
                  <c:v>113.97</c:v>
                </c:pt>
                <c:pt idx="1102">
                  <c:v>113.97</c:v>
                </c:pt>
                <c:pt idx="1103">
                  <c:v>113.97</c:v>
                </c:pt>
                <c:pt idx="1104">
                  <c:v>114.4</c:v>
                </c:pt>
                <c:pt idx="1105">
                  <c:v>114.83</c:v>
                </c:pt>
                <c:pt idx="1106">
                  <c:v>114.83</c:v>
                </c:pt>
                <c:pt idx="1107">
                  <c:v>114.83</c:v>
                </c:pt>
                <c:pt idx="1108">
                  <c:v>115.26</c:v>
                </c:pt>
                <c:pt idx="1109">
                  <c:v>115.69</c:v>
                </c:pt>
                <c:pt idx="1110">
                  <c:v>116.11</c:v>
                </c:pt>
                <c:pt idx="1111">
                  <c:v>116.11</c:v>
                </c:pt>
                <c:pt idx="1112">
                  <c:v>116.11</c:v>
                </c:pt>
                <c:pt idx="1113">
                  <c:v>116.54</c:v>
                </c:pt>
                <c:pt idx="1114">
                  <c:v>116.54</c:v>
                </c:pt>
                <c:pt idx="1115">
                  <c:v>116.96000000000002</c:v>
                </c:pt>
                <c:pt idx="1116">
                  <c:v>116.96000000000002</c:v>
                </c:pt>
                <c:pt idx="1117">
                  <c:v>116.96000000000002</c:v>
                </c:pt>
                <c:pt idx="1118">
                  <c:v>117.39</c:v>
                </c:pt>
                <c:pt idx="1119">
                  <c:v>117.39</c:v>
                </c:pt>
                <c:pt idx="1120">
                  <c:v>117.39</c:v>
                </c:pt>
                <c:pt idx="1121">
                  <c:v>117.39</c:v>
                </c:pt>
                <c:pt idx="1122">
                  <c:v>117.82</c:v>
                </c:pt>
                <c:pt idx="1123">
                  <c:v>117.82</c:v>
                </c:pt>
                <c:pt idx="1124">
                  <c:v>118.25</c:v>
                </c:pt>
                <c:pt idx="1125">
                  <c:v>117.82</c:v>
                </c:pt>
                <c:pt idx="1126">
                  <c:v>117.82</c:v>
                </c:pt>
                <c:pt idx="1127">
                  <c:v>117.82</c:v>
                </c:pt>
                <c:pt idx="1128">
                  <c:v>118.25</c:v>
                </c:pt>
                <c:pt idx="1129">
                  <c:v>117.39</c:v>
                </c:pt>
                <c:pt idx="1130">
                  <c:v>117.82</c:v>
                </c:pt>
                <c:pt idx="1131">
                  <c:v>116.96000000000002</c:v>
                </c:pt>
                <c:pt idx="1132">
                  <c:v>117.82</c:v>
                </c:pt>
                <c:pt idx="1133">
                  <c:v>117.82</c:v>
                </c:pt>
                <c:pt idx="1134">
                  <c:v>117.39</c:v>
                </c:pt>
                <c:pt idx="1135">
                  <c:v>117.39</c:v>
                </c:pt>
                <c:pt idx="1136">
                  <c:v>117.39</c:v>
                </c:pt>
                <c:pt idx="1137">
                  <c:v>117.39</c:v>
                </c:pt>
                <c:pt idx="1138">
                  <c:v>117.39</c:v>
                </c:pt>
                <c:pt idx="1139">
                  <c:v>117.82</c:v>
                </c:pt>
                <c:pt idx="1140">
                  <c:v>117.82</c:v>
                </c:pt>
                <c:pt idx="1141">
                  <c:v>118.25</c:v>
                </c:pt>
                <c:pt idx="1142">
                  <c:v>118.25</c:v>
                </c:pt>
                <c:pt idx="1143">
                  <c:v>119.1</c:v>
                </c:pt>
                <c:pt idx="1144">
                  <c:v>119.1</c:v>
                </c:pt>
                <c:pt idx="1145">
                  <c:v>119.95</c:v>
                </c:pt>
                <c:pt idx="1146">
                  <c:v>119.95</c:v>
                </c:pt>
                <c:pt idx="1147">
                  <c:v>120.38</c:v>
                </c:pt>
                <c:pt idx="1148">
                  <c:v>120.81</c:v>
                </c:pt>
                <c:pt idx="1149">
                  <c:v>120.81</c:v>
                </c:pt>
                <c:pt idx="1150">
                  <c:v>121.23</c:v>
                </c:pt>
                <c:pt idx="1151">
                  <c:v>121.23</c:v>
                </c:pt>
                <c:pt idx="1152">
                  <c:v>122.08</c:v>
                </c:pt>
                <c:pt idx="1153">
                  <c:v>121.66</c:v>
                </c:pt>
                <c:pt idx="1154">
                  <c:v>122.5</c:v>
                </c:pt>
                <c:pt idx="1155">
                  <c:v>122.08</c:v>
                </c:pt>
                <c:pt idx="1156">
                  <c:v>122.93</c:v>
                </c:pt>
                <c:pt idx="1157">
                  <c:v>122.93</c:v>
                </c:pt>
                <c:pt idx="1158">
                  <c:v>123.35</c:v>
                </c:pt>
                <c:pt idx="1159">
                  <c:v>123.35</c:v>
                </c:pt>
                <c:pt idx="1160">
                  <c:v>123.77</c:v>
                </c:pt>
                <c:pt idx="1161">
                  <c:v>123.77</c:v>
                </c:pt>
                <c:pt idx="1162">
                  <c:v>124.2</c:v>
                </c:pt>
                <c:pt idx="1163">
                  <c:v>124.2</c:v>
                </c:pt>
                <c:pt idx="1164">
                  <c:v>124.2</c:v>
                </c:pt>
                <c:pt idx="1165">
                  <c:v>124.61999999999999</c:v>
                </c:pt>
                <c:pt idx="1166">
                  <c:v>124.2</c:v>
                </c:pt>
                <c:pt idx="1167">
                  <c:v>124.61999999999999</c:v>
                </c:pt>
                <c:pt idx="1168">
                  <c:v>124.61999999999999</c:v>
                </c:pt>
                <c:pt idx="1169">
                  <c:v>125.04</c:v>
                </c:pt>
                <c:pt idx="1170">
                  <c:v>124.61999999999999</c:v>
                </c:pt>
                <c:pt idx="1171">
                  <c:v>125.47</c:v>
                </c:pt>
                <c:pt idx="1172">
                  <c:v>125.04</c:v>
                </c:pt>
                <c:pt idx="1173">
                  <c:v>125.47</c:v>
                </c:pt>
                <c:pt idx="1174">
                  <c:v>125.89</c:v>
                </c:pt>
                <c:pt idx="1175">
                  <c:v>126.31</c:v>
                </c:pt>
                <c:pt idx="1176">
                  <c:v>126.31</c:v>
                </c:pt>
                <c:pt idx="1177">
                  <c:v>126.31</c:v>
                </c:pt>
                <c:pt idx="1178">
                  <c:v>126.74000000000002</c:v>
                </c:pt>
                <c:pt idx="1179">
                  <c:v>126.74000000000002</c:v>
                </c:pt>
                <c:pt idx="1180">
                  <c:v>127.16</c:v>
                </c:pt>
                <c:pt idx="1181">
                  <c:v>127.16</c:v>
                </c:pt>
                <c:pt idx="1182">
                  <c:v>127.58</c:v>
                </c:pt>
                <c:pt idx="1183">
                  <c:v>127.58</c:v>
                </c:pt>
                <c:pt idx="1184">
                  <c:v>128</c:v>
                </c:pt>
                <c:pt idx="1185">
                  <c:v>127.58</c:v>
                </c:pt>
                <c:pt idx="1186">
                  <c:v>128.43</c:v>
                </c:pt>
                <c:pt idx="1187">
                  <c:v>128.43</c:v>
                </c:pt>
                <c:pt idx="1188">
                  <c:v>128.85000000000019</c:v>
                </c:pt>
                <c:pt idx="1189">
                  <c:v>128.85000000000019</c:v>
                </c:pt>
                <c:pt idx="1190">
                  <c:v>128.85000000000019</c:v>
                </c:pt>
                <c:pt idx="1191">
                  <c:v>129.26999999999998</c:v>
                </c:pt>
                <c:pt idx="1192">
                  <c:v>129.69999999999999</c:v>
                </c:pt>
                <c:pt idx="1193">
                  <c:v>130.12</c:v>
                </c:pt>
                <c:pt idx="1194">
                  <c:v>129.69999999999999</c:v>
                </c:pt>
                <c:pt idx="1195">
                  <c:v>130.54</c:v>
                </c:pt>
                <c:pt idx="1196">
                  <c:v>130.54</c:v>
                </c:pt>
                <c:pt idx="1197">
                  <c:v>130.94999999999999</c:v>
                </c:pt>
                <c:pt idx="1198">
                  <c:v>130.94999999999999</c:v>
                </c:pt>
                <c:pt idx="1199">
                  <c:v>131.38000000000019</c:v>
                </c:pt>
                <c:pt idx="1200">
                  <c:v>130.94999999999999</c:v>
                </c:pt>
                <c:pt idx="1201">
                  <c:v>131.38000000000019</c:v>
                </c:pt>
                <c:pt idx="1202">
                  <c:v>131.38000000000019</c:v>
                </c:pt>
                <c:pt idx="1203">
                  <c:v>131.80000000000001</c:v>
                </c:pt>
                <c:pt idx="1204">
                  <c:v>131.80000000000001</c:v>
                </c:pt>
                <c:pt idx="1205">
                  <c:v>132.22</c:v>
                </c:pt>
                <c:pt idx="1206">
                  <c:v>132.22</c:v>
                </c:pt>
                <c:pt idx="1207">
                  <c:v>131.80000000000001</c:v>
                </c:pt>
                <c:pt idx="1208">
                  <c:v>132.63999999999999</c:v>
                </c:pt>
                <c:pt idx="1209">
                  <c:v>132.63999999999999</c:v>
                </c:pt>
                <c:pt idx="1210">
                  <c:v>133.06</c:v>
                </c:pt>
                <c:pt idx="1211">
                  <c:v>133.06</c:v>
                </c:pt>
                <c:pt idx="1212">
                  <c:v>133.47999999999999</c:v>
                </c:pt>
                <c:pt idx="1213">
                  <c:v>133.47999999999999</c:v>
                </c:pt>
                <c:pt idx="1214">
                  <c:v>134.32000000000019</c:v>
                </c:pt>
                <c:pt idx="1215">
                  <c:v>133.9</c:v>
                </c:pt>
                <c:pt idx="1216">
                  <c:v>134.32000000000019</c:v>
                </c:pt>
                <c:pt idx="1217">
                  <c:v>134.32000000000019</c:v>
                </c:pt>
                <c:pt idx="1218">
                  <c:v>134.73999999999998</c:v>
                </c:pt>
                <c:pt idx="1219">
                  <c:v>135.16</c:v>
                </c:pt>
                <c:pt idx="1220">
                  <c:v>135.16</c:v>
                </c:pt>
                <c:pt idx="1221">
                  <c:v>135.58000000000001</c:v>
                </c:pt>
                <c:pt idx="1222">
                  <c:v>135.58000000000001</c:v>
                </c:pt>
                <c:pt idx="1223">
                  <c:v>136.01</c:v>
                </c:pt>
                <c:pt idx="1224">
                  <c:v>135.58000000000001</c:v>
                </c:pt>
                <c:pt idx="1225">
                  <c:v>136.41999999999999</c:v>
                </c:pt>
                <c:pt idx="1226">
                  <c:v>136.01</c:v>
                </c:pt>
                <c:pt idx="1227">
                  <c:v>136.84</c:v>
                </c:pt>
                <c:pt idx="1228">
                  <c:v>136.84</c:v>
                </c:pt>
                <c:pt idx="1229">
                  <c:v>137.26</c:v>
                </c:pt>
                <c:pt idx="1230">
                  <c:v>137.26</c:v>
                </c:pt>
                <c:pt idx="1231">
                  <c:v>137.26</c:v>
                </c:pt>
                <c:pt idx="1232">
                  <c:v>137.68</c:v>
                </c:pt>
                <c:pt idx="1233">
                  <c:v>137.68</c:v>
                </c:pt>
                <c:pt idx="1234">
                  <c:v>138.09</c:v>
                </c:pt>
                <c:pt idx="1235">
                  <c:v>138.09</c:v>
                </c:pt>
                <c:pt idx="1236">
                  <c:v>138.51</c:v>
                </c:pt>
                <c:pt idx="1237">
                  <c:v>138.51</c:v>
                </c:pt>
                <c:pt idx="1238">
                  <c:v>138.93</c:v>
                </c:pt>
                <c:pt idx="1239">
                  <c:v>138.51</c:v>
                </c:pt>
                <c:pt idx="1240">
                  <c:v>138.93</c:v>
                </c:pt>
                <c:pt idx="1241">
                  <c:v>138.93</c:v>
                </c:pt>
                <c:pt idx="1242">
                  <c:v>139.76</c:v>
                </c:pt>
                <c:pt idx="1243">
                  <c:v>139.35000000000019</c:v>
                </c:pt>
                <c:pt idx="1244">
                  <c:v>140.6</c:v>
                </c:pt>
                <c:pt idx="1245">
                  <c:v>140.6</c:v>
                </c:pt>
                <c:pt idx="1246">
                  <c:v>140.6</c:v>
                </c:pt>
                <c:pt idx="1247">
                  <c:v>140.6</c:v>
                </c:pt>
                <c:pt idx="1248">
                  <c:v>141.02000000000001</c:v>
                </c:pt>
                <c:pt idx="1249">
                  <c:v>141.02000000000001</c:v>
                </c:pt>
                <c:pt idx="1250">
                  <c:v>141.02000000000001</c:v>
                </c:pt>
                <c:pt idx="1251">
                  <c:v>141.44</c:v>
                </c:pt>
                <c:pt idx="1252">
                  <c:v>141.02000000000001</c:v>
                </c:pt>
                <c:pt idx="1253">
                  <c:v>142.26999999999998</c:v>
                </c:pt>
                <c:pt idx="1254">
                  <c:v>141.85000000000019</c:v>
                </c:pt>
                <c:pt idx="1255">
                  <c:v>142.26999999999998</c:v>
                </c:pt>
                <c:pt idx="1256">
                  <c:v>141.85000000000019</c:v>
                </c:pt>
                <c:pt idx="1257">
                  <c:v>142.68</c:v>
                </c:pt>
                <c:pt idx="1258">
                  <c:v>142.68</c:v>
                </c:pt>
                <c:pt idx="1259">
                  <c:v>143.09</c:v>
                </c:pt>
                <c:pt idx="1260">
                  <c:v>142.68</c:v>
                </c:pt>
                <c:pt idx="1261">
                  <c:v>143.09</c:v>
                </c:pt>
                <c:pt idx="1262">
                  <c:v>143.51</c:v>
                </c:pt>
                <c:pt idx="1263">
                  <c:v>143.51</c:v>
                </c:pt>
                <c:pt idx="1264">
                  <c:v>143.93</c:v>
                </c:pt>
                <c:pt idx="1265">
                  <c:v>143.93</c:v>
                </c:pt>
                <c:pt idx="1266">
                  <c:v>144.35000000000019</c:v>
                </c:pt>
                <c:pt idx="1267">
                  <c:v>144.35000000000019</c:v>
                </c:pt>
                <c:pt idx="1268">
                  <c:v>144.76</c:v>
                </c:pt>
                <c:pt idx="1269">
                  <c:v>144.76</c:v>
                </c:pt>
                <c:pt idx="1270">
                  <c:v>145.18</c:v>
                </c:pt>
                <c:pt idx="1271">
                  <c:v>145.18</c:v>
                </c:pt>
                <c:pt idx="1272">
                  <c:v>145.18</c:v>
                </c:pt>
                <c:pt idx="1273">
                  <c:v>145.18</c:v>
                </c:pt>
                <c:pt idx="1274">
                  <c:v>145.59</c:v>
                </c:pt>
                <c:pt idx="1275">
                  <c:v>146</c:v>
                </c:pt>
                <c:pt idx="1276">
                  <c:v>146</c:v>
                </c:pt>
                <c:pt idx="1277">
                  <c:v>146.41999999999999</c:v>
                </c:pt>
                <c:pt idx="1278">
                  <c:v>146.41999999999999</c:v>
                </c:pt>
                <c:pt idx="1279">
                  <c:v>146.84</c:v>
                </c:pt>
                <c:pt idx="1280">
                  <c:v>146.84</c:v>
                </c:pt>
                <c:pt idx="1281">
                  <c:v>146.84</c:v>
                </c:pt>
                <c:pt idx="1282">
                  <c:v>146.41999999999999</c:v>
                </c:pt>
              </c:numCache>
            </c:numRef>
          </c:xVal>
          <c:yVal>
            <c:numRef>
              <c:f>ДАННЫЕ_20!$G$2:$G$1284</c:f>
              <c:numCache>
                <c:formatCode>General</c:formatCode>
                <c:ptCount val="1283"/>
                <c:pt idx="0">
                  <c:v>0.64457142857142946</c:v>
                </c:pt>
                <c:pt idx="1">
                  <c:v>0.64457142857142946</c:v>
                </c:pt>
                <c:pt idx="2">
                  <c:v>0.64457142857142946</c:v>
                </c:pt>
                <c:pt idx="3">
                  <c:v>0.64457142857142946</c:v>
                </c:pt>
                <c:pt idx="4">
                  <c:v>0.64457142857142946</c:v>
                </c:pt>
                <c:pt idx="5">
                  <c:v>0.64457142857142946</c:v>
                </c:pt>
                <c:pt idx="6">
                  <c:v>0.64457142857142946</c:v>
                </c:pt>
                <c:pt idx="7">
                  <c:v>0.62171428571428566</c:v>
                </c:pt>
                <c:pt idx="8">
                  <c:v>0.61257142857142932</c:v>
                </c:pt>
                <c:pt idx="9">
                  <c:v>0.61257142857142932</c:v>
                </c:pt>
                <c:pt idx="10">
                  <c:v>0.61257142857142932</c:v>
                </c:pt>
                <c:pt idx="11">
                  <c:v>0.63542857142857312</c:v>
                </c:pt>
                <c:pt idx="12">
                  <c:v>0.63542857142857312</c:v>
                </c:pt>
                <c:pt idx="13">
                  <c:v>0.63542857142857312</c:v>
                </c:pt>
                <c:pt idx="14">
                  <c:v>0.63542857142857312</c:v>
                </c:pt>
                <c:pt idx="15">
                  <c:v>0.63542857142857312</c:v>
                </c:pt>
                <c:pt idx="16">
                  <c:v>0.63542857142857312</c:v>
                </c:pt>
                <c:pt idx="17">
                  <c:v>0.63542857142857312</c:v>
                </c:pt>
                <c:pt idx="18">
                  <c:v>0.63085714285714278</c:v>
                </c:pt>
                <c:pt idx="19">
                  <c:v>0.63542857142857312</c:v>
                </c:pt>
                <c:pt idx="20">
                  <c:v>0.63542857142857312</c:v>
                </c:pt>
                <c:pt idx="21">
                  <c:v>0.63542857142857312</c:v>
                </c:pt>
                <c:pt idx="22">
                  <c:v>0.63542857142857312</c:v>
                </c:pt>
                <c:pt idx="23">
                  <c:v>0.63542857142857312</c:v>
                </c:pt>
                <c:pt idx="24">
                  <c:v>0.63542857142857312</c:v>
                </c:pt>
                <c:pt idx="25">
                  <c:v>0.63542857142857312</c:v>
                </c:pt>
                <c:pt idx="26">
                  <c:v>0.63542857142857312</c:v>
                </c:pt>
                <c:pt idx="27">
                  <c:v>0.63085714285714278</c:v>
                </c:pt>
                <c:pt idx="28">
                  <c:v>0.63085714285714278</c:v>
                </c:pt>
                <c:pt idx="29">
                  <c:v>0.63085714285714278</c:v>
                </c:pt>
                <c:pt idx="30">
                  <c:v>0.62628571428571522</c:v>
                </c:pt>
                <c:pt idx="31">
                  <c:v>0.62628571428571522</c:v>
                </c:pt>
                <c:pt idx="32">
                  <c:v>0.62628571428571522</c:v>
                </c:pt>
                <c:pt idx="33">
                  <c:v>0.62628571428571522</c:v>
                </c:pt>
                <c:pt idx="34">
                  <c:v>0.62628571428571522</c:v>
                </c:pt>
                <c:pt idx="35">
                  <c:v>0.62628571428571522</c:v>
                </c:pt>
                <c:pt idx="36">
                  <c:v>0.62628571428571522</c:v>
                </c:pt>
                <c:pt idx="37">
                  <c:v>0.62628571428571522</c:v>
                </c:pt>
                <c:pt idx="38">
                  <c:v>0.62171428571428566</c:v>
                </c:pt>
                <c:pt idx="39">
                  <c:v>0.62171428571428566</c:v>
                </c:pt>
                <c:pt idx="40">
                  <c:v>0.62171428571428566</c:v>
                </c:pt>
                <c:pt idx="41">
                  <c:v>0.62171428571428566</c:v>
                </c:pt>
                <c:pt idx="42">
                  <c:v>0.62171428571428566</c:v>
                </c:pt>
                <c:pt idx="43">
                  <c:v>0.62171428571428566</c:v>
                </c:pt>
                <c:pt idx="44">
                  <c:v>0.62171428571428566</c:v>
                </c:pt>
                <c:pt idx="45">
                  <c:v>0.62171428571428566</c:v>
                </c:pt>
                <c:pt idx="46">
                  <c:v>0.62171428571428566</c:v>
                </c:pt>
                <c:pt idx="47">
                  <c:v>0.62171428571428566</c:v>
                </c:pt>
                <c:pt idx="48">
                  <c:v>0.62171428571428566</c:v>
                </c:pt>
                <c:pt idx="49">
                  <c:v>0.61714285714285799</c:v>
                </c:pt>
                <c:pt idx="50">
                  <c:v>0.61714285714285799</c:v>
                </c:pt>
                <c:pt idx="51">
                  <c:v>0.61714285714285799</c:v>
                </c:pt>
                <c:pt idx="52">
                  <c:v>0.61714285714285799</c:v>
                </c:pt>
                <c:pt idx="53">
                  <c:v>0.61714285714285799</c:v>
                </c:pt>
                <c:pt idx="54">
                  <c:v>0.61714285714285799</c:v>
                </c:pt>
                <c:pt idx="55">
                  <c:v>0.61714285714285799</c:v>
                </c:pt>
                <c:pt idx="56">
                  <c:v>0.61714285714285799</c:v>
                </c:pt>
                <c:pt idx="57">
                  <c:v>0.61714285714285799</c:v>
                </c:pt>
                <c:pt idx="58">
                  <c:v>0.61714285714285799</c:v>
                </c:pt>
                <c:pt idx="59">
                  <c:v>0.61714285714285799</c:v>
                </c:pt>
                <c:pt idx="60">
                  <c:v>0.61714285714285799</c:v>
                </c:pt>
                <c:pt idx="61">
                  <c:v>0.61714285714285799</c:v>
                </c:pt>
                <c:pt idx="62">
                  <c:v>0.61714285714285799</c:v>
                </c:pt>
                <c:pt idx="63">
                  <c:v>0.61714285714285799</c:v>
                </c:pt>
                <c:pt idx="64">
                  <c:v>0.61714285714285799</c:v>
                </c:pt>
                <c:pt idx="65">
                  <c:v>0.61714285714285799</c:v>
                </c:pt>
                <c:pt idx="66">
                  <c:v>0.61714285714285799</c:v>
                </c:pt>
                <c:pt idx="67">
                  <c:v>0.61714285714285799</c:v>
                </c:pt>
                <c:pt idx="68">
                  <c:v>0.61714285714285799</c:v>
                </c:pt>
                <c:pt idx="69">
                  <c:v>0.61714285714285799</c:v>
                </c:pt>
                <c:pt idx="70">
                  <c:v>0.61714285714285799</c:v>
                </c:pt>
                <c:pt idx="71">
                  <c:v>0.61714285714285799</c:v>
                </c:pt>
                <c:pt idx="72">
                  <c:v>0.61714285714285799</c:v>
                </c:pt>
                <c:pt idx="73">
                  <c:v>0.61714285714285799</c:v>
                </c:pt>
                <c:pt idx="74">
                  <c:v>0.61257142857142932</c:v>
                </c:pt>
                <c:pt idx="75">
                  <c:v>0.61257142857142932</c:v>
                </c:pt>
                <c:pt idx="76">
                  <c:v>0.61257142857142932</c:v>
                </c:pt>
                <c:pt idx="77">
                  <c:v>0.61257142857142932</c:v>
                </c:pt>
                <c:pt idx="78">
                  <c:v>0.61257142857142932</c:v>
                </c:pt>
                <c:pt idx="79">
                  <c:v>0.61257142857142932</c:v>
                </c:pt>
                <c:pt idx="80">
                  <c:v>0.61257142857142932</c:v>
                </c:pt>
                <c:pt idx="81">
                  <c:v>0.61257142857142932</c:v>
                </c:pt>
                <c:pt idx="82">
                  <c:v>0.61257142857142932</c:v>
                </c:pt>
                <c:pt idx="83">
                  <c:v>0.61257142857142932</c:v>
                </c:pt>
                <c:pt idx="84">
                  <c:v>0.61257142857142932</c:v>
                </c:pt>
                <c:pt idx="85">
                  <c:v>0.61257142857142932</c:v>
                </c:pt>
                <c:pt idx="86">
                  <c:v>0.61257142857142932</c:v>
                </c:pt>
                <c:pt idx="87">
                  <c:v>0.61257142857142932</c:v>
                </c:pt>
                <c:pt idx="88">
                  <c:v>0.61257142857142932</c:v>
                </c:pt>
                <c:pt idx="89">
                  <c:v>0.61257142857142932</c:v>
                </c:pt>
                <c:pt idx="90">
                  <c:v>0.61257142857142932</c:v>
                </c:pt>
                <c:pt idx="91">
                  <c:v>0.61257142857142932</c:v>
                </c:pt>
                <c:pt idx="92">
                  <c:v>0.61257142857142932</c:v>
                </c:pt>
                <c:pt idx="93">
                  <c:v>0.61257142857142932</c:v>
                </c:pt>
                <c:pt idx="94">
                  <c:v>0.60800000000000065</c:v>
                </c:pt>
                <c:pt idx="95">
                  <c:v>0.60800000000000065</c:v>
                </c:pt>
                <c:pt idx="96">
                  <c:v>0.60800000000000065</c:v>
                </c:pt>
                <c:pt idx="97">
                  <c:v>0.60800000000000065</c:v>
                </c:pt>
                <c:pt idx="98">
                  <c:v>0.60800000000000065</c:v>
                </c:pt>
                <c:pt idx="99">
                  <c:v>0.60800000000000065</c:v>
                </c:pt>
                <c:pt idx="100">
                  <c:v>0.60800000000000065</c:v>
                </c:pt>
                <c:pt idx="101">
                  <c:v>0.60800000000000065</c:v>
                </c:pt>
                <c:pt idx="102">
                  <c:v>0.60342857142857276</c:v>
                </c:pt>
                <c:pt idx="103">
                  <c:v>0.60342857142857276</c:v>
                </c:pt>
                <c:pt idx="104">
                  <c:v>0.60342857142857276</c:v>
                </c:pt>
                <c:pt idx="105">
                  <c:v>0.60342857142857276</c:v>
                </c:pt>
                <c:pt idx="106">
                  <c:v>0.60342857142857276</c:v>
                </c:pt>
                <c:pt idx="107">
                  <c:v>0.60342857142857276</c:v>
                </c:pt>
                <c:pt idx="108">
                  <c:v>0.60342857142857276</c:v>
                </c:pt>
                <c:pt idx="109">
                  <c:v>0.60342857142857276</c:v>
                </c:pt>
                <c:pt idx="110">
                  <c:v>0.60342857142857276</c:v>
                </c:pt>
                <c:pt idx="111">
                  <c:v>0.60342857142857276</c:v>
                </c:pt>
                <c:pt idx="112">
                  <c:v>0.60342857142857276</c:v>
                </c:pt>
                <c:pt idx="113">
                  <c:v>0.60342857142857276</c:v>
                </c:pt>
                <c:pt idx="114">
                  <c:v>0.60342857142857276</c:v>
                </c:pt>
                <c:pt idx="115">
                  <c:v>0.60342857142857276</c:v>
                </c:pt>
                <c:pt idx="116">
                  <c:v>0.59885714285714198</c:v>
                </c:pt>
                <c:pt idx="117">
                  <c:v>0.59885714285714198</c:v>
                </c:pt>
                <c:pt idx="118">
                  <c:v>0.59885714285714198</c:v>
                </c:pt>
                <c:pt idx="119">
                  <c:v>0.59885714285714198</c:v>
                </c:pt>
                <c:pt idx="120">
                  <c:v>0.59885714285714198</c:v>
                </c:pt>
                <c:pt idx="121">
                  <c:v>0.59885714285714198</c:v>
                </c:pt>
                <c:pt idx="122">
                  <c:v>0.59885714285714198</c:v>
                </c:pt>
                <c:pt idx="123">
                  <c:v>0.59885714285714198</c:v>
                </c:pt>
                <c:pt idx="124">
                  <c:v>0.59885714285714198</c:v>
                </c:pt>
                <c:pt idx="125">
                  <c:v>0.59885714285714198</c:v>
                </c:pt>
                <c:pt idx="126">
                  <c:v>0.59885714285714198</c:v>
                </c:pt>
                <c:pt idx="127">
                  <c:v>0.59885714285714198</c:v>
                </c:pt>
                <c:pt idx="128">
                  <c:v>0.59885714285714198</c:v>
                </c:pt>
                <c:pt idx="129">
                  <c:v>0.59885714285714198</c:v>
                </c:pt>
                <c:pt idx="130">
                  <c:v>0.59885714285714198</c:v>
                </c:pt>
                <c:pt idx="131">
                  <c:v>0.59885714285714198</c:v>
                </c:pt>
                <c:pt idx="132">
                  <c:v>0.59885714285714198</c:v>
                </c:pt>
                <c:pt idx="133">
                  <c:v>0.59885714285714198</c:v>
                </c:pt>
                <c:pt idx="134">
                  <c:v>0.59885714285714198</c:v>
                </c:pt>
                <c:pt idx="135">
                  <c:v>0.57142857142857251</c:v>
                </c:pt>
                <c:pt idx="136">
                  <c:v>0.57142857142857251</c:v>
                </c:pt>
                <c:pt idx="137">
                  <c:v>0.57142857142857251</c:v>
                </c:pt>
                <c:pt idx="138">
                  <c:v>0.57600000000000062</c:v>
                </c:pt>
                <c:pt idx="139">
                  <c:v>0.59885714285714198</c:v>
                </c:pt>
                <c:pt idx="140">
                  <c:v>0.59885714285714198</c:v>
                </c:pt>
                <c:pt idx="141">
                  <c:v>0.59885714285714198</c:v>
                </c:pt>
                <c:pt idx="142">
                  <c:v>0.59885714285714198</c:v>
                </c:pt>
                <c:pt idx="143">
                  <c:v>0.59885714285714198</c:v>
                </c:pt>
                <c:pt idx="144">
                  <c:v>0.59885714285714198</c:v>
                </c:pt>
                <c:pt idx="145">
                  <c:v>0.59885714285714198</c:v>
                </c:pt>
                <c:pt idx="146">
                  <c:v>0.59885714285714198</c:v>
                </c:pt>
                <c:pt idx="147">
                  <c:v>0.59885714285714198</c:v>
                </c:pt>
                <c:pt idx="148">
                  <c:v>0.59885714285714198</c:v>
                </c:pt>
                <c:pt idx="149">
                  <c:v>0.59885714285714198</c:v>
                </c:pt>
                <c:pt idx="150">
                  <c:v>0.59885714285714198</c:v>
                </c:pt>
                <c:pt idx="151">
                  <c:v>0.59885714285714198</c:v>
                </c:pt>
                <c:pt idx="152">
                  <c:v>0.59885714285714198</c:v>
                </c:pt>
                <c:pt idx="153">
                  <c:v>0.59885714285714198</c:v>
                </c:pt>
                <c:pt idx="154">
                  <c:v>0.59885714285714198</c:v>
                </c:pt>
                <c:pt idx="155">
                  <c:v>0.59885714285714198</c:v>
                </c:pt>
                <c:pt idx="156">
                  <c:v>0.59885714285714198</c:v>
                </c:pt>
                <c:pt idx="157">
                  <c:v>0.59885714285714198</c:v>
                </c:pt>
                <c:pt idx="158">
                  <c:v>0.59885714285714198</c:v>
                </c:pt>
                <c:pt idx="159">
                  <c:v>0.59885714285714198</c:v>
                </c:pt>
                <c:pt idx="160">
                  <c:v>0.59885714285714198</c:v>
                </c:pt>
                <c:pt idx="161">
                  <c:v>0.59885714285714198</c:v>
                </c:pt>
                <c:pt idx="162">
                  <c:v>0.59885714285714198</c:v>
                </c:pt>
                <c:pt idx="163">
                  <c:v>0.59885714285714198</c:v>
                </c:pt>
                <c:pt idx="164">
                  <c:v>0.59885714285714198</c:v>
                </c:pt>
                <c:pt idx="165">
                  <c:v>0.59885714285714198</c:v>
                </c:pt>
                <c:pt idx="166">
                  <c:v>0.59885714285714198</c:v>
                </c:pt>
                <c:pt idx="167">
                  <c:v>0.59885714285714198</c:v>
                </c:pt>
                <c:pt idx="168">
                  <c:v>0.59885714285714198</c:v>
                </c:pt>
                <c:pt idx="169">
                  <c:v>0.59885714285714198</c:v>
                </c:pt>
                <c:pt idx="170">
                  <c:v>0.59428571428571431</c:v>
                </c:pt>
                <c:pt idx="171">
                  <c:v>0.59428571428571431</c:v>
                </c:pt>
                <c:pt idx="172">
                  <c:v>0.59428571428571431</c:v>
                </c:pt>
                <c:pt idx="173">
                  <c:v>0.59428571428571431</c:v>
                </c:pt>
                <c:pt idx="174">
                  <c:v>0.59428571428571431</c:v>
                </c:pt>
                <c:pt idx="175">
                  <c:v>0.59428571428571431</c:v>
                </c:pt>
                <c:pt idx="176">
                  <c:v>0.59428571428571431</c:v>
                </c:pt>
                <c:pt idx="177">
                  <c:v>0.59428571428571431</c:v>
                </c:pt>
                <c:pt idx="178">
                  <c:v>0.59428571428571431</c:v>
                </c:pt>
                <c:pt idx="179">
                  <c:v>0.59428571428571431</c:v>
                </c:pt>
                <c:pt idx="180">
                  <c:v>0.59428571428571431</c:v>
                </c:pt>
                <c:pt idx="181">
                  <c:v>0.59428571428571431</c:v>
                </c:pt>
                <c:pt idx="182">
                  <c:v>0.59428571428571431</c:v>
                </c:pt>
                <c:pt idx="183">
                  <c:v>0.59428571428571431</c:v>
                </c:pt>
                <c:pt idx="184">
                  <c:v>0.59428571428571431</c:v>
                </c:pt>
                <c:pt idx="185">
                  <c:v>0.59428571428571431</c:v>
                </c:pt>
                <c:pt idx="186">
                  <c:v>0.59428571428571431</c:v>
                </c:pt>
                <c:pt idx="187">
                  <c:v>0.59428571428571431</c:v>
                </c:pt>
                <c:pt idx="188">
                  <c:v>0.59428571428571431</c:v>
                </c:pt>
                <c:pt idx="189">
                  <c:v>0.59428571428571431</c:v>
                </c:pt>
                <c:pt idx="190">
                  <c:v>0.59428571428571431</c:v>
                </c:pt>
                <c:pt idx="191">
                  <c:v>0.59428571428571431</c:v>
                </c:pt>
                <c:pt idx="192">
                  <c:v>0.59428571428571431</c:v>
                </c:pt>
                <c:pt idx="193">
                  <c:v>0.58971428571428475</c:v>
                </c:pt>
                <c:pt idx="194">
                  <c:v>0.58971428571428475</c:v>
                </c:pt>
                <c:pt idx="195">
                  <c:v>0.58971428571428475</c:v>
                </c:pt>
                <c:pt idx="196">
                  <c:v>0.58971428571428475</c:v>
                </c:pt>
                <c:pt idx="197">
                  <c:v>0.58971428571428475</c:v>
                </c:pt>
                <c:pt idx="198">
                  <c:v>0.58971428571428475</c:v>
                </c:pt>
                <c:pt idx="199">
                  <c:v>0.58971428571428475</c:v>
                </c:pt>
                <c:pt idx="200">
                  <c:v>0.58971428571428475</c:v>
                </c:pt>
                <c:pt idx="201">
                  <c:v>0.58971428571428475</c:v>
                </c:pt>
                <c:pt idx="202">
                  <c:v>0.58971428571428475</c:v>
                </c:pt>
                <c:pt idx="203">
                  <c:v>0.58971428571428475</c:v>
                </c:pt>
                <c:pt idx="204">
                  <c:v>0.58971428571428475</c:v>
                </c:pt>
                <c:pt idx="205">
                  <c:v>0.58971428571428475</c:v>
                </c:pt>
                <c:pt idx="206">
                  <c:v>0.58971428571428475</c:v>
                </c:pt>
                <c:pt idx="207">
                  <c:v>0.58971428571428475</c:v>
                </c:pt>
                <c:pt idx="208">
                  <c:v>0.58514285714285719</c:v>
                </c:pt>
                <c:pt idx="209">
                  <c:v>0.58514285714285719</c:v>
                </c:pt>
                <c:pt idx="210">
                  <c:v>0.58514285714285719</c:v>
                </c:pt>
                <c:pt idx="211">
                  <c:v>0.58514285714285719</c:v>
                </c:pt>
                <c:pt idx="212">
                  <c:v>0.58514285714285719</c:v>
                </c:pt>
                <c:pt idx="213">
                  <c:v>0.58514285714285719</c:v>
                </c:pt>
                <c:pt idx="214">
                  <c:v>0.58514285714285719</c:v>
                </c:pt>
                <c:pt idx="215">
                  <c:v>0.58514285714285719</c:v>
                </c:pt>
                <c:pt idx="216">
                  <c:v>0.58514285714285719</c:v>
                </c:pt>
                <c:pt idx="217">
                  <c:v>0.58514285714285719</c:v>
                </c:pt>
                <c:pt idx="218">
                  <c:v>0.58514285714285719</c:v>
                </c:pt>
                <c:pt idx="219">
                  <c:v>0.58514285714285719</c:v>
                </c:pt>
                <c:pt idx="220">
                  <c:v>0.58514285714285719</c:v>
                </c:pt>
                <c:pt idx="221">
                  <c:v>0.58514285714285719</c:v>
                </c:pt>
                <c:pt idx="222">
                  <c:v>0.58514285714285719</c:v>
                </c:pt>
                <c:pt idx="223">
                  <c:v>0.58514285714285719</c:v>
                </c:pt>
                <c:pt idx="224">
                  <c:v>0.58514285714285719</c:v>
                </c:pt>
                <c:pt idx="225">
                  <c:v>0.58514285714285719</c:v>
                </c:pt>
                <c:pt idx="226">
                  <c:v>0.58514285714285719</c:v>
                </c:pt>
                <c:pt idx="227">
                  <c:v>0.58514285714285719</c:v>
                </c:pt>
                <c:pt idx="228">
                  <c:v>0.58514285714285719</c:v>
                </c:pt>
                <c:pt idx="229">
                  <c:v>0.58514285714285719</c:v>
                </c:pt>
                <c:pt idx="230">
                  <c:v>0.58514285714285719</c:v>
                </c:pt>
                <c:pt idx="231">
                  <c:v>0.58514285714285719</c:v>
                </c:pt>
                <c:pt idx="232">
                  <c:v>0.58514285714285719</c:v>
                </c:pt>
                <c:pt idx="233">
                  <c:v>0.58514285714285719</c:v>
                </c:pt>
                <c:pt idx="234">
                  <c:v>0.58514285714285719</c:v>
                </c:pt>
                <c:pt idx="235">
                  <c:v>0.58514285714285719</c:v>
                </c:pt>
                <c:pt idx="236">
                  <c:v>0.58514285714285719</c:v>
                </c:pt>
                <c:pt idx="237">
                  <c:v>0.58514285714285719</c:v>
                </c:pt>
                <c:pt idx="238">
                  <c:v>0.58514285714285719</c:v>
                </c:pt>
                <c:pt idx="239">
                  <c:v>0.58514285714285719</c:v>
                </c:pt>
                <c:pt idx="240">
                  <c:v>0.58514285714285719</c:v>
                </c:pt>
                <c:pt idx="241">
                  <c:v>0.58514285714285719</c:v>
                </c:pt>
                <c:pt idx="242">
                  <c:v>0.58514285714285719</c:v>
                </c:pt>
                <c:pt idx="243">
                  <c:v>0.58514285714285719</c:v>
                </c:pt>
                <c:pt idx="244">
                  <c:v>0.58514285714285719</c:v>
                </c:pt>
                <c:pt idx="245">
                  <c:v>0.58514285714285719</c:v>
                </c:pt>
                <c:pt idx="246">
                  <c:v>0.58514285714285719</c:v>
                </c:pt>
                <c:pt idx="247">
                  <c:v>0.58514285714285719</c:v>
                </c:pt>
                <c:pt idx="248">
                  <c:v>0.58514285714285719</c:v>
                </c:pt>
                <c:pt idx="249">
                  <c:v>0.58514285714285719</c:v>
                </c:pt>
                <c:pt idx="250">
                  <c:v>0.58514285714285719</c:v>
                </c:pt>
                <c:pt idx="251">
                  <c:v>0.58514285714285719</c:v>
                </c:pt>
                <c:pt idx="252">
                  <c:v>0.58514285714285719</c:v>
                </c:pt>
                <c:pt idx="253">
                  <c:v>0.58514285714285719</c:v>
                </c:pt>
                <c:pt idx="254">
                  <c:v>0.58514285714285719</c:v>
                </c:pt>
                <c:pt idx="255">
                  <c:v>0.58514285714285719</c:v>
                </c:pt>
                <c:pt idx="256">
                  <c:v>0.58514285714285719</c:v>
                </c:pt>
                <c:pt idx="257">
                  <c:v>0.58514285714285719</c:v>
                </c:pt>
                <c:pt idx="258">
                  <c:v>0.58514285714285719</c:v>
                </c:pt>
                <c:pt idx="259">
                  <c:v>0.58514285714285719</c:v>
                </c:pt>
                <c:pt idx="260">
                  <c:v>0.58514285714285719</c:v>
                </c:pt>
                <c:pt idx="261">
                  <c:v>0.58514285714285719</c:v>
                </c:pt>
                <c:pt idx="262">
                  <c:v>0.58514285714285719</c:v>
                </c:pt>
                <c:pt idx="263">
                  <c:v>0.58514285714285719</c:v>
                </c:pt>
                <c:pt idx="264">
                  <c:v>0.58514285714285719</c:v>
                </c:pt>
                <c:pt idx="265">
                  <c:v>0.58514285714285719</c:v>
                </c:pt>
                <c:pt idx="266">
                  <c:v>0.58514285714285719</c:v>
                </c:pt>
                <c:pt idx="267">
                  <c:v>0.58514285714285719</c:v>
                </c:pt>
                <c:pt idx="268">
                  <c:v>0.58514285714285719</c:v>
                </c:pt>
                <c:pt idx="269">
                  <c:v>0.58514285714285719</c:v>
                </c:pt>
                <c:pt idx="270">
                  <c:v>0.58514285714285719</c:v>
                </c:pt>
                <c:pt idx="271">
                  <c:v>0.58514285714285719</c:v>
                </c:pt>
                <c:pt idx="272">
                  <c:v>0.58514285714285719</c:v>
                </c:pt>
                <c:pt idx="273">
                  <c:v>0.58514285714285719</c:v>
                </c:pt>
                <c:pt idx="274">
                  <c:v>0.58971428571428475</c:v>
                </c:pt>
                <c:pt idx="275">
                  <c:v>0.58971428571428475</c:v>
                </c:pt>
                <c:pt idx="276">
                  <c:v>0.58971428571428475</c:v>
                </c:pt>
                <c:pt idx="277">
                  <c:v>0.58971428571428475</c:v>
                </c:pt>
                <c:pt idx="278">
                  <c:v>0.58971428571428475</c:v>
                </c:pt>
                <c:pt idx="279">
                  <c:v>0.58971428571428475</c:v>
                </c:pt>
                <c:pt idx="280">
                  <c:v>0.58971428571428475</c:v>
                </c:pt>
                <c:pt idx="281">
                  <c:v>0.58971428571428475</c:v>
                </c:pt>
                <c:pt idx="282">
                  <c:v>0.58971428571428475</c:v>
                </c:pt>
                <c:pt idx="283">
                  <c:v>0.58971428571428475</c:v>
                </c:pt>
                <c:pt idx="284">
                  <c:v>0.59428571428571431</c:v>
                </c:pt>
                <c:pt idx="285">
                  <c:v>0.59428571428571431</c:v>
                </c:pt>
                <c:pt idx="286">
                  <c:v>0.59428571428571431</c:v>
                </c:pt>
                <c:pt idx="287">
                  <c:v>0.59428571428571431</c:v>
                </c:pt>
                <c:pt idx="288">
                  <c:v>0.59428571428571431</c:v>
                </c:pt>
                <c:pt idx="289">
                  <c:v>0.59428571428571431</c:v>
                </c:pt>
                <c:pt idx="290">
                  <c:v>0.59428571428571431</c:v>
                </c:pt>
                <c:pt idx="291">
                  <c:v>0.59428571428571431</c:v>
                </c:pt>
                <c:pt idx="292">
                  <c:v>0.59428571428571431</c:v>
                </c:pt>
                <c:pt idx="293">
                  <c:v>0.59428571428571431</c:v>
                </c:pt>
                <c:pt idx="294">
                  <c:v>0.59428571428571431</c:v>
                </c:pt>
                <c:pt idx="295">
                  <c:v>0.59885714285714198</c:v>
                </c:pt>
                <c:pt idx="296">
                  <c:v>0.59885714285714198</c:v>
                </c:pt>
                <c:pt idx="297">
                  <c:v>0.59885714285714198</c:v>
                </c:pt>
                <c:pt idx="298">
                  <c:v>0.59885714285714198</c:v>
                </c:pt>
                <c:pt idx="299">
                  <c:v>0.59885714285714198</c:v>
                </c:pt>
                <c:pt idx="300">
                  <c:v>0.59885714285714198</c:v>
                </c:pt>
                <c:pt idx="301">
                  <c:v>0.59885714285714198</c:v>
                </c:pt>
                <c:pt idx="302">
                  <c:v>0.59885714285714198</c:v>
                </c:pt>
                <c:pt idx="303">
                  <c:v>0.59885714285714198</c:v>
                </c:pt>
                <c:pt idx="304">
                  <c:v>0.59885714285714198</c:v>
                </c:pt>
                <c:pt idx="305">
                  <c:v>0.59885714285714198</c:v>
                </c:pt>
                <c:pt idx="306">
                  <c:v>0.59885714285714198</c:v>
                </c:pt>
                <c:pt idx="307">
                  <c:v>0.59885714285714198</c:v>
                </c:pt>
                <c:pt idx="308">
                  <c:v>0.60342857142857276</c:v>
                </c:pt>
                <c:pt idx="309">
                  <c:v>0.60342857142857276</c:v>
                </c:pt>
                <c:pt idx="310">
                  <c:v>0.60342857142857276</c:v>
                </c:pt>
                <c:pt idx="311">
                  <c:v>0.60342857142857276</c:v>
                </c:pt>
                <c:pt idx="312">
                  <c:v>0.60342857142857276</c:v>
                </c:pt>
                <c:pt idx="313">
                  <c:v>0.60342857142857276</c:v>
                </c:pt>
                <c:pt idx="314">
                  <c:v>0.60342857142857276</c:v>
                </c:pt>
                <c:pt idx="315">
                  <c:v>0.60800000000000065</c:v>
                </c:pt>
                <c:pt idx="316">
                  <c:v>0.60800000000000065</c:v>
                </c:pt>
                <c:pt idx="317">
                  <c:v>0.60800000000000065</c:v>
                </c:pt>
                <c:pt idx="318">
                  <c:v>0.60800000000000065</c:v>
                </c:pt>
                <c:pt idx="319">
                  <c:v>0.61257142857142932</c:v>
                </c:pt>
                <c:pt idx="320">
                  <c:v>0.61714285714285799</c:v>
                </c:pt>
                <c:pt idx="321">
                  <c:v>0.61714285714285799</c:v>
                </c:pt>
                <c:pt idx="322">
                  <c:v>0.61714285714285799</c:v>
                </c:pt>
                <c:pt idx="323">
                  <c:v>0.62171428571428566</c:v>
                </c:pt>
                <c:pt idx="324">
                  <c:v>0.62171428571428566</c:v>
                </c:pt>
                <c:pt idx="325">
                  <c:v>0.62171428571428566</c:v>
                </c:pt>
                <c:pt idx="326">
                  <c:v>0.62628571428571522</c:v>
                </c:pt>
                <c:pt idx="327">
                  <c:v>0.63085714285714278</c:v>
                </c:pt>
                <c:pt idx="328">
                  <c:v>0.64914285714285802</c:v>
                </c:pt>
                <c:pt idx="329">
                  <c:v>0.68114285714285761</c:v>
                </c:pt>
                <c:pt idx="330">
                  <c:v>0.69485714285714251</c:v>
                </c:pt>
                <c:pt idx="331">
                  <c:v>0.71314285714285763</c:v>
                </c:pt>
                <c:pt idx="332">
                  <c:v>0.71771428571428553</c:v>
                </c:pt>
                <c:pt idx="333">
                  <c:v>0.72228571428571464</c:v>
                </c:pt>
                <c:pt idx="334">
                  <c:v>0.73600000000000065</c:v>
                </c:pt>
                <c:pt idx="335">
                  <c:v>0.74057142857142932</c:v>
                </c:pt>
                <c:pt idx="336">
                  <c:v>0.75428571428571511</c:v>
                </c:pt>
                <c:pt idx="337">
                  <c:v>0.7862857142857147</c:v>
                </c:pt>
                <c:pt idx="338">
                  <c:v>0.8045714285714286</c:v>
                </c:pt>
                <c:pt idx="339">
                  <c:v>0.81828571428571462</c:v>
                </c:pt>
                <c:pt idx="340">
                  <c:v>0.83657142857142863</c:v>
                </c:pt>
                <c:pt idx="341">
                  <c:v>0.85028571428571464</c:v>
                </c:pt>
                <c:pt idx="342">
                  <c:v>0.85942857142857276</c:v>
                </c:pt>
                <c:pt idx="343">
                  <c:v>0.87771428571428567</c:v>
                </c:pt>
                <c:pt idx="344">
                  <c:v>0.89599999999999991</c:v>
                </c:pt>
                <c:pt idx="345">
                  <c:v>0.90514285714285714</c:v>
                </c:pt>
                <c:pt idx="346">
                  <c:v>0.91885714285714259</c:v>
                </c:pt>
                <c:pt idx="347">
                  <c:v>0.92800000000000005</c:v>
                </c:pt>
                <c:pt idx="348">
                  <c:v>0.9417142857142855</c:v>
                </c:pt>
                <c:pt idx="349">
                  <c:v>0.95085714285714251</c:v>
                </c:pt>
                <c:pt idx="350">
                  <c:v>0.96457142857142864</c:v>
                </c:pt>
                <c:pt idx="351">
                  <c:v>0.98285714285714187</c:v>
                </c:pt>
                <c:pt idx="352">
                  <c:v>0.99199999999999999</c:v>
                </c:pt>
                <c:pt idx="353">
                  <c:v>1.0057142857142829</c:v>
                </c:pt>
                <c:pt idx="354">
                  <c:v>1.0148571428571429</c:v>
                </c:pt>
                <c:pt idx="355">
                  <c:v>1.0285714285714285</c:v>
                </c:pt>
                <c:pt idx="356">
                  <c:v>1.0422857142857163</c:v>
                </c:pt>
                <c:pt idx="357">
                  <c:v>1.056</c:v>
                </c:pt>
                <c:pt idx="358">
                  <c:v>1.0605714285714285</c:v>
                </c:pt>
                <c:pt idx="359">
                  <c:v>1.0742857142857165</c:v>
                </c:pt>
                <c:pt idx="360">
                  <c:v>1.0834285714285721</c:v>
                </c:pt>
                <c:pt idx="361">
                  <c:v>1.0971428571428572</c:v>
                </c:pt>
                <c:pt idx="362">
                  <c:v>1.1062857142857165</c:v>
                </c:pt>
                <c:pt idx="363">
                  <c:v>1.1199999999999983</c:v>
                </c:pt>
                <c:pt idx="364">
                  <c:v>1.1291428571428572</c:v>
                </c:pt>
                <c:pt idx="365">
                  <c:v>1.1428571428571441</c:v>
                </c:pt>
                <c:pt idx="366">
                  <c:v>1.1565714285714301</c:v>
                </c:pt>
                <c:pt idx="367">
                  <c:v>1.1702857142857173</c:v>
                </c:pt>
                <c:pt idx="368">
                  <c:v>1.1794285714285728</c:v>
                </c:pt>
                <c:pt idx="369">
                  <c:v>1.1931428571428573</c:v>
                </c:pt>
                <c:pt idx="370">
                  <c:v>1.2022857142857157</c:v>
                </c:pt>
                <c:pt idx="371">
                  <c:v>1.216</c:v>
                </c:pt>
                <c:pt idx="372">
                  <c:v>1.2251428571428558</c:v>
                </c:pt>
                <c:pt idx="373">
                  <c:v>1.2388571428571429</c:v>
                </c:pt>
                <c:pt idx="374">
                  <c:v>1.2525714285714287</c:v>
                </c:pt>
                <c:pt idx="375">
                  <c:v>1.266285714285716</c:v>
                </c:pt>
                <c:pt idx="376">
                  <c:v>1.2845714285714285</c:v>
                </c:pt>
                <c:pt idx="377">
                  <c:v>1.2937142857142836</c:v>
                </c:pt>
                <c:pt idx="378">
                  <c:v>1.3120000000000001</c:v>
                </c:pt>
                <c:pt idx="379">
                  <c:v>1.3302857142857165</c:v>
                </c:pt>
                <c:pt idx="380">
                  <c:v>1.3440000000000001</c:v>
                </c:pt>
                <c:pt idx="381">
                  <c:v>1.3668571428571441</c:v>
                </c:pt>
                <c:pt idx="382">
                  <c:v>1.3851428571428572</c:v>
                </c:pt>
                <c:pt idx="383">
                  <c:v>1.407999999999997</c:v>
                </c:pt>
                <c:pt idx="384">
                  <c:v>1.4262857142857159</c:v>
                </c:pt>
                <c:pt idx="385">
                  <c:v>1.4445714285714286</c:v>
                </c:pt>
                <c:pt idx="386">
                  <c:v>1.4628571428571429</c:v>
                </c:pt>
                <c:pt idx="387">
                  <c:v>1.4765714285714286</c:v>
                </c:pt>
                <c:pt idx="388">
                  <c:v>1.4948571428571429</c:v>
                </c:pt>
                <c:pt idx="389">
                  <c:v>1.5177142857142834</c:v>
                </c:pt>
                <c:pt idx="390">
                  <c:v>1.5405714285714287</c:v>
                </c:pt>
                <c:pt idx="391">
                  <c:v>1.5588571428571429</c:v>
                </c:pt>
                <c:pt idx="392">
                  <c:v>1.5817142857142836</c:v>
                </c:pt>
                <c:pt idx="393">
                  <c:v>1.6045714285714285</c:v>
                </c:pt>
                <c:pt idx="394">
                  <c:v>1.6228571428571441</c:v>
                </c:pt>
                <c:pt idx="395">
                  <c:v>1.6457142857142841</c:v>
                </c:pt>
                <c:pt idx="396">
                  <c:v>1.6639999999999984</c:v>
                </c:pt>
                <c:pt idx="397">
                  <c:v>1.6868571428571444</c:v>
                </c:pt>
                <c:pt idx="398">
                  <c:v>1.7188571428571429</c:v>
                </c:pt>
                <c:pt idx="399">
                  <c:v>1.7234285714285715</c:v>
                </c:pt>
                <c:pt idx="400">
                  <c:v>1.7417142857142831</c:v>
                </c:pt>
                <c:pt idx="401">
                  <c:v>1.7645714285714285</c:v>
                </c:pt>
                <c:pt idx="402">
                  <c:v>1.7919999999999976</c:v>
                </c:pt>
                <c:pt idx="403">
                  <c:v>1.8194285714285721</c:v>
                </c:pt>
                <c:pt idx="404">
                  <c:v>1.8468571428571441</c:v>
                </c:pt>
                <c:pt idx="405">
                  <c:v>1.8834285714285721</c:v>
                </c:pt>
                <c:pt idx="406">
                  <c:v>1.9200000000000015</c:v>
                </c:pt>
                <c:pt idx="407">
                  <c:v>1.9794285714285733</c:v>
                </c:pt>
                <c:pt idx="408">
                  <c:v>2.0251428571428582</c:v>
                </c:pt>
                <c:pt idx="409">
                  <c:v>2.0525714285714285</c:v>
                </c:pt>
                <c:pt idx="410">
                  <c:v>2.0845714285714321</c:v>
                </c:pt>
                <c:pt idx="411">
                  <c:v>2.1119999999999997</c:v>
                </c:pt>
                <c:pt idx="412">
                  <c:v>2.1440000000000001</c:v>
                </c:pt>
                <c:pt idx="413">
                  <c:v>2.1759999999999997</c:v>
                </c:pt>
                <c:pt idx="414">
                  <c:v>2.2034285714285744</c:v>
                </c:pt>
                <c:pt idx="415">
                  <c:v>2.2354285714285718</c:v>
                </c:pt>
                <c:pt idx="416">
                  <c:v>2.2628571428571442</c:v>
                </c:pt>
                <c:pt idx="417">
                  <c:v>2.2948571428571451</c:v>
                </c:pt>
                <c:pt idx="418">
                  <c:v>2.3222857142857127</c:v>
                </c:pt>
                <c:pt idx="419">
                  <c:v>2.3542857142857128</c:v>
                </c:pt>
                <c:pt idx="420">
                  <c:v>2.3862857142857137</c:v>
                </c:pt>
                <c:pt idx="421">
                  <c:v>2.4182857142857137</c:v>
                </c:pt>
                <c:pt idx="422">
                  <c:v>2.4594285714285684</c:v>
                </c:pt>
                <c:pt idx="423">
                  <c:v>2.5051428571428582</c:v>
                </c:pt>
                <c:pt idx="424">
                  <c:v>2.5417142857142858</c:v>
                </c:pt>
                <c:pt idx="425">
                  <c:v>2.5737142857142858</c:v>
                </c:pt>
                <c:pt idx="426">
                  <c:v>2.6011428571428592</c:v>
                </c:pt>
                <c:pt idx="427">
                  <c:v>2.6377142857142855</c:v>
                </c:pt>
                <c:pt idx="428">
                  <c:v>2.660571428571433</c:v>
                </c:pt>
                <c:pt idx="429">
                  <c:v>2.6834285714285744</c:v>
                </c:pt>
                <c:pt idx="430">
                  <c:v>2.7108571428571442</c:v>
                </c:pt>
                <c:pt idx="431">
                  <c:v>2.7337142857142882</c:v>
                </c:pt>
                <c:pt idx="432">
                  <c:v>2.7611428571428602</c:v>
                </c:pt>
                <c:pt idx="433">
                  <c:v>2.788571428571434</c:v>
                </c:pt>
                <c:pt idx="434">
                  <c:v>2.8205714285714292</c:v>
                </c:pt>
                <c:pt idx="435">
                  <c:v>2.8479999999999999</c:v>
                </c:pt>
                <c:pt idx="436">
                  <c:v>2.8479999999999999</c:v>
                </c:pt>
                <c:pt idx="437">
                  <c:v>2.88</c:v>
                </c:pt>
                <c:pt idx="438">
                  <c:v>2.9074285714285715</c:v>
                </c:pt>
                <c:pt idx="439">
                  <c:v>2.9257142857142857</c:v>
                </c:pt>
                <c:pt idx="440">
                  <c:v>2.9577142857142857</c:v>
                </c:pt>
                <c:pt idx="441">
                  <c:v>2.9805714285714315</c:v>
                </c:pt>
                <c:pt idx="442">
                  <c:v>3.0171428571428582</c:v>
                </c:pt>
                <c:pt idx="443">
                  <c:v>3.0628571428571432</c:v>
                </c:pt>
                <c:pt idx="444">
                  <c:v>3.0811428571428592</c:v>
                </c:pt>
                <c:pt idx="445">
                  <c:v>3.1040000000000001</c:v>
                </c:pt>
                <c:pt idx="446">
                  <c:v>3.1451428571428592</c:v>
                </c:pt>
                <c:pt idx="447">
                  <c:v>3.1680000000000001</c:v>
                </c:pt>
                <c:pt idx="448">
                  <c:v>3.2</c:v>
                </c:pt>
                <c:pt idx="449">
                  <c:v>3.2274285714285744</c:v>
                </c:pt>
                <c:pt idx="450">
                  <c:v>3.2502857142857144</c:v>
                </c:pt>
                <c:pt idx="451">
                  <c:v>3.2731428571428602</c:v>
                </c:pt>
                <c:pt idx="452">
                  <c:v>3.282285714285714</c:v>
                </c:pt>
                <c:pt idx="453">
                  <c:v>3.3097142857142861</c:v>
                </c:pt>
                <c:pt idx="454">
                  <c:v>3.36</c:v>
                </c:pt>
                <c:pt idx="455">
                  <c:v>3.387428571428571</c:v>
                </c:pt>
                <c:pt idx="456">
                  <c:v>3.4102857142857137</c:v>
                </c:pt>
                <c:pt idx="457">
                  <c:v>3.4422857142857137</c:v>
                </c:pt>
                <c:pt idx="458">
                  <c:v>3.5291428571428582</c:v>
                </c:pt>
                <c:pt idx="459">
                  <c:v>3.5977142857142859</c:v>
                </c:pt>
                <c:pt idx="460">
                  <c:v>3.6159999999999997</c:v>
                </c:pt>
                <c:pt idx="461">
                  <c:v>3.5977142857142859</c:v>
                </c:pt>
                <c:pt idx="462">
                  <c:v>3.6068571428571432</c:v>
                </c:pt>
                <c:pt idx="463">
                  <c:v>3.6205714285714325</c:v>
                </c:pt>
                <c:pt idx="464">
                  <c:v>3.6388571428571432</c:v>
                </c:pt>
                <c:pt idx="465">
                  <c:v>3.6571428571428592</c:v>
                </c:pt>
                <c:pt idx="466">
                  <c:v>3.6754285714285713</c:v>
                </c:pt>
                <c:pt idx="467">
                  <c:v>3.6982857142857144</c:v>
                </c:pt>
                <c:pt idx="468">
                  <c:v>3.7211428571428602</c:v>
                </c:pt>
                <c:pt idx="469">
                  <c:v>3.7531428571428602</c:v>
                </c:pt>
                <c:pt idx="470">
                  <c:v>3.780571428571434</c:v>
                </c:pt>
                <c:pt idx="471">
                  <c:v>3.8080000000000003</c:v>
                </c:pt>
                <c:pt idx="472">
                  <c:v>3.8445714285714292</c:v>
                </c:pt>
                <c:pt idx="473">
                  <c:v>3.894857142857143</c:v>
                </c:pt>
                <c:pt idx="474">
                  <c:v>3.9359999999999977</c:v>
                </c:pt>
                <c:pt idx="475">
                  <c:v>3.9771428571428582</c:v>
                </c:pt>
                <c:pt idx="476">
                  <c:v>4.0502857142857147</c:v>
                </c:pt>
                <c:pt idx="477">
                  <c:v>4.0777142857142863</c:v>
                </c:pt>
                <c:pt idx="478">
                  <c:v>4.1051428571428499</c:v>
                </c:pt>
                <c:pt idx="479">
                  <c:v>4.1234285714285654</c:v>
                </c:pt>
                <c:pt idx="480">
                  <c:v>4.1508571428571415</c:v>
                </c:pt>
                <c:pt idx="481">
                  <c:v>4.1737142857142864</c:v>
                </c:pt>
                <c:pt idx="482">
                  <c:v>4.1965714285714286</c:v>
                </c:pt>
                <c:pt idx="483">
                  <c:v>4.2194285714285709</c:v>
                </c:pt>
                <c:pt idx="484">
                  <c:v>4.2560000000000002</c:v>
                </c:pt>
                <c:pt idx="485">
                  <c:v>4.2880000000000003</c:v>
                </c:pt>
                <c:pt idx="486">
                  <c:v>4.3154285714285665</c:v>
                </c:pt>
                <c:pt idx="487">
                  <c:v>4.3519999999999985</c:v>
                </c:pt>
                <c:pt idx="488">
                  <c:v>4.3885714285714288</c:v>
                </c:pt>
                <c:pt idx="489">
                  <c:v>4.4205714285714288</c:v>
                </c:pt>
                <c:pt idx="490">
                  <c:v>4.4434285714285711</c:v>
                </c:pt>
                <c:pt idx="491">
                  <c:v>4.2148571428571415</c:v>
                </c:pt>
                <c:pt idx="492">
                  <c:v>4.2194285714285709</c:v>
                </c:pt>
                <c:pt idx="493">
                  <c:v>4.2285714285714286</c:v>
                </c:pt>
                <c:pt idx="494">
                  <c:v>4.2514285714285709</c:v>
                </c:pt>
                <c:pt idx="495">
                  <c:v>4.2742857142857149</c:v>
                </c:pt>
                <c:pt idx="496">
                  <c:v>4.2925714285714278</c:v>
                </c:pt>
                <c:pt idx="497">
                  <c:v>4.3199999999999985</c:v>
                </c:pt>
                <c:pt idx="498">
                  <c:v>4.3611428571428545</c:v>
                </c:pt>
                <c:pt idx="499">
                  <c:v>4.4571428571428555</c:v>
                </c:pt>
                <c:pt idx="500">
                  <c:v>4.5028571428571436</c:v>
                </c:pt>
                <c:pt idx="501">
                  <c:v>4.5257142857142858</c:v>
                </c:pt>
                <c:pt idx="502">
                  <c:v>4.5440000000000005</c:v>
                </c:pt>
                <c:pt idx="503">
                  <c:v>4.5394285714285711</c:v>
                </c:pt>
                <c:pt idx="504">
                  <c:v>4.4800000000000004</c:v>
                </c:pt>
                <c:pt idx="505">
                  <c:v>4.2834285714285709</c:v>
                </c:pt>
                <c:pt idx="506">
                  <c:v>4.2834285714285709</c:v>
                </c:pt>
                <c:pt idx="507">
                  <c:v>4.2880000000000003</c:v>
                </c:pt>
                <c:pt idx="508">
                  <c:v>4.2971428571428545</c:v>
                </c:pt>
                <c:pt idx="509">
                  <c:v>4.3062857142857149</c:v>
                </c:pt>
                <c:pt idx="510">
                  <c:v>4.3245714285714216</c:v>
                </c:pt>
                <c:pt idx="511">
                  <c:v>4.3474285714285665</c:v>
                </c:pt>
                <c:pt idx="512">
                  <c:v>4.3702857142857141</c:v>
                </c:pt>
                <c:pt idx="513">
                  <c:v>4.3977142857142857</c:v>
                </c:pt>
                <c:pt idx="514">
                  <c:v>4.4205714285714288</c:v>
                </c:pt>
                <c:pt idx="515">
                  <c:v>4.4434285714285711</c:v>
                </c:pt>
                <c:pt idx="516">
                  <c:v>4.4708571428571497</c:v>
                </c:pt>
                <c:pt idx="517">
                  <c:v>4.4937142857142884</c:v>
                </c:pt>
                <c:pt idx="518">
                  <c:v>4.5165714285714289</c:v>
                </c:pt>
                <c:pt idx="519">
                  <c:v>4.5440000000000005</c:v>
                </c:pt>
                <c:pt idx="520">
                  <c:v>4.5760000000000014</c:v>
                </c:pt>
                <c:pt idx="521">
                  <c:v>4.6034285714285685</c:v>
                </c:pt>
                <c:pt idx="522">
                  <c:v>4.6445714285714255</c:v>
                </c:pt>
                <c:pt idx="523">
                  <c:v>4.6765714285714282</c:v>
                </c:pt>
                <c:pt idx="524">
                  <c:v>4.7039999999999997</c:v>
                </c:pt>
                <c:pt idx="525">
                  <c:v>4.7405714285714291</c:v>
                </c:pt>
                <c:pt idx="526">
                  <c:v>4.7725714285714291</c:v>
                </c:pt>
                <c:pt idx="527">
                  <c:v>4.8045714285714265</c:v>
                </c:pt>
                <c:pt idx="528">
                  <c:v>4.8319999999999999</c:v>
                </c:pt>
                <c:pt idx="529">
                  <c:v>4.8639999999999946</c:v>
                </c:pt>
                <c:pt idx="530">
                  <c:v>4.9005714285714284</c:v>
                </c:pt>
                <c:pt idx="531">
                  <c:v>4.96</c:v>
                </c:pt>
                <c:pt idx="532">
                  <c:v>5.0377142857142854</c:v>
                </c:pt>
                <c:pt idx="533">
                  <c:v>5.0834285714285716</c:v>
                </c:pt>
                <c:pt idx="534">
                  <c:v>5.1199999999999966</c:v>
                </c:pt>
                <c:pt idx="535">
                  <c:v>5.1519999999999975</c:v>
                </c:pt>
                <c:pt idx="536">
                  <c:v>5.1748571428571415</c:v>
                </c:pt>
                <c:pt idx="537">
                  <c:v>5.1702857142857095</c:v>
                </c:pt>
                <c:pt idx="538">
                  <c:v>5.1748571428571415</c:v>
                </c:pt>
                <c:pt idx="539">
                  <c:v>5.1885714285714286</c:v>
                </c:pt>
                <c:pt idx="540">
                  <c:v>5.1931428571428508</c:v>
                </c:pt>
                <c:pt idx="541">
                  <c:v>5.2114285714285717</c:v>
                </c:pt>
                <c:pt idx="542">
                  <c:v>5.2251428571428509</c:v>
                </c:pt>
                <c:pt idx="543">
                  <c:v>5.2388571428571433</c:v>
                </c:pt>
                <c:pt idx="544">
                  <c:v>5.2617142857142873</c:v>
                </c:pt>
                <c:pt idx="545">
                  <c:v>5.2708571428571434</c:v>
                </c:pt>
                <c:pt idx="546">
                  <c:v>5.2891428571428571</c:v>
                </c:pt>
                <c:pt idx="547">
                  <c:v>5.3074285714285665</c:v>
                </c:pt>
                <c:pt idx="548">
                  <c:v>5.2754285714285709</c:v>
                </c:pt>
                <c:pt idx="549">
                  <c:v>5.2891428571428571</c:v>
                </c:pt>
                <c:pt idx="550">
                  <c:v>5.3028571428571425</c:v>
                </c:pt>
                <c:pt idx="551">
                  <c:v>5.3165714285714287</c:v>
                </c:pt>
                <c:pt idx="552">
                  <c:v>5.3348571428571425</c:v>
                </c:pt>
                <c:pt idx="553">
                  <c:v>5.3668571428571425</c:v>
                </c:pt>
                <c:pt idx="554">
                  <c:v>5.3760000000000003</c:v>
                </c:pt>
                <c:pt idx="555">
                  <c:v>5.394285714285707</c:v>
                </c:pt>
                <c:pt idx="556">
                  <c:v>5.4034285714285719</c:v>
                </c:pt>
                <c:pt idx="557">
                  <c:v>5.4354285714285719</c:v>
                </c:pt>
                <c:pt idx="558">
                  <c:v>5.4491428571428573</c:v>
                </c:pt>
                <c:pt idx="559">
                  <c:v>5.4628571428571426</c:v>
                </c:pt>
                <c:pt idx="560">
                  <c:v>5.4720000000000004</c:v>
                </c:pt>
                <c:pt idx="561">
                  <c:v>5.4857142857142884</c:v>
                </c:pt>
                <c:pt idx="562">
                  <c:v>5.4902857142857142</c:v>
                </c:pt>
                <c:pt idx="563">
                  <c:v>5.5039999999999996</c:v>
                </c:pt>
                <c:pt idx="564">
                  <c:v>5.5085714285714289</c:v>
                </c:pt>
                <c:pt idx="565">
                  <c:v>5.5177142857142858</c:v>
                </c:pt>
                <c:pt idx="566">
                  <c:v>5.5314285714285711</c:v>
                </c:pt>
                <c:pt idx="567">
                  <c:v>5.5542857142857072</c:v>
                </c:pt>
                <c:pt idx="568">
                  <c:v>5.572571428571429</c:v>
                </c:pt>
                <c:pt idx="569">
                  <c:v>5.5771428571428565</c:v>
                </c:pt>
                <c:pt idx="570">
                  <c:v>5.5817142857142894</c:v>
                </c:pt>
                <c:pt idx="571">
                  <c:v>5.5862857142857143</c:v>
                </c:pt>
                <c:pt idx="572">
                  <c:v>5.5954285714285685</c:v>
                </c:pt>
                <c:pt idx="573">
                  <c:v>5.6045714285714245</c:v>
                </c:pt>
                <c:pt idx="574">
                  <c:v>5.6091428571428565</c:v>
                </c:pt>
                <c:pt idx="575">
                  <c:v>5.6182857142857072</c:v>
                </c:pt>
                <c:pt idx="576">
                  <c:v>5.5817142857142894</c:v>
                </c:pt>
                <c:pt idx="577">
                  <c:v>5.5862857142857143</c:v>
                </c:pt>
                <c:pt idx="578">
                  <c:v>5.5862857142857143</c:v>
                </c:pt>
                <c:pt idx="579">
                  <c:v>5.5954285714285685</c:v>
                </c:pt>
                <c:pt idx="580">
                  <c:v>5.6000000000000005</c:v>
                </c:pt>
                <c:pt idx="581">
                  <c:v>5.6045714285714245</c:v>
                </c:pt>
                <c:pt idx="582">
                  <c:v>5.6091428571428565</c:v>
                </c:pt>
                <c:pt idx="583">
                  <c:v>5.6137142857142859</c:v>
                </c:pt>
                <c:pt idx="584">
                  <c:v>5.6228571428571366</c:v>
                </c:pt>
                <c:pt idx="585">
                  <c:v>5.6274285714285632</c:v>
                </c:pt>
                <c:pt idx="586">
                  <c:v>5.6274285714285632</c:v>
                </c:pt>
                <c:pt idx="587">
                  <c:v>5.6320000000000006</c:v>
                </c:pt>
                <c:pt idx="588">
                  <c:v>5.6365714285714281</c:v>
                </c:pt>
                <c:pt idx="589">
                  <c:v>5.6457142857142859</c:v>
                </c:pt>
                <c:pt idx="590">
                  <c:v>5.6502857142857081</c:v>
                </c:pt>
                <c:pt idx="591">
                  <c:v>5.6502857142857081</c:v>
                </c:pt>
                <c:pt idx="592">
                  <c:v>5.6548571428571375</c:v>
                </c:pt>
                <c:pt idx="593">
                  <c:v>5.6594285714285695</c:v>
                </c:pt>
                <c:pt idx="594">
                  <c:v>5.6639999999999944</c:v>
                </c:pt>
                <c:pt idx="595">
                  <c:v>5.6685714285714255</c:v>
                </c:pt>
                <c:pt idx="596">
                  <c:v>5.6731428571428575</c:v>
                </c:pt>
                <c:pt idx="597">
                  <c:v>5.6411428571428575</c:v>
                </c:pt>
                <c:pt idx="598">
                  <c:v>5.6411428571428575</c:v>
                </c:pt>
                <c:pt idx="599">
                  <c:v>5.6365714285714281</c:v>
                </c:pt>
                <c:pt idx="600">
                  <c:v>5.3668571428571425</c:v>
                </c:pt>
                <c:pt idx="601">
                  <c:v>5.3668571428571425</c:v>
                </c:pt>
                <c:pt idx="602">
                  <c:v>5.3668571428571425</c:v>
                </c:pt>
                <c:pt idx="603">
                  <c:v>5.3668571428571425</c:v>
                </c:pt>
                <c:pt idx="604">
                  <c:v>5.3668571428571425</c:v>
                </c:pt>
                <c:pt idx="605">
                  <c:v>5.3668571428571425</c:v>
                </c:pt>
                <c:pt idx="606">
                  <c:v>5.3668571428571425</c:v>
                </c:pt>
                <c:pt idx="607">
                  <c:v>5.3668571428571425</c:v>
                </c:pt>
                <c:pt idx="608">
                  <c:v>5.3668571428571425</c:v>
                </c:pt>
                <c:pt idx="609">
                  <c:v>5.3668571428571425</c:v>
                </c:pt>
                <c:pt idx="610">
                  <c:v>5.3668571428571425</c:v>
                </c:pt>
                <c:pt idx="611">
                  <c:v>5.3668571428571425</c:v>
                </c:pt>
                <c:pt idx="612">
                  <c:v>5.3668571428571425</c:v>
                </c:pt>
                <c:pt idx="613">
                  <c:v>5.3668571428571425</c:v>
                </c:pt>
                <c:pt idx="614">
                  <c:v>5.3668571428571425</c:v>
                </c:pt>
                <c:pt idx="615">
                  <c:v>5.3668571428571425</c:v>
                </c:pt>
                <c:pt idx="616">
                  <c:v>5.3668571428571425</c:v>
                </c:pt>
                <c:pt idx="617">
                  <c:v>5.3714285714285719</c:v>
                </c:pt>
                <c:pt idx="618">
                  <c:v>5.3714285714285719</c:v>
                </c:pt>
                <c:pt idx="619">
                  <c:v>5.3714285714285719</c:v>
                </c:pt>
                <c:pt idx="620">
                  <c:v>5.3714285714285719</c:v>
                </c:pt>
                <c:pt idx="621">
                  <c:v>5.3714285714285719</c:v>
                </c:pt>
                <c:pt idx="622">
                  <c:v>5.3714285714285719</c:v>
                </c:pt>
                <c:pt idx="623">
                  <c:v>5.3714285714285719</c:v>
                </c:pt>
                <c:pt idx="624">
                  <c:v>5.3714285714285719</c:v>
                </c:pt>
                <c:pt idx="625">
                  <c:v>5.3760000000000003</c:v>
                </c:pt>
                <c:pt idx="626">
                  <c:v>5.3760000000000003</c:v>
                </c:pt>
                <c:pt idx="627">
                  <c:v>5.3760000000000003</c:v>
                </c:pt>
                <c:pt idx="628">
                  <c:v>5.3760000000000003</c:v>
                </c:pt>
                <c:pt idx="629">
                  <c:v>5.3805714285714279</c:v>
                </c:pt>
                <c:pt idx="630">
                  <c:v>5.3805714285714279</c:v>
                </c:pt>
                <c:pt idx="631">
                  <c:v>5.3805714285714279</c:v>
                </c:pt>
                <c:pt idx="632">
                  <c:v>5.3805714285714279</c:v>
                </c:pt>
                <c:pt idx="633">
                  <c:v>5.3805714285714279</c:v>
                </c:pt>
                <c:pt idx="634">
                  <c:v>5.3805714285714279</c:v>
                </c:pt>
                <c:pt idx="635">
                  <c:v>5.3805714285714279</c:v>
                </c:pt>
                <c:pt idx="636">
                  <c:v>5.3805714285714279</c:v>
                </c:pt>
                <c:pt idx="637">
                  <c:v>5.3805714285714279</c:v>
                </c:pt>
                <c:pt idx="638">
                  <c:v>5.3805714285714279</c:v>
                </c:pt>
                <c:pt idx="639">
                  <c:v>5.3805714285714279</c:v>
                </c:pt>
                <c:pt idx="640">
                  <c:v>5.3805714285714279</c:v>
                </c:pt>
                <c:pt idx="641">
                  <c:v>5.3851428571428555</c:v>
                </c:pt>
                <c:pt idx="642">
                  <c:v>5.3851428571428555</c:v>
                </c:pt>
                <c:pt idx="643">
                  <c:v>5.3851428571428555</c:v>
                </c:pt>
                <c:pt idx="644">
                  <c:v>5.3851428571428555</c:v>
                </c:pt>
                <c:pt idx="645">
                  <c:v>5.3851428571428555</c:v>
                </c:pt>
                <c:pt idx="646">
                  <c:v>5.3851428571428555</c:v>
                </c:pt>
                <c:pt idx="647">
                  <c:v>5.3851428571428555</c:v>
                </c:pt>
                <c:pt idx="648">
                  <c:v>5.3851428571428555</c:v>
                </c:pt>
                <c:pt idx="649">
                  <c:v>5.3851428571428555</c:v>
                </c:pt>
                <c:pt idx="650">
                  <c:v>5.3851428571428555</c:v>
                </c:pt>
                <c:pt idx="651">
                  <c:v>5.3851428571428555</c:v>
                </c:pt>
                <c:pt idx="652">
                  <c:v>5.3897142857142883</c:v>
                </c:pt>
                <c:pt idx="653">
                  <c:v>5.3897142857142883</c:v>
                </c:pt>
                <c:pt idx="654">
                  <c:v>5.3897142857142883</c:v>
                </c:pt>
                <c:pt idx="655">
                  <c:v>5.3897142857142883</c:v>
                </c:pt>
                <c:pt idx="656">
                  <c:v>5.3897142857142883</c:v>
                </c:pt>
                <c:pt idx="657">
                  <c:v>5.3897142857142883</c:v>
                </c:pt>
                <c:pt idx="658">
                  <c:v>5.3897142857142883</c:v>
                </c:pt>
                <c:pt idx="659">
                  <c:v>5.3897142857142883</c:v>
                </c:pt>
                <c:pt idx="660">
                  <c:v>5.394285714285707</c:v>
                </c:pt>
                <c:pt idx="661">
                  <c:v>5.394285714285707</c:v>
                </c:pt>
                <c:pt idx="662">
                  <c:v>5.394285714285707</c:v>
                </c:pt>
                <c:pt idx="663">
                  <c:v>5.394285714285707</c:v>
                </c:pt>
                <c:pt idx="664">
                  <c:v>5.394285714285707</c:v>
                </c:pt>
                <c:pt idx="665">
                  <c:v>5.394285714285707</c:v>
                </c:pt>
                <c:pt idx="666">
                  <c:v>5.394285714285707</c:v>
                </c:pt>
                <c:pt idx="667">
                  <c:v>5.394285714285707</c:v>
                </c:pt>
                <c:pt idx="668">
                  <c:v>5.394285714285707</c:v>
                </c:pt>
                <c:pt idx="669">
                  <c:v>5.394285714285707</c:v>
                </c:pt>
                <c:pt idx="670">
                  <c:v>5.394285714285707</c:v>
                </c:pt>
                <c:pt idx="671">
                  <c:v>5.3988571428571426</c:v>
                </c:pt>
                <c:pt idx="672">
                  <c:v>5.3988571428571426</c:v>
                </c:pt>
                <c:pt idx="673">
                  <c:v>5.3988571428571426</c:v>
                </c:pt>
                <c:pt idx="674">
                  <c:v>5.3988571428571426</c:v>
                </c:pt>
                <c:pt idx="675">
                  <c:v>5.3988571428571426</c:v>
                </c:pt>
                <c:pt idx="676">
                  <c:v>5.4034285714285719</c:v>
                </c:pt>
                <c:pt idx="677">
                  <c:v>5.4034285714285719</c:v>
                </c:pt>
                <c:pt idx="678">
                  <c:v>5.3851428571428555</c:v>
                </c:pt>
                <c:pt idx="679">
                  <c:v>5.3851428571428555</c:v>
                </c:pt>
                <c:pt idx="680">
                  <c:v>5.3851428571428555</c:v>
                </c:pt>
                <c:pt idx="681">
                  <c:v>5.3851428571428555</c:v>
                </c:pt>
                <c:pt idx="682">
                  <c:v>5.3851428571428555</c:v>
                </c:pt>
                <c:pt idx="683">
                  <c:v>5.3851428571428555</c:v>
                </c:pt>
                <c:pt idx="684">
                  <c:v>5.3851428571428555</c:v>
                </c:pt>
                <c:pt idx="685">
                  <c:v>5.3851428571428555</c:v>
                </c:pt>
                <c:pt idx="686">
                  <c:v>5.3851428571428555</c:v>
                </c:pt>
                <c:pt idx="687">
                  <c:v>5.3851428571428555</c:v>
                </c:pt>
                <c:pt idx="688">
                  <c:v>5.3851428571428555</c:v>
                </c:pt>
                <c:pt idx="689">
                  <c:v>5.3851428571428555</c:v>
                </c:pt>
                <c:pt idx="690">
                  <c:v>5.3851428571428555</c:v>
                </c:pt>
                <c:pt idx="691">
                  <c:v>5.3851428571428555</c:v>
                </c:pt>
                <c:pt idx="692">
                  <c:v>5.3851428571428555</c:v>
                </c:pt>
                <c:pt idx="693">
                  <c:v>5.3851428571428555</c:v>
                </c:pt>
                <c:pt idx="694">
                  <c:v>5.3851428571428555</c:v>
                </c:pt>
                <c:pt idx="695">
                  <c:v>5.3851428571428555</c:v>
                </c:pt>
                <c:pt idx="696">
                  <c:v>5.3851428571428555</c:v>
                </c:pt>
                <c:pt idx="697">
                  <c:v>5.3851428571428555</c:v>
                </c:pt>
                <c:pt idx="698">
                  <c:v>5.3897142857142883</c:v>
                </c:pt>
                <c:pt idx="699">
                  <c:v>5.3897142857142883</c:v>
                </c:pt>
                <c:pt idx="700">
                  <c:v>5.3897142857142883</c:v>
                </c:pt>
                <c:pt idx="701">
                  <c:v>5.3897142857142883</c:v>
                </c:pt>
                <c:pt idx="702">
                  <c:v>5.3897142857142883</c:v>
                </c:pt>
                <c:pt idx="703">
                  <c:v>5.3897142857142883</c:v>
                </c:pt>
                <c:pt idx="704">
                  <c:v>5.3897142857142883</c:v>
                </c:pt>
                <c:pt idx="705">
                  <c:v>5.3897142857142883</c:v>
                </c:pt>
                <c:pt idx="706">
                  <c:v>5.3897142857142883</c:v>
                </c:pt>
                <c:pt idx="707">
                  <c:v>5.3897142857142883</c:v>
                </c:pt>
                <c:pt idx="708">
                  <c:v>5.3897142857142883</c:v>
                </c:pt>
                <c:pt idx="709">
                  <c:v>5.3897142857142883</c:v>
                </c:pt>
                <c:pt idx="710">
                  <c:v>5.3897142857142883</c:v>
                </c:pt>
                <c:pt idx="711">
                  <c:v>5.3897142857142883</c:v>
                </c:pt>
                <c:pt idx="712">
                  <c:v>5.3897142857142883</c:v>
                </c:pt>
                <c:pt idx="713">
                  <c:v>5.3897142857142883</c:v>
                </c:pt>
                <c:pt idx="714">
                  <c:v>5.3897142857142883</c:v>
                </c:pt>
                <c:pt idx="715">
                  <c:v>5.3897142857142883</c:v>
                </c:pt>
                <c:pt idx="716">
                  <c:v>5.3897142857142883</c:v>
                </c:pt>
                <c:pt idx="717">
                  <c:v>5.3897142857142883</c:v>
                </c:pt>
                <c:pt idx="718">
                  <c:v>5.3897142857142883</c:v>
                </c:pt>
                <c:pt idx="719">
                  <c:v>5.3897142857142883</c:v>
                </c:pt>
                <c:pt idx="720">
                  <c:v>5.3897142857142883</c:v>
                </c:pt>
                <c:pt idx="721">
                  <c:v>5.3897142857142883</c:v>
                </c:pt>
                <c:pt idx="722">
                  <c:v>5.3897142857142883</c:v>
                </c:pt>
                <c:pt idx="723">
                  <c:v>5.3897142857142883</c:v>
                </c:pt>
                <c:pt idx="724">
                  <c:v>5.3897142857142883</c:v>
                </c:pt>
                <c:pt idx="725">
                  <c:v>5.3897142857142883</c:v>
                </c:pt>
                <c:pt idx="726">
                  <c:v>5.3897142857142883</c:v>
                </c:pt>
                <c:pt idx="727">
                  <c:v>5.3897142857142883</c:v>
                </c:pt>
                <c:pt idx="728">
                  <c:v>5.3897142857142883</c:v>
                </c:pt>
                <c:pt idx="729">
                  <c:v>5.3897142857142883</c:v>
                </c:pt>
                <c:pt idx="730">
                  <c:v>5.3897142857142883</c:v>
                </c:pt>
                <c:pt idx="731">
                  <c:v>5.3897142857142883</c:v>
                </c:pt>
                <c:pt idx="732">
                  <c:v>5.3897142857142883</c:v>
                </c:pt>
                <c:pt idx="733">
                  <c:v>5.3897142857142883</c:v>
                </c:pt>
                <c:pt idx="734">
                  <c:v>5.3897142857142883</c:v>
                </c:pt>
                <c:pt idx="735">
                  <c:v>5.3897142857142883</c:v>
                </c:pt>
                <c:pt idx="736">
                  <c:v>5.394285714285707</c:v>
                </c:pt>
                <c:pt idx="737">
                  <c:v>5.394285714285707</c:v>
                </c:pt>
                <c:pt idx="738">
                  <c:v>5.394285714285707</c:v>
                </c:pt>
                <c:pt idx="739">
                  <c:v>5.394285714285707</c:v>
                </c:pt>
                <c:pt idx="740">
                  <c:v>5.394285714285707</c:v>
                </c:pt>
                <c:pt idx="741">
                  <c:v>5.394285714285707</c:v>
                </c:pt>
                <c:pt idx="742">
                  <c:v>5.394285714285707</c:v>
                </c:pt>
                <c:pt idx="743">
                  <c:v>5.394285714285707</c:v>
                </c:pt>
                <c:pt idx="744">
                  <c:v>5.394285714285707</c:v>
                </c:pt>
                <c:pt idx="745">
                  <c:v>5.394285714285707</c:v>
                </c:pt>
                <c:pt idx="746">
                  <c:v>5.394285714285707</c:v>
                </c:pt>
                <c:pt idx="747">
                  <c:v>5.394285714285707</c:v>
                </c:pt>
                <c:pt idx="748">
                  <c:v>5.394285714285707</c:v>
                </c:pt>
                <c:pt idx="749">
                  <c:v>5.394285714285707</c:v>
                </c:pt>
                <c:pt idx="750">
                  <c:v>5.394285714285707</c:v>
                </c:pt>
                <c:pt idx="751">
                  <c:v>5.394285714285707</c:v>
                </c:pt>
                <c:pt idx="752">
                  <c:v>5.394285714285707</c:v>
                </c:pt>
                <c:pt idx="753">
                  <c:v>5.394285714285707</c:v>
                </c:pt>
                <c:pt idx="754">
                  <c:v>5.394285714285707</c:v>
                </c:pt>
                <c:pt idx="755">
                  <c:v>5.394285714285707</c:v>
                </c:pt>
                <c:pt idx="756">
                  <c:v>5.3988571428571426</c:v>
                </c:pt>
                <c:pt idx="757">
                  <c:v>5.3988571428571426</c:v>
                </c:pt>
                <c:pt idx="758">
                  <c:v>5.3988571428571426</c:v>
                </c:pt>
                <c:pt idx="759">
                  <c:v>5.3988571428571426</c:v>
                </c:pt>
                <c:pt idx="760">
                  <c:v>5.3988571428571426</c:v>
                </c:pt>
                <c:pt idx="761">
                  <c:v>5.3988571428571426</c:v>
                </c:pt>
                <c:pt idx="762">
                  <c:v>5.3988571428571426</c:v>
                </c:pt>
                <c:pt idx="763">
                  <c:v>5.3988571428571426</c:v>
                </c:pt>
                <c:pt idx="764">
                  <c:v>5.3988571428571426</c:v>
                </c:pt>
                <c:pt idx="765">
                  <c:v>5.3988571428571426</c:v>
                </c:pt>
                <c:pt idx="766">
                  <c:v>5.3988571428571426</c:v>
                </c:pt>
                <c:pt idx="767">
                  <c:v>5.3988571428571426</c:v>
                </c:pt>
                <c:pt idx="768">
                  <c:v>5.394285714285707</c:v>
                </c:pt>
                <c:pt idx="769">
                  <c:v>5.3668571428571425</c:v>
                </c:pt>
                <c:pt idx="770">
                  <c:v>5.3668571428571425</c:v>
                </c:pt>
                <c:pt idx="771">
                  <c:v>5.3668571428571425</c:v>
                </c:pt>
                <c:pt idx="772">
                  <c:v>5.394285714285707</c:v>
                </c:pt>
                <c:pt idx="773">
                  <c:v>5.394285714285707</c:v>
                </c:pt>
                <c:pt idx="774">
                  <c:v>5.3851428571428555</c:v>
                </c:pt>
                <c:pt idx="775">
                  <c:v>5.3988571428571426</c:v>
                </c:pt>
                <c:pt idx="776">
                  <c:v>5.4034285714285719</c:v>
                </c:pt>
                <c:pt idx="777">
                  <c:v>5.3988571428571426</c:v>
                </c:pt>
                <c:pt idx="778">
                  <c:v>5.4034285714285719</c:v>
                </c:pt>
                <c:pt idx="779">
                  <c:v>5.4034285714285719</c:v>
                </c:pt>
                <c:pt idx="780">
                  <c:v>5.4034285714285719</c:v>
                </c:pt>
                <c:pt idx="781">
                  <c:v>5.4034285714285719</c:v>
                </c:pt>
                <c:pt idx="782">
                  <c:v>5.4034285714285719</c:v>
                </c:pt>
                <c:pt idx="783">
                  <c:v>5.4034285714285719</c:v>
                </c:pt>
                <c:pt idx="784">
                  <c:v>5.4034285714285719</c:v>
                </c:pt>
                <c:pt idx="785">
                  <c:v>5.4034285714285719</c:v>
                </c:pt>
                <c:pt idx="786">
                  <c:v>5.4034285714285719</c:v>
                </c:pt>
                <c:pt idx="787">
                  <c:v>5.4034285714285719</c:v>
                </c:pt>
                <c:pt idx="788">
                  <c:v>5.4034285714285719</c:v>
                </c:pt>
                <c:pt idx="789">
                  <c:v>5.4034285714285719</c:v>
                </c:pt>
                <c:pt idx="790">
                  <c:v>5.4034285714285719</c:v>
                </c:pt>
                <c:pt idx="791">
                  <c:v>5.3988571428571426</c:v>
                </c:pt>
                <c:pt idx="792">
                  <c:v>5.3988571428571426</c:v>
                </c:pt>
                <c:pt idx="793">
                  <c:v>5.3988571428571426</c:v>
                </c:pt>
                <c:pt idx="794">
                  <c:v>5.3988571428571426</c:v>
                </c:pt>
                <c:pt idx="795">
                  <c:v>5.3988571428571426</c:v>
                </c:pt>
                <c:pt idx="796">
                  <c:v>5.3988571428571426</c:v>
                </c:pt>
                <c:pt idx="797">
                  <c:v>5.3988571428571426</c:v>
                </c:pt>
                <c:pt idx="798">
                  <c:v>5.3988571428571426</c:v>
                </c:pt>
                <c:pt idx="799">
                  <c:v>5.3988571428571426</c:v>
                </c:pt>
                <c:pt idx="800">
                  <c:v>5.3988571428571426</c:v>
                </c:pt>
                <c:pt idx="801">
                  <c:v>5.3988571428571426</c:v>
                </c:pt>
                <c:pt idx="802">
                  <c:v>5.3988571428571426</c:v>
                </c:pt>
                <c:pt idx="803">
                  <c:v>5.3988571428571426</c:v>
                </c:pt>
                <c:pt idx="804">
                  <c:v>5.3988571428571426</c:v>
                </c:pt>
                <c:pt idx="805">
                  <c:v>5.394285714285707</c:v>
                </c:pt>
                <c:pt idx="806">
                  <c:v>5.394285714285707</c:v>
                </c:pt>
                <c:pt idx="807">
                  <c:v>5.394285714285707</c:v>
                </c:pt>
                <c:pt idx="808">
                  <c:v>5.394285714285707</c:v>
                </c:pt>
                <c:pt idx="809">
                  <c:v>5.394285714285707</c:v>
                </c:pt>
                <c:pt idx="810">
                  <c:v>5.394285714285707</c:v>
                </c:pt>
                <c:pt idx="811">
                  <c:v>5.394285714285707</c:v>
                </c:pt>
                <c:pt idx="812">
                  <c:v>5.394285714285707</c:v>
                </c:pt>
                <c:pt idx="813">
                  <c:v>5.394285714285707</c:v>
                </c:pt>
                <c:pt idx="814">
                  <c:v>5.394285714285707</c:v>
                </c:pt>
                <c:pt idx="815">
                  <c:v>5.394285714285707</c:v>
                </c:pt>
                <c:pt idx="816">
                  <c:v>5.394285714285707</c:v>
                </c:pt>
                <c:pt idx="817">
                  <c:v>5.3897142857142883</c:v>
                </c:pt>
                <c:pt idx="818">
                  <c:v>5.3897142857142883</c:v>
                </c:pt>
                <c:pt idx="819">
                  <c:v>5.3897142857142883</c:v>
                </c:pt>
                <c:pt idx="820">
                  <c:v>5.3897142857142883</c:v>
                </c:pt>
                <c:pt idx="821">
                  <c:v>5.3897142857142883</c:v>
                </c:pt>
                <c:pt idx="822">
                  <c:v>5.3897142857142883</c:v>
                </c:pt>
                <c:pt idx="823">
                  <c:v>5.3897142857142883</c:v>
                </c:pt>
                <c:pt idx="824">
                  <c:v>5.3897142857142883</c:v>
                </c:pt>
                <c:pt idx="825">
                  <c:v>5.3897142857142883</c:v>
                </c:pt>
                <c:pt idx="826">
                  <c:v>5.3897142857142883</c:v>
                </c:pt>
                <c:pt idx="827">
                  <c:v>5.3897142857142883</c:v>
                </c:pt>
                <c:pt idx="828">
                  <c:v>5.3897142857142883</c:v>
                </c:pt>
                <c:pt idx="829">
                  <c:v>5.3897142857142883</c:v>
                </c:pt>
                <c:pt idx="830">
                  <c:v>5.3851428571428555</c:v>
                </c:pt>
                <c:pt idx="831">
                  <c:v>5.3851428571428555</c:v>
                </c:pt>
                <c:pt idx="832">
                  <c:v>5.3851428571428555</c:v>
                </c:pt>
                <c:pt idx="833">
                  <c:v>5.3851428571428555</c:v>
                </c:pt>
                <c:pt idx="834">
                  <c:v>5.3851428571428555</c:v>
                </c:pt>
                <c:pt idx="835">
                  <c:v>5.3851428571428555</c:v>
                </c:pt>
                <c:pt idx="836">
                  <c:v>5.3805714285714279</c:v>
                </c:pt>
                <c:pt idx="837">
                  <c:v>5.3805714285714279</c:v>
                </c:pt>
                <c:pt idx="838">
                  <c:v>5.3760000000000003</c:v>
                </c:pt>
                <c:pt idx="839">
                  <c:v>5.3760000000000003</c:v>
                </c:pt>
                <c:pt idx="840">
                  <c:v>5.3760000000000003</c:v>
                </c:pt>
                <c:pt idx="841">
                  <c:v>5.3714285714285719</c:v>
                </c:pt>
                <c:pt idx="842">
                  <c:v>5.3714285714285719</c:v>
                </c:pt>
                <c:pt idx="843">
                  <c:v>5.3714285714285719</c:v>
                </c:pt>
                <c:pt idx="844">
                  <c:v>5.3714285714285719</c:v>
                </c:pt>
                <c:pt idx="845">
                  <c:v>5.3668571428571425</c:v>
                </c:pt>
                <c:pt idx="846">
                  <c:v>5.3668571428571425</c:v>
                </c:pt>
                <c:pt idx="847">
                  <c:v>5.3668571428571425</c:v>
                </c:pt>
                <c:pt idx="848">
                  <c:v>5.3668571428571425</c:v>
                </c:pt>
                <c:pt idx="849">
                  <c:v>5.3668571428571425</c:v>
                </c:pt>
                <c:pt idx="850">
                  <c:v>5.362285714285707</c:v>
                </c:pt>
                <c:pt idx="851">
                  <c:v>5.362285714285707</c:v>
                </c:pt>
                <c:pt idx="852">
                  <c:v>5.362285714285707</c:v>
                </c:pt>
                <c:pt idx="853">
                  <c:v>5.3577142857142857</c:v>
                </c:pt>
                <c:pt idx="854">
                  <c:v>5.3531428571428545</c:v>
                </c:pt>
                <c:pt idx="855">
                  <c:v>5.3531428571428545</c:v>
                </c:pt>
                <c:pt idx="856">
                  <c:v>5.3485714285714279</c:v>
                </c:pt>
                <c:pt idx="857">
                  <c:v>5.3485714285714279</c:v>
                </c:pt>
                <c:pt idx="858">
                  <c:v>5.3439999999999985</c:v>
                </c:pt>
                <c:pt idx="859">
                  <c:v>5.3439999999999985</c:v>
                </c:pt>
                <c:pt idx="860">
                  <c:v>5.3439999999999985</c:v>
                </c:pt>
                <c:pt idx="861">
                  <c:v>5.339428571428571</c:v>
                </c:pt>
                <c:pt idx="862">
                  <c:v>5.339428571428571</c:v>
                </c:pt>
                <c:pt idx="863">
                  <c:v>5.3348571428571425</c:v>
                </c:pt>
                <c:pt idx="864">
                  <c:v>5.3302857142857141</c:v>
                </c:pt>
                <c:pt idx="865">
                  <c:v>5.3302857142857141</c:v>
                </c:pt>
                <c:pt idx="866">
                  <c:v>5.3257142857142856</c:v>
                </c:pt>
                <c:pt idx="867">
                  <c:v>5.3211428571428545</c:v>
                </c:pt>
                <c:pt idx="868">
                  <c:v>5.3211428571428545</c:v>
                </c:pt>
                <c:pt idx="869">
                  <c:v>5.3165714285714287</c:v>
                </c:pt>
                <c:pt idx="870">
                  <c:v>5.3165714285714287</c:v>
                </c:pt>
                <c:pt idx="871">
                  <c:v>5.3074285714285665</c:v>
                </c:pt>
                <c:pt idx="872">
                  <c:v>5.3028571428571425</c:v>
                </c:pt>
                <c:pt idx="873">
                  <c:v>5.3028571428571425</c:v>
                </c:pt>
                <c:pt idx="874">
                  <c:v>5.298285714285714</c:v>
                </c:pt>
                <c:pt idx="875">
                  <c:v>5.298285714285714</c:v>
                </c:pt>
                <c:pt idx="876">
                  <c:v>5.2937142857142874</c:v>
                </c:pt>
                <c:pt idx="877">
                  <c:v>5.2845714285714287</c:v>
                </c:pt>
                <c:pt idx="878">
                  <c:v>5.28</c:v>
                </c:pt>
                <c:pt idx="879">
                  <c:v>5.2754285714285709</c:v>
                </c:pt>
                <c:pt idx="880">
                  <c:v>5.2754285714285709</c:v>
                </c:pt>
                <c:pt idx="881">
                  <c:v>5.2708571428571434</c:v>
                </c:pt>
                <c:pt idx="882">
                  <c:v>5.2617142857142873</c:v>
                </c:pt>
                <c:pt idx="883">
                  <c:v>5.2571428571428545</c:v>
                </c:pt>
                <c:pt idx="884">
                  <c:v>5.2525714285714287</c:v>
                </c:pt>
                <c:pt idx="885">
                  <c:v>5.2480000000000002</c:v>
                </c:pt>
                <c:pt idx="886">
                  <c:v>5.2388571428571433</c:v>
                </c:pt>
                <c:pt idx="887">
                  <c:v>5.234285714285714</c:v>
                </c:pt>
                <c:pt idx="888">
                  <c:v>5.2297142857142864</c:v>
                </c:pt>
                <c:pt idx="889">
                  <c:v>5.2251428571428509</c:v>
                </c:pt>
                <c:pt idx="890">
                  <c:v>5.2205714285714286</c:v>
                </c:pt>
                <c:pt idx="891">
                  <c:v>5.2114285714285717</c:v>
                </c:pt>
                <c:pt idx="892">
                  <c:v>5.2068571428571433</c:v>
                </c:pt>
                <c:pt idx="893">
                  <c:v>5.202285714285714</c:v>
                </c:pt>
                <c:pt idx="894">
                  <c:v>5.1931428571428508</c:v>
                </c:pt>
                <c:pt idx="895">
                  <c:v>5.1839999999999975</c:v>
                </c:pt>
                <c:pt idx="896">
                  <c:v>5.1794285714285717</c:v>
                </c:pt>
                <c:pt idx="897">
                  <c:v>5.1702857142857095</c:v>
                </c:pt>
                <c:pt idx="898">
                  <c:v>5.1611428571428508</c:v>
                </c:pt>
                <c:pt idx="899">
                  <c:v>5.1565714285714286</c:v>
                </c:pt>
                <c:pt idx="900">
                  <c:v>5.1428571428571415</c:v>
                </c:pt>
                <c:pt idx="901">
                  <c:v>5.1337142857142863</c:v>
                </c:pt>
                <c:pt idx="902">
                  <c:v>5.1108571428571405</c:v>
                </c:pt>
                <c:pt idx="903">
                  <c:v>5.0788571428571423</c:v>
                </c:pt>
                <c:pt idx="904">
                  <c:v>5.0468571428571423</c:v>
                </c:pt>
                <c:pt idx="905">
                  <c:v>5.0239999999999965</c:v>
                </c:pt>
                <c:pt idx="906">
                  <c:v>5.0194285714285716</c:v>
                </c:pt>
                <c:pt idx="907">
                  <c:v>5.0057142857142853</c:v>
                </c:pt>
                <c:pt idx="908">
                  <c:v>5.0011428571428578</c:v>
                </c:pt>
                <c:pt idx="909">
                  <c:v>4.9965714285714284</c:v>
                </c:pt>
                <c:pt idx="910">
                  <c:v>4.9828571428571431</c:v>
                </c:pt>
                <c:pt idx="911">
                  <c:v>4.9782857142857164</c:v>
                </c:pt>
                <c:pt idx="912">
                  <c:v>4.9737142857142915</c:v>
                </c:pt>
                <c:pt idx="913">
                  <c:v>4.96</c:v>
                </c:pt>
                <c:pt idx="914">
                  <c:v>4.9554285714285715</c:v>
                </c:pt>
                <c:pt idx="915">
                  <c:v>4.9462857142857164</c:v>
                </c:pt>
                <c:pt idx="916">
                  <c:v>4.9371428571428577</c:v>
                </c:pt>
                <c:pt idx="917">
                  <c:v>4.9325714285714284</c:v>
                </c:pt>
                <c:pt idx="918">
                  <c:v>4.918857142857143</c:v>
                </c:pt>
                <c:pt idx="919">
                  <c:v>4.9097142857142924</c:v>
                </c:pt>
                <c:pt idx="920">
                  <c:v>4.9051428571428568</c:v>
                </c:pt>
                <c:pt idx="921">
                  <c:v>4.8959999999999955</c:v>
                </c:pt>
                <c:pt idx="922">
                  <c:v>4.886857142857143</c:v>
                </c:pt>
                <c:pt idx="923">
                  <c:v>4.8822857142857075</c:v>
                </c:pt>
                <c:pt idx="924">
                  <c:v>4.8731428571428568</c:v>
                </c:pt>
                <c:pt idx="925">
                  <c:v>4.8639999999999946</c:v>
                </c:pt>
                <c:pt idx="926">
                  <c:v>4.8548571428571385</c:v>
                </c:pt>
                <c:pt idx="927">
                  <c:v>4.8457142857142861</c:v>
                </c:pt>
                <c:pt idx="928">
                  <c:v>4.8411428571428567</c:v>
                </c:pt>
                <c:pt idx="929">
                  <c:v>4.8274285714285643</c:v>
                </c:pt>
                <c:pt idx="930">
                  <c:v>4.8182857142857145</c:v>
                </c:pt>
                <c:pt idx="931">
                  <c:v>4.8137142857142861</c:v>
                </c:pt>
                <c:pt idx="932">
                  <c:v>4.8</c:v>
                </c:pt>
                <c:pt idx="933">
                  <c:v>4.7908571428571429</c:v>
                </c:pt>
                <c:pt idx="934">
                  <c:v>4.7817142857142914</c:v>
                </c:pt>
                <c:pt idx="935">
                  <c:v>4.7725714285714291</c:v>
                </c:pt>
                <c:pt idx="936">
                  <c:v>4.7634285714285705</c:v>
                </c:pt>
                <c:pt idx="937">
                  <c:v>4.7497142857142904</c:v>
                </c:pt>
                <c:pt idx="938">
                  <c:v>4.7451428571428567</c:v>
                </c:pt>
                <c:pt idx="939">
                  <c:v>4.7314285714285713</c:v>
                </c:pt>
                <c:pt idx="940">
                  <c:v>4.7222857142857082</c:v>
                </c:pt>
                <c:pt idx="941">
                  <c:v>4.7085714285714282</c:v>
                </c:pt>
                <c:pt idx="942">
                  <c:v>4.7039999999999997</c:v>
                </c:pt>
                <c:pt idx="943">
                  <c:v>4.6902857142857082</c:v>
                </c:pt>
                <c:pt idx="944">
                  <c:v>4.6811428571428575</c:v>
                </c:pt>
                <c:pt idx="945">
                  <c:v>4.6674285714285642</c:v>
                </c:pt>
                <c:pt idx="946">
                  <c:v>4.6582857142857081</c:v>
                </c:pt>
                <c:pt idx="947">
                  <c:v>4.6445714285714255</c:v>
                </c:pt>
                <c:pt idx="948">
                  <c:v>4.6354285714285695</c:v>
                </c:pt>
                <c:pt idx="949">
                  <c:v>4.6262857142857072</c:v>
                </c:pt>
                <c:pt idx="950">
                  <c:v>4.6125714285714245</c:v>
                </c:pt>
                <c:pt idx="951">
                  <c:v>4.6034285714285685</c:v>
                </c:pt>
                <c:pt idx="952">
                  <c:v>4.5897142857142894</c:v>
                </c:pt>
                <c:pt idx="953">
                  <c:v>4.5805714285714281</c:v>
                </c:pt>
                <c:pt idx="954">
                  <c:v>4.5668571428571427</c:v>
                </c:pt>
                <c:pt idx="955">
                  <c:v>4.5577142857142858</c:v>
                </c:pt>
                <c:pt idx="956">
                  <c:v>4.5440000000000005</c:v>
                </c:pt>
                <c:pt idx="957">
                  <c:v>4.5302857142857142</c:v>
                </c:pt>
                <c:pt idx="958">
                  <c:v>4.5211428571428565</c:v>
                </c:pt>
                <c:pt idx="959">
                  <c:v>4.5074285714285685</c:v>
                </c:pt>
                <c:pt idx="960">
                  <c:v>4.4982857142857142</c:v>
                </c:pt>
                <c:pt idx="961">
                  <c:v>4.4845714285714289</c:v>
                </c:pt>
                <c:pt idx="962">
                  <c:v>4.4754285714285711</c:v>
                </c:pt>
                <c:pt idx="963">
                  <c:v>4.4617142857142884</c:v>
                </c:pt>
                <c:pt idx="964">
                  <c:v>4.4525714285714288</c:v>
                </c:pt>
                <c:pt idx="965">
                  <c:v>4.4388571428571488</c:v>
                </c:pt>
                <c:pt idx="966">
                  <c:v>4.4297142857142884</c:v>
                </c:pt>
                <c:pt idx="967">
                  <c:v>4.4159999999999995</c:v>
                </c:pt>
                <c:pt idx="968">
                  <c:v>4.4068571428571488</c:v>
                </c:pt>
                <c:pt idx="969">
                  <c:v>4.3977142857142857</c:v>
                </c:pt>
                <c:pt idx="970">
                  <c:v>4.3839999999999995</c:v>
                </c:pt>
                <c:pt idx="971">
                  <c:v>4.3794285714285719</c:v>
                </c:pt>
                <c:pt idx="972">
                  <c:v>4.3657142857142857</c:v>
                </c:pt>
                <c:pt idx="973">
                  <c:v>4.3565714285714288</c:v>
                </c:pt>
                <c:pt idx="974">
                  <c:v>4.3474285714285665</c:v>
                </c:pt>
                <c:pt idx="975">
                  <c:v>4.3382857142857141</c:v>
                </c:pt>
                <c:pt idx="976">
                  <c:v>4.3245714285714216</c:v>
                </c:pt>
                <c:pt idx="977">
                  <c:v>4.3154285714285665</c:v>
                </c:pt>
                <c:pt idx="978">
                  <c:v>4.3062857142857149</c:v>
                </c:pt>
                <c:pt idx="979">
                  <c:v>4.2925714285714278</c:v>
                </c:pt>
                <c:pt idx="980">
                  <c:v>4.2880000000000003</c:v>
                </c:pt>
                <c:pt idx="981">
                  <c:v>4.2742857142857149</c:v>
                </c:pt>
                <c:pt idx="982">
                  <c:v>4.2651428571428545</c:v>
                </c:pt>
                <c:pt idx="983">
                  <c:v>4.2560000000000002</c:v>
                </c:pt>
                <c:pt idx="984">
                  <c:v>4.2468571428571433</c:v>
                </c:pt>
                <c:pt idx="985">
                  <c:v>4.2377142857142864</c:v>
                </c:pt>
                <c:pt idx="986">
                  <c:v>4.2285714285714286</c:v>
                </c:pt>
                <c:pt idx="987">
                  <c:v>4.2194285714285709</c:v>
                </c:pt>
                <c:pt idx="988">
                  <c:v>4.2057142857142864</c:v>
                </c:pt>
                <c:pt idx="989">
                  <c:v>4.2011428571428571</c:v>
                </c:pt>
                <c:pt idx="990">
                  <c:v>4.1919999999999975</c:v>
                </c:pt>
                <c:pt idx="991">
                  <c:v>4.1782857142857095</c:v>
                </c:pt>
                <c:pt idx="992">
                  <c:v>4.1737142857142864</c:v>
                </c:pt>
                <c:pt idx="993">
                  <c:v>4.1645714285714215</c:v>
                </c:pt>
                <c:pt idx="994">
                  <c:v>4.1554285714285655</c:v>
                </c:pt>
                <c:pt idx="995">
                  <c:v>4.1508571428571415</c:v>
                </c:pt>
                <c:pt idx="996">
                  <c:v>4.1371428571428508</c:v>
                </c:pt>
                <c:pt idx="997">
                  <c:v>4.1325714285714286</c:v>
                </c:pt>
                <c:pt idx="998">
                  <c:v>4.1234285714285654</c:v>
                </c:pt>
                <c:pt idx="999">
                  <c:v>4.114285714285705</c:v>
                </c:pt>
                <c:pt idx="1000">
                  <c:v>4.1051428571428499</c:v>
                </c:pt>
                <c:pt idx="1001">
                  <c:v>4.0914285714285716</c:v>
                </c:pt>
                <c:pt idx="1002">
                  <c:v>4.0868571428571432</c:v>
                </c:pt>
                <c:pt idx="1003">
                  <c:v>4.073142857142857</c:v>
                </c:pt>
                <c:pt idx="1004">
                  <c:v>4.0639999999999965</c:v>
                </c:pt>
                <c:pt idx="1005">
                  <c:v>4.0594285714285716</c:v>
                </c:pt>
                <c:pt idx="1006">
                  <c:v>4.0502857142857147</c:v>
                </c:pt>
                <c:pt idx="1007">
                  <c:v>4.0411428571428569</c:v>
                </c:pt>
                <c:pt idx="1008">
                  <c:v>4.0365714285714294</c:v>
                </c:pt>
                <c:pt idx="1009">
                  <c:v>4.0228571428571405</c:v>
                </c:pt>
                <c:pt idx="1010">
                  <c:v>4.0182857142857147</c:v>
                </c:pt>
                <c:pt idx="1011">
                  <c:v>4.0091428571428569</c:v>
                </c:pt>
                <c:pt idx="1012">
                  <c:v>4</c:v>
                </c:pt>
                <c:pt idx="1013">
                  <c:v>3.9954285714285707</c:v>
                </c:pt>
                <c:pt idx="1014">
                  <c:v>3.9862857142857147</c:v>
                </c:pt>
                <c:pt idx="1015">
                  <c:v>3.9771428571428582</c:v>
                </c:pt>
                <c:pt idx="1016">
                  <c:v>3.968</c:v>
                </c:pt>
                <c:pt idx="1017">
                  <c:v>3.9588571428571431</c:v>
                </c:pt>
                <c:pt idx="1018">
                  <c:v>3.9497142857142857</c:v>
                </c:pt>
                <c:pt idx="1019">
                  <c:v>3.9451428571428582</c:v>
                </c:pt>
                <c:pt idx="1020">
                  <c:v>3.9359999999999977</c:v>
                </c:pt>
                <c:pt idx="1021">
                  <c:v>3.926857142857143</c:v>
                </c:pt>
                <c:pt idx="1022">
                  <c:v>3.9222857142857137</c:v>
                </c:pt>
                <c:pt idx="1023">
                  <c:v>3.9085714285714319</c:v>
                </c:pt>
                <c:pt idx="1024">
                  <c:v>3.9039999999999999</c:v>
                </c:pt>
                <c:pt idx="1025">
                  <c:v>3.8994285714285684</c:v>
                </c:pt>
                <c:pt idx="1026">
                  <c:v>3.8857142857142848</c:v>
                </c:pt>
                <c:pt idx="1027">
                  <c:v>3.8811428571428572</c:v>
                </c:pt>
                <c:pt idx="1028">
                  <c:v>3.8765714285714283</c:v>
                </c:pt>
                <c:pt idx="1029">
                  <c:v>3.862857142857143</c:v>
                </c:pt>
                <c:pt idx="1030">
                  <c:v>3.8582857142857137</c:v>
                </c:pt>
                <c:pt idx="1031">
                  <c:v>3.8537142857142861</c:v>
                </c:pt>
                <c:pt idx="1032">
                  <c:v>3.84</c:v>
                </c:pt>
                <c:pt idx="1033">
                  <c:v>3.8354285714285679</c:v>
                </c:pt>
                <c:pt idx="1034">
                  <c:v>3.830857142857143</c:v>
                </c:pt>
                <c:pt idx="1035">
                  <c:v>3.8171428571428572</c:v>
                </c:pt>
                <c:pt idx="1036">
                  <c:v>3.8125714285714283</c:v>
                </c:pt>
                <c:pt idx="1037">
                  <c:v>3.8080000000000003</c:v>
                </c:pt>
                <c:pt idx="1038">
                  <c:v>3.7942857142857145</c:v>
                </c:pt>
                <c:pt idx="1039">
                  <c:v>3.7897142857142891</c:v>
                </c:pt>
                <c:pt idx="1040">
                  <c:v>3.7851428571428603</c:v>
                </c:pt>
                <c:pt idx="1041">
                  <c:v>3.7714285714285714</c:v>
                </c:pt>
                <c:pt idx="1042">
                  <c:v>3.7668571428571442</c:v>
                </c:pt>
                <c:pt idx="1043">
                  <c:v>3.7622857142857145</c:v>
                </c:pt>
                <c:pt idx="1044">
                  <c:v>3.7485714285714349</c:v>
                </c:pt>
                <c:pt idx="1045">
                  <c:v>3.7440000000000002</c:v>
                </c:pt>
                <c:pt idx="1046">
                  <c:v>3.7348571428571442</c:v>
                </c:pt>
                <c:pt idx="1047">
                  <c:v>3.7257142857142855</c:v>
                </c:pt>
                <c:pt idx="1048">
                  <c:v>3.7165714285714286</c:v>
                </c:pt>
                <c:pt idx="1049">
                  <c:v>3.7074285714285744</c:v>
                </c:pt>
                <c:pt idx="1050">
                  <c:v>3.6982857142857144</c:v>
                </c:pt>
                <c:pt idx="1051">
                  <c:v>3.6937142857142855</c:v>
                </c:pt>
                <c:pt idx="1052">
                  <c:v>3.684571428571433</c:v>
                </c:pt>
                <c:pt idx="1053">
                  <c:v>3.6754285714285713</c:v>
                </c:pt>
                <c:pt idx="1054">
                  <c:v>3.6662857142857144</c:v>
                </c:pt>
                <c:pt idx="1055">
                  <c:v>3.6525714285714286</c:v>
                </c:pt>
                <c:pt idx="1056">
                  <c:v>3.6480000000000001</c:v>
                </c:pt>
                <c:pt idx="1057">
                  <c:v>3.6342857142857143</c:v>
                </c:pt>
                <c:pt idx="1058">
                  <c:v>3.6297142857142854</c:v>
                </c:pt>
                <c:pt idx="1059">
                  <c:v>3.6159999999999997</c:v>
                </c:pt>
                <c:pt idx="1060">
                  <c:v>3.6068571428571432</c:v>
                </c:pt>
                <c:pt idx="1061">
                  <c:v>3.6022857142857143</c:v>
                </c:pt>
                <c:pt idx="1062">
                  <c:v>3.5885714285714321</c:v>
                </c:pt>
                <c:pt idx="1063">
                  <c:v>3.5839999999999996</c:v>
                </c:pt>
                <c:pt idx="1064">
                  <c:v>3.5657142857142858</c:v>
                </c:pt>
                <c:pt idx="1065">
                  <c:v>3.5611428571428592</c:v>
                </c:pt>
                <c:pt idx="1066">
                  <c:v>3.5428571428571431</c:v>
                </c:pt>
                <c:pt idx="1067">
                  <c:v>3.5382857142857138</c:v>
                </c:pt>
                <c:pt idx="1068">
                  <c:v>3.52</c:v>
                </c:pt>
                <c:pt idx="1069">
                  <c:v>3.5017142857142858</c:v>
                </c:pt>
                <c:pt idx="1070">
                  <c:v>3.451428571428568</c:v>
                </c:pt>
                <c:pt idx="1071">
                  <c:v>3.4331428571428582</c:v>
                </c:pt>
                <c:pt idx="1072">
                  <c:v>3.4011428571428572</c:v>
                </c:pt>
                <c:pt idx="1073">
                  <c:v>3.3965714285714288</c:v>
                </c:pt>
                <c:pt idx="1074">
                  <c:v>3.387428571428571</c:v>
                </c:pt>
                <c:pt idx="1075">
                  <c:v>3.3782857142857137</c:v>
                </c:pt>
                <c:pt idx="1076">
                  <c:v>3.3691428571428572</c:v>
                </c:pt>
                <c:pt idx="1077">
                  <c:v>3.3554285714285683</c:v>
                </c:pt>
                <c:pt idx="1078">
                  <c:v>3.350857142857143</c:v>
                </c:pt>
                <c:pt idx="1079">
                  <c:v>3.3325714285714283</c:v>
                </c:pt>
                <c:pt idx="1080">
                  <c:v>3.318857142857143</c:v>
                </c:pt>
                <c:pt idx="1081">
                  <c:v>3.3097142857142861</c:v>
                </c:pt>
                <c:pt idx="1082">
                  <c:v>3.3005714285714292</c:v>
                </c:pt>
                <c:pt idx="1083">
                  <c:v>3.2914285714285714</c:v>
                </c:pt>
                <c:pt idx="1084">
                  <c:v>3.282285714285714</c:v>
                </c:pt>
                <c:pt idx="1085">
                  <c:v>3.268571428571434</c:v>
                </c:pt>
                <c:pt idx="1086">
                  <c:v>3.2594285714285713</c:v>
                </c:pt>
                <c:pt idx="1087">
                  <c:v>3.2228571428571442</c:v>
                </c:pt>
                <c:pt idx="1088">
                  <c:v>3.2137142857142855</c:v>
                </c:pt>
                <c:pt idx="1089">
                  <c:v>3.2</c:v>
                </c:pt>
                <c:pt idx="1090">
                  <c:v>3.1908571428571442</c:v>
                </c:pt>
                <c:pt idx="1091">
                  <c:v>3.1725714285714286</c:v>
                </c:pt>
                <c:pt idx="1092">
                  <c:v>3.1588571428571441</c:v>
                </c:pt>
                <c:pt idx="1093">
                  <c:v>3.0902857142857143</c:v>
                </c:pt>
                <c:pt idx="1094">
                  <c:v>3.0628571428571432</c:v>
                </c:pt>
                <c:pt idx="1095">
                  <c:v>3.0537142857142858</c:v>
                </c:pt>
                <c:pt idx="1096">
                  <c:v>3.04</c:v>
                </c:pt>
                <c:pt idx="1097">
                  <c:v>3.0354285714285707</c:v>
                </c:pt>
                <c:pt idx="1098">
                  <c:v>3.0171428571428582</c:v>
                </c:pt>
                <c:pt idx="1099">
                  <c:v>2.9988571428571431</c:v>
                </c:pt>
                <c:pt idx="1100">
                  <c:v>2.9394285714285684</c:v>
                </c:pt>
                <c:pt idx="1101">
                  <c:v>2.9302857142857137</c:v>
                </c:pt>
                <c:pt idx="1102">
                  <c:v>2.9211428571428582</c:v>
                </c:pt>
                <c:pt idx="1103">
                  <c:v>2.9119999999999977</c:v>
                </c:pt>
                <c:pt idx="1104">
                  <c:v>2.9074285714285715</c:v>
                </c:pt>
                <c:pt idx="1105">
                  <c:v>2.8937142857142857</c:v>
                </c:pt>
                <c:pt idx="1106">
                  <c:v>2.8845714285714292</c:v>
                </c:pt>
                <c:pt idx="1107">
                  <c:v>2.8708571428571426</c:v>
                </c:pt>
                <c:pt idx="1108">
                  <c:v>2.8571428571428572</c:v>
                </c:pt>
                <c:pt idx="1109">
                  <c:v>2.8434285714285714</c:v>
                </c:pt>
                <c:pt idx="1110">
                  <c:v>2.8251428571428572</c:v>
                </c:pt>
                <c:pt idx="1111">
                  <c:v>2.8159999999999972</c:v>
                </c:pt>
                <c:pt idx="1112">
                  <c:v>2.7977142857142856</c:v>
                </c:pt>
                <c:pt idx="1113">
                  <c:v>2.7702857142857145</c:v>
                </c:pt>
                <c:pt idx="1114">
                  <c:v>2.7474285714285749</c:v>
                </c:pt>
                <c:pt idx="1115">
                  <c:v>2.7062857142857144</c:v>
                </c:pt>
                <c:pt idx="1116">
                  <c:v>2.6925714285714286</c:v>
                </c:pt>
                <c:pt idx="1117">
                  <c:v>2.6697142857142855</c:v>
                </c:pt>
                <c:pt idx="1118">
                  <c:v>2.6468571428571432</c:v>
                </c:pt>
                <c:pt idx="1119">
                  <c:v>2.6194285714285717</c:v>
                </c:pt>
                <c:pt idx="1120">
                  <c:v>2.5782857142857143</c:v>
                </c:pt>
                <c:pt idx="1121">
                  <c:v>2.4182857142857137</c:v>
                </c:pt>
                <c:pt idx="1122">
                  <c:v>2.4091428571428581</c:v>
                </c:pt>
                <c:pt idx="1123">
                  <c:v>2.4045714285714292</c:v>
                </c:pt>
                <c:pt idx="1124">
                  <c:v>2.4</c:v>
                </c:pt>
                <c:pt idx="1125">
                  <c:v>2.3817142857142857</c:v>
                </c:pt>
                <c:pt idx="1126">
                  <c:v>2.3634285714285714</c:v>
                </c:pt>
                <c:pt idx="1127">
                  <c:v>2.3359999999999967</c:v>
                </c:pt>
                <c:pt idx="1128">
                  <c:v>2.2857142857142856</c:v>
                </c:pt>
                <c:pt idx="1129">
                  <c:v>2.1074285714285748</c:v>
                </c:pt>
                <c:pt idx="1130">
                  <c:v>2.0342857142857143</c:v>
                </c:pt>
                <c:pt idx="1131">
                  <c:v>2.020571428571432</c:v>
                </c:pt>
                <c:pt idx="1132">
                  <c:v>2.0022857142857138</c:v>
                </c:pt>
                <c:pt idx="1133">
                  <c:v>1.9885714285714302</c:v>
                </c:pt>
                <c:pt idx="1134">
                  <c:v>1.9337142857142842</c:v>
                </c:pt>
                <c:pt idx="1135">
                  <c:v>1.8377142857142836</c:v>
                </c:pt>
                <c:pt idx="1136">
                  <c:v>1.8377142857142836</c:v>
                </c:pt>
                <c:pt idx="1137">
                  <c:v>1.8377142857142836</c:v>
                </c:pt>
                <c:pt idx="1138">
                  <c:v>1.8377142857142836</c:v>
                </c:pt>
                <c:pt idx="1139">
                  <c:v>1.8331428571428572</c:v>
                </c:pt>
                <c:pt idx="1140">
                  <c:v>1.8331428571428572</c:v>
                </c:pt>
                <c:pt idx="1141">
                  <c:v>1.8331428571428572</c:v>
                </c:pt>
                <c:pt idx="1142">
                  <c:v>1.8285714285714287</c:v>
                </c:pt>
                <c:pt idx="1143">
                  <c:v>1.8285714285714287</c:v>
                </c:pt>
                <c:pt idx="1144">
                  <c:v>1.8239999999999978</c:v>
                </c:pt>
                <c:pt idx="1145">
                  <c:v>1.8239999999999978</c:v>
                </c:pt>
                <c:pt idx="1146">
                  <c:v>1.8239999999999978</c:v>
                </c:pt>
                <c:pt idx="1147">
                  <c:v>1.8148571428571427</c:v>
                </c:pt>
                <c:pt idx="1148">
                  <c:v>1.8011428571428572</c:v>
                </c:pt>
                <c:pt idx="1149">
                  <c:v>1.7965714285714287</c:v>
                </c:pt>
                <c:pt idx="1150">
                  <c:v>1.787428571428572</c:v>
                </c:pt>
                <c:pt idx="1151">
                  <c:v>1.7782857142857162</c:v>
                </c:pt>
                <c:pt idx="1152">
                  <c:v>1.7782857142857162</c:v>
                </c:pt>
                <c:pt idx="1153">
                  <c:v>1.7737142857142836</c:v>
                </c:pt>
                <c:pt idx="1154">
                  <c:v>1.7645714285714285</c:v>
                </c:pt>
                <c:pt idx="1155">
                  <c:v>1.7554285714285713</c:v>
                </c:pt>
                <c:pt idx="1156">
                  <c:v>1.7554285714285713</c:v>
                </c:pt>
                <c:pt idx="1157">
                  <c:v>1.7417142857142831</c:v>
                </c:pt>
                <c:pt idx="1158">
                  <c:v>1.7325714285714284</c:v>
                </c:pt>
                <c:pt idx="1159">
                  <c:v>1.7188571428571429</c:v>
                </c:pt>
                <c:pt idx="1160">
                  <c:v>1.6594285714285721</c:v>
                </c:pt>
                <c:pt idx="1161">
                  <c:v>1.6320000000000001</c:v>
                </c:pt>
                <c:pt idx="1162">
                  <c:v>1.5954285714285721</c:v>
                </c:pt>
                <c:pt idx="1163">
                  <c:v>1.5725714285714287</c:v>
                </c:pt>
                <c:pt idx="1164">
                  <c:v>1.5497142857142834</c:v>
                </c:pt>
                <c:pt idx="1165">
                  <c:v>1.5268571428571429</c:v>
                </c:pt>
                <c:pt idx="1166">
                  <c:v>1.504</c:v>
                </c:pt>
                <c:pt idx="1167">
                  <c:v>1.4902857142857158</c:v>
                </c:pt>
                <c:pt idx="1168">
                  <c:v>1.4811428571428558</c:v>
                </c:pt>
                <c:pt idx="1169">
                  <c:v>1.4674285714285715</c:v>
                </c:pt>
                <c:pt idx="1170">
                  <c:v>1.4537142857142826</c:v>
                </c:pt>
                <c:pt idx="1171">
                  <c:v>1.4308571428571428</c:v>
                </c:pt>
                <c:pt idx="1172">
                  <c:v>1.4125714285714286</c:v>
                </c:pt>
                <c:pt idx="1173">
                  <c:v>1.3897142857142839</c:v>
                </c:pt>
                <c:pt idx="1174">
                  <c:v>1.3714285714285721</c:v>
                </c:pt>
                <c:pt idx="1175">
                  <c:v>1.3622857142857165</c:v>
                </c:pt>
                <c:pt idx="1176">
                  <c:v>1.3440000000000001</c:v>
                </c:pt>
                <c:pt idx="1177">
                  <c:v>1.3302857142857165</c:v>
                </c:pt>
                <c:pt idx="1178">
                  <c:v>1.3211428571428572</c:v>
                </c:pt>
                <c:pt idx="1179">
                  <c:v>1.3074285714285721</c:v>
                </c:pt>
                <c:pt idx="1180">
                  <c:v>1.2982857142857163</c:v>
                </c:pt>
                <c:pt idx="1181">
                  <c:v>1.2891428571428558</c:v>
                </c:pt>
                <c:pt idx="1182">
                  <c:v>1.275428571428572</c:v>
                </c:pt>
                <c:pt idx="1183">
                  <c:v>1.275428571428572</c:v>
                </c:pt>
                <c:pt idx="1184">
                  <c:v>1.2617142857142829</c:v>
                </c:pt>
                <c:pt idx="1185">
                  <c:v>1.2525714285714287</c:v>
                </c:pt>
                <c:pt idx="1186">
                  <c:v>1.248</c:v>
                </c:pt>
                <c:pt idx="1187">
                  <c:v>1.2388571428571429</c:v>
                </c:pt>
                <c:pt idx="1188">
                  <c:v>1.2297142857142831</c:v>
                </c:pt>
                <c:pt idx="1189">
                  <c:v>1.2205714285714284</c:v>
                </c:pt>
                <c:pt idx="1190">
                  <c:v>1.2022857142857157</c:v>
                </c:pt>
                <c:pt idx="1191">
                  <c:v>1.161142857142857</c:v>
                </c:pt>
                <c:pt idx="1192">
                  <c:v>1.1428571428571441</c:v>
                </c:pt>
                <c:pt idx="1193">
                  <c:v>1.1337142857142839</c:v>
                </c:pt>
                <c:pt idx="1194">
                  <c:v>1.1199999999999983</c:v>
                </c:pt>
                <c:pt idx="1195">
                  <c:v>1.1154285714285721</c:v>
                </c:pt>
                <c:pt idx="1196">
                  <c:v>0.97828571428571465</c:v>
                </c:pt>
                <c:pt idx="1197">
                  <c:v>0.97828571428571465</c:v>
                </c:pt>
                <c:pt idx="1198">
                  <c:v>0.97828571428571465</c:v>
                </c:pt>
                <c:pt idx="1199">
                  <c:v>0.97828571428571465</c:v>
                </c:pt>
                <c:pt idx="1200">
                  <c:v>0.97828571428571465</c:v>
                </c:pt>
                <c:pt idx="1201">
                  <c:v>0.97371428571428553</c:v>
                </c:pt>
                <c:pt idx="1202">
                  <c:v>0.97371428571428553</c:v>
                </c:pt>
                <c:pt idx="1203">
                  <c:v>0.96914285714285764</c:v>
                </c:pt>
                <c:pt idx="1204">
                  <c:v>0.96914285714285764</c:v>
                </c:pt>
                <c:pt idx="1205">
                  <c:v>0.96457142857142864</c:v>
                </c:pt>
                <c:pt idx="1206">
                  <c:v>0.96457142857142864</c:v>
                </c:pt>
                <c:pt idx="1207">
                  <c:v>0.96000000000000063</c:v>
                </c:pt>
                <c:pt idx="1208">
                  <c:v>0.95542857142857274</c:v>
                </c:pt>
                <c:pt idx="1209">
                  <c:v>0.95085714285714251</c:v>
                </c:pt>
                <c:pt idx="1210">
                  <c:v>0.95085714285714251</c:v>
                </c:pt>
                <c:pt idx="1211">
                  <c:v>0.95085714285714251</c:v>
                </c:pt>
                <c:pt idx="1212">
                  <c:v>0.94628571428571462</c:v>
                </c:pt>
                <c:pt idx="1213">
                  <c:v>0.94628571428571462</c:v>
                </c:pt>
                <c:pt idx="1214">
                  <c:v>0.94628571428571462</c:v>
                </c:pt>
                <c:pt idx="1215">
                  <c:v>0.9417142857142855</c:v>
                </c:pt>
                <c:pt idx="1216">
                  <c:v>0.93714285714285761</c:v>
                </c:pt>
                <c:pt idx="1217">
                  <c:v>0.93257142857142861</c:v>
                </c:pt>
                <c:pt idx="1218">
                  <c:v>0.92800000000000005</c:v>
                </c:pt>
                <c:pt idx="1219">
                  <c:v>0.87771428571428567</c:v>
                </c:pt>
                <c:pt idx="1220">
                  <c:v>0.85485714285714276</c:v>
                </c:pt>
                <c:pt idx="1221">
                  <c:v>0.80914285714285705</c:v>
                </c:pt>
                <c:pt idx="1222">
                  <c:v>0.80914285714285705</c:v>
                </c:pt>
                <c:pt idx="1223">
                  <c:v>0.80914285714285705</c:v>
                </c:pt>
                <c:pt idx="1224">
                  <c:v>0.80914285714285705</c:v>
                </c:pt>
                <c:pt idx="1225">
                  <c:v>0.80914285714285705</c:v>
                </c:pt>
                <c:pt idx="1226">
                  <c:v>0.80914285714285705</c:v>
                </c:pt>
                <c:pt idx="1227">
                  <c:v>0.8045714285714286</c:v>
                </c:pt>
                <c:pt idx="1228">
                  <c:v>0.8045714285714286</c:v>
                </c:pt>
                <c:pt idx="1229">
                  <c:v>0.8045714285714286</c:v>
                </c:pt>
                <c:pt idx="1230">
                  <c:v>0.8045714285714286</c:v>
                </c:pt>
                <c:pt idx="1231">
                  <c:v>0.8045714285714286</c:v>
                </c:pt>
                <c:pt idx="1232">
                  <c:v>0.8</c:v>
                </c:pt>
                <c:pt idx="1233">
                  <c:v>0.77714285714285813</c:v>
                </c:pt>
                <c:pt idx="1234">
                  <c:v>0.7680000000000009</c:v>
                </c:pt>
                <c:pt idx="1235">
                  <c:v>0.76342857142857323</c:v>
                </c:pt>
                <c:pt idx="1236">
                  <c:v>0.7588571428571429</c:v>
                </c:pt>
                <c:pt idx="1237">
                  <c:v>0.7588571428571429</c:v>
                </c:pt>
                <c:pt idx="1238">
                  <c:v>0.75428571428571511</c:v>
                </c:pt>
                <c:pt idx="1239">
                  <c:v>0.75428571428571511</c:v>
                </c:pt>
                <c:pt idx="1240">
                  <c:v>0.75428571428571511</c:v>
                </c:pt>
                <c:pt idx="1241">
                  <c:v>0.75428571428571511</c:v>
                </c:pt>
                <c:pt idx="1242">
                  <c:v>0.75428571428571511</c:v>
                </c:pt>
                <c:pt idx="1243">
                  <c:v>0.75428571428571511</c:v>
                </c:pt>
                <c:pt idx="1244">
                  <c:v>0.74971428571428567</c:v>
                </c:pt>
                <c:pt idx="1245">
                  <c:v>0.74971428571428567</c:v>
                </c:pt>
                <c:pt idx="1246">
                  <c:v>0.74514285714285788</c:v>
                </c:pt>
                <c:pt idx="1247">
                  <c:v>0.74057142857142932</c:v>
                </c:pt>
                <c:pt idx="1248">
                  <c:v>0.73600000000000065</c:v>
                </c:pt>
                <c:pt idx="1249">
                  <c:v>0.73600000000000065</c:v>
                </c:pt>
                <c:pt idx="1250">
                  <c:v>0.73600000000000065</c:v>
                </c:pt>
                <c:pt idx="1251">
                  <c:v>0.73142857142857276</c:v>
                </c:pt>
                <c:pt idx="1252">
                  <c:v>0.73142857142857276</c:v>
                </c:pt>
                <c:pt idx="1253">
                  <c:v>0.72685714285714287</c:v>
                </c:pt>
                <c:pt idx="1254">
                  <c:v>0.71771428571428553</c:v>
                </c:pt>
                <c:pt idx="1255">
                  <c:v>0.6857142857142855</c:v>
                </c:pt>
                <c:pt idx="1256">
                  <c:v>0.6857142857142855</c:v>
                </c:pt>
                <c:pt idx="1257">
                  <c:v>0.6857142857142855</c:v>
                </c:pt>
                <c:pt idx="1258">
                  <c:v>0.6857142857142855</c:v>
                </c:pt>
                <c:pt idx="1259">
                  <c:v>0.6857142857142855</c:v>
                </c:pt>
                <c:pt idx="1260">
                  <c:v>0.6857142857142855</c:v>
                </c:pt>
                <c:pt idx="1261">
                  <c:v>0.6857142857142855</c:v>
                </c:pt>
                <c:pt idx="1262">
                  <c:v>0.6857142857142855</c:v>
                </c:pt>
                <c:pt idx="1263">
                  <c:v>0.6857142857142855</c:v>
                </c:pt>
                <c:pt idx="1264">
                  <c:v>0.6857142857142855</c:v>
                </c:pt>
                <c:pt idx="1265">
                  <c:v>0.6857142857142855</c:v>
                </c:pt>
                <c:pt idx="1266">
                  <c:v>0.69028571428571461</c:v>
                </c:pt>
                <c:pt idx="1267">
                  <c:v>0.69028571428571461</c:v>
                </c:pt>
                <c:pt idx="1268">
                  <c:v>0.69028571428571461</c:v>
                </c:pt>
                <c:pt idx="1269">
                  <c:v>0.69028571428571461</c:v>
                </c:pt>
                <c:pt idx="1270">
                  <c:v>0.69028571428571461</c:v>
                </c:pt>
                <c:pt idx="1271">
                  <c:v>0.69028571428571461</c:v>
                </c:pt>
                <c:pt idx="1272">
                  <c:v>0.69485714285714251</c:v>
                </c:pt>
                <c:pt idx="1273">
                  <c:v>0.69485714285714251</c:v>
                </c:pt>
                <c:pt idx="1274">
                  <c:v>0.69485714285714251</c:v>
                </c:pt>
                <c:pt idx="1275">
                  <c:v>0.69485714285714251</c:v>
                </c:pt>
                <c:pt idx="1276">
                  <c:v>0.69485714285714251</c:v>
                </c:pt>
                <c:pt idx="1277">
                  <c:v>0.69485714285714251</c:v>
                </c:pt>
                <c:pt idx="1278">
                  <c:v>0.69485714285714251</c:v>
                </c:pt>
                <c:pt idx="1279">
                  <c:v>0.69485714285714251</c:v>
                </c:pt>
                <c:pt idx="1280">
                  <c:v>0.69485714285714251</c:v>
                </c:pt>
                <c:pt idx="1281">
                  <c:v>0.69485714285714251</c:v>
                </c:pt>
                <c:pt idx="1282">
                  <c:v>0.69485714285714251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F3-49C6-A0FC-8A7915555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90752"/>
        <c:axId val="79705216"/>
      </c:scatterChart>
      <c:valAx>
        <c:axId val="79690752"/>
        <c:scaling>
          <c:orientation val="minMax"/>
          <c:max val="16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ru-RU" b="1"/>
                  <a:t>Температура, °С</a:t>
                </a:r>
              </a:p>
            </c:rich>
          </c:tx>
          <c:layout>
            <c:manualLayout>
              <c:xMode val="edge"/>
              <c:yMode val="edge"/>
              <c:x val="0.43536711478800438"/>
              <c:y val="0.918644067796610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9705216"/>
        <c:crosses val="autoZero"/>
        <c:crossBetween val="midCat"/>
        <c:majorUnit val="10"/>
      </c:valAx>
      <c:valAx>
        <c:axId val="79705216"/>
        <c:scaling>
          <c:orientation val="minMax"/>
          <c:max val="6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ru-RU" b="1"/>
                  <a:t>Деформация, %</a:t>
                </a:r>
              </a:p>
            </c:rich>
          </c:tx>
          <c:layout>
            <c:manualLayout>
              <c:xMode val="edge"/>
              <c:yMode val="edge"/>
              <c:x val="0"/>
              <c:y val="0.245578231292517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9690752"/>
        <c:crosses val="autoZero"/>
        <c:crossBetween val="midCat"/>
        <c:majorUnit val="1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itchFamily="34" charset="0"/>
          <a:ea typeface="Arial Cyr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1679719221676"/>
          <c:y val="4.1943302263327271E-2"/>
          <c:w val="0.83224016483309993"/>
          <c:h val="0.78537740209732598"/>
        </c:manualLayout>
      </c:layout>
      <c:scatterChart>
        <c:scatterStyle val="smoothMarker"/>
        <c:varyColors val="0"/>
        <c:ser>
          <c:idx val="0"/>
          <c:order val="0"/>
          <c:tx>
            <c:v>20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ДАННЫЕ_20!$B$300:$B$1079</c:f>
              <c:numCache>
                <c:formatCode>General</c:formatCode>
                <c:ptCount val="780"/>
                <c:pt idx="0">
                  <c:v>61.879999999999995</c:v>
                </c:pt>
                <c:pt idx="1">
                  <c:v>61.879999999999995</c:v>
                </c:pt>
                <c:pt idx="2">
                  <c:v>61.43</c:v>
                </c:pt>
                <c:pt idx="3">
                  <c:v>61.43</c:v>
                </c:pt>
                <c:pt idx="4">
                  <c:v>61.43</c:v>
                </c:pt>
                <c:pt idx="5">
                  <c:v>61.43</c:v>
                </c:pt>
                <c:pt idx="6">
                  <c:v>60.97</c:v>
                </c:pt>
                <c:pt idx="7">
                  <c:v>60.97</c:v>
                </c:pt>
                <c:pt idx="8">
                  <c:v>60.97</c:v>
                </c:pt>
                <c:pt idx="9">
                  <c:v>60.97</c:v>
                </c:pt>
                <c:pt idx="10">
                  <c:v>60.51</c:v>
                </c:pt>
                <c:pt idx="11">
                  <c:v>60.97</c:v>
                </c:pt>
                <c:pt idx="12">
                  <c:v>60.51</c:v>
                </c:pt>
                <c:pt idx="13">
                  <c:v>60.51</c:v>
                </c:pt>
                <c:pt idx="14">
                  <c:v>60.51</c:v>
                </c:pt>
                <c:pt idx="15">
                  <c:v>60.05</c:v>
                </c:pt>
                <c:pt idx="16">
                  <c:v>60.05</c:v>
                </c:pt>
                <c:pt idx="17">
                  <c:v>60.05</c:v>
                </c:pt>
                <c:pt idx="18">
                  <c:v>60.05</c:v>
                </c:pt>
                <c:pt idx="19">
                  <c:v>60.05</c:v>
                </c:pt>
                <c:pt idx="20">
                  <c:v>60.05</c:v>
                </c:pt>
                <c:pt idx="21">
                  <c:v>60.05</c:v>
                </c:pt>
                <c:pt idx="22">
                  <c:v>60.05</c:v>
                </c:pt>
                <c:pt idx="23">
                  <c:v>59.6</c:v>
                </c:pt>
                <c:pt idx="24">
                  <c:v>59.6</c:v>
                </c:pt>
                <c:pt idx="25">
                  <c:v>59.6</c:v>
                </c:pt>
                <c:pt idx="26">
                  <c:v>59.14</c:v>
                </c:pt>
                <c:pt idx="27">
                  <c:v>59.14</c:v>
                </c:pt>
                <c:pt idx="28">
                  <c:v>59.14</c:v>
                </c:pt>
                <c:pt idx="29">
                  <c:v>59.14</c:v>
                </c:pt>
                <c:pt idx="30">
                  <c:v>58.690000000000012</c:v>
                </c:pt>
                <c:pt idx="31">
                  <c:v>59.14</c:v>
                </c:pt>
                <c:pt idx="32">
                  <c:v>59.14</c:v>
                </c:pt>
                <c:pt idx="33">
                  <c:v>58.690000000000012</c:v>
                </c:pt>
                <c:pt idx="34">
                  <c:v>58.690000000000012</c:v>
                </c:pt>
                <c:pt idx="35">
                  <c:v>58.690000000000012</c:v>
                </c:pt>
                <c:pt idx="36">
                  <c:v>58.230000000000011</c:v>
                </c:pt>
                <c:pt idx="37">
                  <c:v>58.690000000000012</c:v>
                </c:pt>
                <c:pt idx="38">
                  <c:v>58.230000000000011</c:v>
                </c:pt>
                <c:pt idx="39">
                  <c:v>58.230000000000011</c:v>
                </c:pt>
                <c:pt idx="40">
                  <c:v>57.77</c:v>
                </c:pt>
                <c:pt idx="41">
                  <c:v>58.230000000000011</c:v>
                </c:pt>
                <c:pt idx="42">
                  <c:v>57.77</c:v>
                </c:pt>
                <c:pt idx="43">
                  <c:v>57.77</c:v>
                </c:pt>
                <c:pt idx="44">
                  <c:v>57.77</c:v>
                </c:pt>
                <c:pt idx="45">
                  <c:v>57.77</c:v>
                </c:pt>
                <c:pt idx="46">
                  <c:v>57.309999999999995</c:v>
                </c:pt>
                <c:pt idx="47">
                  <c:v>57.309999999999995</c:v>
                </c:pt>
                <c:pt idx="48">
                  <c:v>57.309999999999995</c:v>
                </c:pt>
                <c:pt idx="49">
                  <c:v>57.309999999999995</c:v>
                </c:pt>
                <c:pt idx="50">
                  <c:v>57.309999999999995</c:v>
                </c:pt>
                <c:pt idx="51">
                  <c:v>57.309999999999995</c:v>
                </c:pt>
                <c:pt idx="52">
                  <c:v>57.309999999999995</c:v>
                </c:pt>
                <c:pt idx="53">
                  <c:v>57.309999999999995</c:v>
                </c:pt>
                <c:pt idx="54">
                  <c:v>57.309999999999995</c:v>
                </c:pt>
                <c:pt idx="55">
                  <c:v>56.849999999999994</c:v>
                </c:pt>
                <c:pt idx="56">
                  <c:v>56.849999999999994</c:v>
                </c:pt>
                <c:pt idx="57">
                  <c:v>56.849999999999994</c:v>
                </c:pt>
                <c:pt idx="58">
                  <c:v>56.849999999999994</c:v>
                </c:pt>
                <c:pt idx="59">
                  <c:v>56.849999999999994</c:v>
                </c:pt>
                <c:pt idx="60">
                  <c:v>56.849999999999994</c:v>
                </c:pt>
                <c:pt idx="61">
                  <c:v>56.849999999999994</c:v>
                </c:pt>
                <c:pt idx="62">
                  <c:v>56.39</c:v>
                </c:pt>
                <c:pt idx="63">
                  <c:v>56.39</c:v>
                </c:pt>
                <c:pt idx="64">
                  <c:v>56.39</c:v>
                </c:pt>
                <c:pt idx="65">
                  <c:v>56.39</c:v>
                </c:pt>
                <c:pt idx="66">
                  <c:v>56.39</c:v>
                </c:pt>
                <c:pt idx="67">
                  <c:v>56.39</c:v>
                </c:pt>
                <c:pt idx="68">
                  <c:v>55.93</c:v>
                </c:pt>
                <c:pt idx="69">
                  <c:v>55.93</c:v>
                </c:pt>
                <c:pt idx="70">
                  <c:v>55.93</c:v>
                </c:pt>
                <c:pt idx="71">
                  <c:v>55.93</c:v>
                </c:pt>
                <c:pt idx="72">
                  <c:v>55.93</c:v>
                </c:pt>
                <c:pt idx="73">
                  <c:v>55.93</c:v>
                </c:pt>
                <c:pt idx="74">
                  <c:v>55.93</c:v>
                </c:pt>
                <c:pt idx="75">
                  <c:v>55.93</c:v>
                </c:pt>
                <c:pt idx="76">
                  <c:v>55.93</c:v>
                </c:pt>
                <c:pt idx="77">
                  <c:v>55.93</c:v>
                </c:pt>
                <c:pt idx="78">
                  <c:v>55.93</c:v>
                </c:pt>
                <c:pt idx="79">
                  <c:v>55.47</c:v>
                </c:pt>
                <c:pt idx="80">
                  <c:v>55.47</c:v>
                </c:pt>
                <c:pt idx="81">
                  <c:v>55.47</c:v>
                </c:pt>
                <c:pt idx="82">
                  <c:v>55.47</c:v>
                </c:pt>
                <c:pt idx="83">
                  <c:v>55.47</c:v>
                </c:pt>
                <c:pt idx="84">
                  <c:v>55.47</c:v>
                </c:pt>
                <c:pt idx="85">
                  <c:v>55.01</c:v>
                </c:pt>
                <c:pt idx="86">
                  <c:v>55.01</c:v>
                </c:pt>
                <c:pt idx="87">
                  <c:v>55.01</c:v>
                </c:pt>
                <c:pt idx="88">
                  <c:v>55.01</c:v>
                </c:pt>
                <c:pt idx="89">
                  <c:v>55.01</c:v>
                </c:pt>
                <c:pt idx="90">
                  <c:v>55.01</c:v>
                </c:pt>
                <c:pt idx="91">
                  <c:v>55.01</c:v>
                </c:pt>
                <c:pt idx="92">
                  <c:v>55.01</c:v>
                </c:pt>
                <c:pt idx="93">
                  <c:v>55.01</c:v>
                </c:pt>
                <c:pt idx="94">
                  <c:v>55.01</c:v>
                </c:pt>
                <c:pt idx="95">
                  <c:v>55.01</c:v>
                </c:pt>
                <c:pt idx="96">
                  <c:v>55.01</c:v>
                </c:pt>
                <c:pt idx="97">
                  <c:v>55.01</c:v>
                </c:pt>
                <c:pt idx="98">
                  <c:v>55.01</c:v>
                </c:pt>
                <c:pt idx="99">
                  <c:v>55.01</c:v>
                </c:pt>
                <c:pt idx="100">
                  <c:v>55.01</c:v>
                </c:pt>
                <c:pt idx="101">
                  <c:v>55.47</c:v>
                </c:pt>
                <c:pt idx="102">
                  <c:v>55.01</c:v>
                </c:pt>
                <c:pt idx="103">
                  <c:v>55.01</c:v>
                </c:pt>
                <c:pt idx="104">
                  <c:v>55.01</c:v>
                </c:pt>
                <c:pt idx="105">
                  <c:v>55.01</c:v>
                </c:pt>
                <c:pt idx="106">
                  <c:v>54.55</c:v>
                </c:pt>
                <c:pt idx="107">
                  <c:v>54.55</c:v>
                </c:pt>
                <c:pt idx="108">
                  <c:v>54.55</c:v>
                </c:pt>
                <c:pt idx="109">
                  <c:v>54.09</c:v>
                </c:pt>
                <c:pt idx="110">
                  <c:v>54.55</c:v>
                </c:pt>
                <c:pt idx="111">
                  <c:v>54.55</c:v>
                </c:pt>
                <c:pt idx="112">
                  <c:v>54.55</c:v>
                </c:pt>
                <c:pt idx="113">
                  <c:v>54.55</c:v>
                </c:pt>
                <c:pt idx="114">
                  <c:v>54.55</c:v>
                </c:pt>
                <c:pt idx="115">
                  <c:v>54.55</c:v>
                </c:pt>
                <c:pt idx="116">
                  <c:v>54.09</c:v>
                </c:pt>
                <c:pt idx="117">
                  <c:v>54.55</c:v>
                </c:pt>
                <c:pt idx="118">
                  <c:v>54.09</c:v>
                </c:pt>
                <c:pt idx="119">
                  <c:v>54.55</c:v>
                </c:pt>
                <c:pt idx="120">
                  <c:v>54.09</c:v>
                </c:pt>
                <c:pt idx="121">
                  <c:v>54.09</c:v>
                </c:pt>
                <c:pt idx="122">
                  <c:v>54.09</c:v>
                </c:pt>
                <c:pt idx="123">
                  <c:v>54.09</c:v>
                </c:pt>
                <c:pt idx="124">
                  <c:v>54.09</c:v>
                </c:pt>
                <c:pt idx="125">
                  <c:v>54.09</c:v>
                </c:pt>
                <c:pt idx="126">
                  <c:v>53.63</c:v>
                </c:pt>
                <c:pt idx="127">
                  <c:v>53.63</c:v>
                </c:pt>
                <c:pt idx="128">
                  <c:v>53.63</c:v>
                </c:pt>
                <c:pt idx="129">
                  <c:v>53.63</c:v>
                </c:pt>
                <c:pt idx="130">
                  <c:v>53.63</c:v>
                </c:pt>
                <c:pt idx="131">
                  <c:v>53.63</c:v>
                </c:pt>
                <c:pt idx="132">
                  <c:v>53.63</c:v>
                </c:pt>
                <c:pt idx="133">
                  <c:v>53.63</c:v>
                </c:pt>
                <c:pt idx="134">
                  <c:v>53.63</c:v>
                </c:pt>
                <c:pt idx="135">
                  <c:v>53.17</c:v>
                </c:pt>
                <c:pt idx="136">
                  <c:v>53.17</c:v>
                </c:pt>
                <c:pt idx="137">
                  <c:v>53.17</c:v>
                </c:pt>
                <c:pt idx="138">
                  <c:v>53.17</c:v>
                </c:pt>
                <c:pt idx="139">
                  <c:v>53.17</c:v>
                </c:pt>
                <c:pt idx="140">
                  <c:v>53.17</c:v>
                </c:pt>
                <c:pt idx="141">
                  <c:v>53.17</c:v>
                </c:pt>
                <c:pt idx="142">
                  <c:v>53.17</c:v>
                </c:pt>
                <c:pt idx="143">
                  <c:v>53.17</c:v>
                </c:pt>
                <c:pt idx="144">
                  <c:v>53.17</c:v>
                </c:pt>
                <c:pt idx="145">
                  <c:v>53.17</c:v>
                </c:pt>
                <c:pt idx="146">
                  <c:v>53.17</c:v>
                </c:pt>
                <c:pt idx="147">
                  <c:v>53.17</c:v>
                </c:pt>
                <c:pt idx="148">
                  <c:v>53.17</c:v>
                </c:pt>
                <c:pt idx="149">
                  <c:v>53.17</c:v>
                </c:pt>
                <c:pt idx="150">
                  <c:v>53.17</c:v>
                </c:pt>
                <c:pt idx="151">
                  <c:v>52.71</c:v>
                </c:pt>
                <c:pt idx="152">
                  <c:v>53.17</c:v>
                </c:pt>
                <c:pt idx="153">
                  <c:v>52.71</c:v>
                </c:pt>
                <c:pt idx="154">
                  <c:v>52.71</c:v>
                </c:pt>
                <c:pt idx="155">
                  <c:v>52.71</c:v>
                </c:pt>
                <c:pt idx="156">
                  <c:v>52.71</c:v>
                </c:pt>
                <c:pt idx="157">
                  <c:v>52.71</c:v>
                </c:pt>
                <c:pt idx="158">
                  <c:v>52.71</c:v>
                </c:pt>
                <c:pt idx="159">
                  <c:v>52.71</c:v>
                </c:pt>
                <c:pt idx="160">
                  <c:v>52.71</c:v>
                </c:pt>
                <c:pt idx="161">
                  <c:v>52.25</c:v>
                </c:pt>
                <c:pt idx="162">
                  <c:v>52.25</c:v>
                </c:pt>
                <c:pt idx="163">
                  <c:v>52.25</c:v>
                </c:pt>
                <c:pt idx="164">
                  <c:v>52.25</c:v>
                </c:pt>
                <c:pt idx="165">
                  <c:v>52.25</c:v>
                </c:pt>
                <c:pt idx="166">
                  <c:v>52.25</c:v>
                </c:pt>
                <c:pt idx="167">
                  <c:v>51.78</c:v>
                </c:pt>
                <c:pt idx="168">
                  <c:v>51.78</c:v>
                </c:pt>
                <c:pt idx="169">
                  <c:v>51.78</c:v>
                </c:pt>
                <c:pt idx="170">
                  <c:v>51.78</c:v>
                </c:pt>
                <c:pt idx="171">
                  <c:v>51.78</c:v>
                </c:pt>
                <c:pt idx="172">
                  <c:v>51.78</c:v>
                </c:pt>
                <c:pt idx="173">
                  <c:v>51.32</c:v>
                </c:pt>
                <c:pt idx="174">
                  <c:v>51.78</c:v>
                </c:pt>
                <c:pt idx="175">
                  <c:v>51.32</c:v>
                </c:pt>
                <c:pt idx="176">
                  <c:v>51.32</c:v>
                </c:pt>
                <c:pt idx="177">
                  <c:v>51.32</c:v>
                </c:pt>
                <c:pt idx="178">
                  <c:v>51.32</c:v>
                </c:pt>
                <c:pt idx="179">
                  <c:v>51.32</c:v>
                </c:pt>
                <c:pt idx="180">
                  <c:v>51.32</c:v>
                </c:pt>
                <c:pt idx="181">
                  <c:v>51.32</c:v>
                </c:pt>
                <c:pt idx="182">
                  <c:v>51.32</c:v>
                </c:pt>
                <c:pt idx="183">
                  <c:v>51.32</c:v>
                </c:pt>
                <c:pt idx="184">
                  <c:v>50.849999999999994</c:v>
                </c:pt>
                <c:pt idx="185">
                  <c:v>50.849999999999994</c:v>
                </c:pt>
                <c:pt idx="186">
                  <c:v>50.849999999999994</c:v>
                </c:pt>
                <c:pt idx="187">
                  <c:v>50.849999999999994</c:v>
                </c:pt>
                <c:pt idx="188">
                  <c:v>50.39</c:v>
                </c:pt>
                <c:pt idx="189">
                  <c:v>50.39</c:v>
                </c:pt>
                <c:pt idx="190">
                  <c:v>50.39</c:v>
                </c:pt>
                <c:pt idx="191">
                  <c:v>50.39</c:v>
                </c:pt>
                <c:pt idx="192">
                  <c:v>50.39</c:v>
                </c:pt>
                <c:pt idx="193">
                  <c:v>50.39</c:v>
                </c:pt>
                <c:pt idx="194">
                  <c:v>50.39</c:v>
                </c:pt>
                <c:pt idx="195">
                  <c:v>50.39</c:v>
                </c:pt>
                <c:pt idx="196">
                  <c:v>50.39</c:v>
                </c:pt>
                <c:pt idx="197">
                  <c:v>49.93</c:v>
                </c:pt>
                <c:pt idx="198">
                  <c:v>49.93</c:v>
                </c:pt>
                <c:pt idx="199">
                  <c:v>49.93</c:v>
                </c:pt>
                <c:pt idx="200">
                  <c:v>50.39</c:v>
                </c:pt>
                <c:pt idx="201">
                  <c:v>49.93</c:v>
                </c:pt>
                <c:pt idx="202">
                  <c:v>49.93</c:v>
                </c:pt>
                <c:pt idx="203">
                  <c:v>49.93</c:v>
                </c:pt>
                <c:pt idx="204">
                  <c:v>50.39</c:v>
                </c:pt>
                <c:pt idx="205">
                  <c:v>49.93</c:v>
                </c:pt>
                <c:pt idx="206">
                  <c:v>49.93</c:v>
                </c:pt>
                <c:pt idx="207">
                  <c:v>50.39</c:v>
                </c:pt>
                <c:pt idx="208">
                  <c:v>50.39</c:v>
                </c:pt>
                <c:pt idx="209">
                  <c:v>50.39</c:v>
                </c:pt>
                <c:pt idx="210">
                  <c:v>50.39</c:v>
                </c:pt>
                <c:pt idx="211">
                  <c:v>50.39</c:v>
                </c:pt>
                <c:pt idx="212">
                  <c:v>50.39</c:v>
                </c:pt>
                <c:pt idx="213">
                  <c:v>50.39</c:v>
                </c:pt>
                <c:pt idx="214">
                  <c:v>50.39</c:v>
                </c:pt>
                <c:pt idx="215">
                  <c:v>49.93</c:v>
                </c:pt>
                <c:pt idx="216">
                  <c:v>49.93</c:v>
                </c:pt>
                <c:pt idx="217">
                  <c:v>49.93</c:v>
                </c:pt>
                <c:pt idx="218">
                  <c:v>49.93</c:v>
                </c:pt>
                <c:pt idx="219">
                  <c:v>49.46</c:v>
                </c:pt>
                <c:pt idx="220">
                  <c:v>49.46</c:v>
                </c:pt>
                <c:pt idx="221">
                  <c:v>49.46</c:v>
                </c:pt>
                <c:pt idx="222">
                  <c:v>49.46</c:v>
                </c:pt>
                <c:pt idx="223">
                  <c:v>49</c:v>
                </c:pt>
                <c:pt idx="224">
                  <c:v>49</c:v>
                </c:pt>
                <c:pt idx="225">
                  <c:v>49</c:v>
                </c:pt>
                <c:pt idx="226">
                  <c:v>49</c:v>
                </c:pt>
                <c:pt idx="227">
                  <c:v>48.53</c:v>
                </c:pt>
                <c:pt idx="228">
                  <c:v>48.53</c:v>
                </c:pt>
                <c:pt idx="229">
                  <c:v>48.53</c:v>
                </c:pt>
                <c:pt idx="230">
                  <c:v>48.53</c:v>
                </c:pt>
                <c:pt idx="231">
                  <c:v>48.53</c:v>
                </c:pt>
                <c:pt idx="232">
                  <c:v>48.53</c:v>
                </c:pt>
                <c:pt idx="233">
                  <c:v>48.06</c:v>
                </c:pt>
                <c:pt idx="234">
                  <c:v>48.53</c:v>
                </c:pt>
                <c:pt idx="235">
                  <c:v>48.06</c:v>
                </c:pt>
                <c:pt idx="236">
                  <c:v>48.06</c:v>
                </c:pt>
                <c:pt idx="237">
                  <c:v>48.06</c:v>
                </c:pt>
                <c:pt idx="238">
                  <c:v>48.06</c:v>
                </c:pt>
                <c:pt idx="239">
                  <c:v>47.6</c:v>
                </c:pt>
                <c:pt idx="240">
                  <c:v>47.6</c:v>
                </c:pt>
                <c:pt idx="241">
                  <c:v>47.6</c:v>
                </c:pt>
                <c:pt idx="242">
                  <c:v>47.6</c:v>
                </c:pt>
                <c:pt idx="243">
                  <c:v>47.6</c:v>
                </c:pt>
                <c:pt idx="244">
                  <c:v>47.6</c:v>
                </c:pt>
                <c:pt idx="245">
                  <c:v>47.14</c:v>
                </c:pt>
                <c:pt idx="246">
                  <c:v>47.14</c:v>
                </c:pt>
                <c:pt idx="247">
                  <c:v>47.14</c:v>
                </c:pt>
                <c:pt idx="248">
                  <c:v>47.14</c:v>
                </c:pt>
                <c:pt idx="249">
                  <c:v>47.14</c:v>
                </c:pt>
                <c:pt idx="250">
                  <c:v>46.68</c:v>
                </c:pt>
                <c:pt idx="251">
                  <c:v>46.68</c:v>
                </c:pt>
                <c:pt idx="252">
                  <c:v>46.68</c:v>
                </c:pt>
                <c:pt idx="253">
                  <c:v>46.68</c:v>
                </c:pt>
                <c:pt idx="254">
                  <c:v>46.68</c:v>
                </c:pt>
                <c:pt idx="255">
                  <c:v>46.68</c:v>
                </c:pt>
                <c:pt idx="256">
                  <c:v>46.21</c:v>
                </c:pt>
                <c:pt idx="257">
                  <c:v>46.21</c:v>
                </c:pt>
                <c:pt idx="258">
                  <c:v>45.74</c:v>
                </c:pt>
                <c:pt idx="259">
                  <c:v>45.74</c:v>
                </c:pt>
                <c:pt idx="260">
                  <c:v>45.28</c:v>
                </c:pt>
                <c:pt idx="261">
                  <c:v>45.28</c:v>
                </c:pt>
                <c:pt idx="262">
                  <c:v>45.28</c:v>
                </c:pt>
                <c:pt idx="263">
                  <c:v>45.28</c:v>
                </c:pt>
                <c:pt idx="264">
                  <c:v>45.28</c:v>
                </c:pt>
                <c:pt idx="265">
                  <c:v>45.28</c:v>
                </c:pt>
                <c:pt idx="266">
                  <c:v>45.28</c:v>
                </c:pt>
                <c:pt idx="267">
                  <c:v>44.809999999999995</c:v>
                </c:pt>
                <c:pt idx="268">
                  <c:v>44.809999999999995</c:v>
                </c:pt>
                <c:pt idx="269">
                  <c:v>44.809999999999995</c:v>
                </c:pt>
                <c:pt idx="270">
                  <c:v>44.809999999999995</c:v>
                </c:pt>
                <c:pt idx="271">
                  <c:v>44.339999999999996</c:v>
                </c:pt>
                <c:pt idx="272">
                  <c:v>44.339999999999996</c:v>
                </c:pt>
                <c:pt idx="273">
                  <c:v>44.339999999999996</c:v>
                </c:pt>
                <c:pt idx="274">
                  <c:v>44.339999999999996</c:v>
                </c:pt>
                <c:pt idx="275">
                  <c:v>44.339999999999996</c:v>
                </c:pt>
                <c:pt idx="276">
                  <c:v>44.339999999999996</c:v>
                </c:pt>
                <c:pt idx="277">
                  <c:v>44.339999999999996</c:v>
                </c:pt>
                <c:pt idx="278">
                  <c:v>44.339999999999996</c:v>
                </c:pt>
                <c:pt idx="279">
                  <c:v>43.879999999999995</c:v>
                </c:pt>
                <c:pt idx="280">
                  <c:v>43.879999999999995</c:v>
                </c:pt>
                <c:pt idx="281">
                  <c:v>43.879999999999995</c:v>
                </c:pt>
                <c:pt idx="282">
                  <c:v>43.41</c:v>
                </c:pt>
                <c:pt idx="283">
                  <c:v>43.41</c:v>
                </c:pt>
                <c:pt idx="284">
                  <c:v>43.41</c:v>
                </c:pt>
                <c:pt idx="285">
                  <c:v>43.879999999999995</c:v>
                </c:pt>
                <c:pt idx="286">
                  <c:v>43.41</c:v>
                </c:pt>
                <c:pt idx="287">
                  <c:v>43.41</c:v>
                </c:pt>
                <c:pt idx="288">
                  <c:v>43.41</c:v>
                </c:pt>
                <c:pt idx="289">
                  <c:v>43.41</c:v>
                </c:pt>
                <c:pt idx="290">
                  <c:v>43.41</c:v>
                </c:pt>
                <c:pt idx="291">
                  <c:v>43.41</c:v>
                </c:pt>
                <c:pt idx="292">
                  <c:v>42.94</c:v>
                </c:pt>
                <c:pt idx="293">
                  <c:v>42.94</c:v>
                </c:pt>
                <c:pt idx="294">
                  <c:v>42.94</c:v>
                </c:pt>
                <c:pt idx="295">
                  <c:v>42.94</c:v>
                </c:pt>
                <c:pt idx="296">
                  <c:v>42.94</c:v>
                </c:pt>
                <c:pt idx="297">
                  <c:v>42.94</c:v>
                </c:pt>
                <c:pt idx="298">
                  <c:v>42.94</c:v>
                </c:pt>
                <c:pt idx="299">
                  <c:v>42.47</c:v>
                </c:pt>
                <c:pt idx="300">
                  <c:v>42.94</c:v>
                </c:pt>
                <c:pt idx="301">
                  <c:v>42.47</c:v>
                </c:pt>
                <c:pt idx="302">
                  <c:v>42.47</c:v>
                </c:pt>
                <c:pt idx="303">
                  <c:v>42.47</c:v>
                </c:pt>
                <c:pt idx="304">
                  <c:v>42.47</c:v>
                </c:pt>
                <c:pt idx="305">
                  <c:v>42.94</c:v>
                </c:pt>
                <c:pt idx="306">
                  <c:v>42.94</c:v>
                </c:pt>
                <c:pt idx="307">
                  <c:v>42.47</c:v>
                </c:pt>
                <c:pt idx="308">
                  <c:v>42.94</c:v>
                </c:pt>
                <c:pt idx="309">
                  <c:v>42.47</c:v>
                </c:pt>
                <c:pt idx="310">
                  <c:v>42.47</c:v>
                </c:pt>
                <c:pt idx="311">
                  <c:v>42.47</c:v>
                </c:pt>
                <c:pt idx="312">
                  <c:v>42.47</c:v>
                </c:pt>
                <c:pt idx="313">
                  <c:v>42.47</c:v>
                </c:pt>
                <c:pt idx="314">
                  <c:v>42.47</c:v>
                </c:pt>
                <c:pt idx="315">
                  <c:v>41.99</c:v>
                </c:pt>
                <c:pt idx="316">
                  <c:v>41.99</c:v>
                </c:pt>
                <c:pt idx="317">
                  <c:v>41.53</c:v>
                </c:pt>
                <c:pt idx="318">
                  <c:v>41.53</c:v>
                </c:pt>
                <c:pt idx="319">
                  <c:v>41.53</c:v>
                </c:pt>
                <c:pt idx="320">
                  <c:v>41.53</c:v>
                </c:pt>
                <c:pt idx="321">
                  <c:v>41.53</c:v>
                </c:pt>
                <c:pt idx="322">
                  <c:v>41.53</c:v>
                </c:pt>
                <c:pt idx="323">
                  <c:v>41.53</c:v>
                </c:pt>
                <c:pt idx="324">
                  <c:v>41.06</c:v>
                </c:pt>
                <c:pt idx="325">
                  <c:v>41.06</c:v>
                </c:pt>
                <c:pt idx="326">
                  <c:v>41.53</c:v>
                </c:pt>
                <c:pt idx="327">
                  <c:v>41.53</c:v>
                </c:pt>
                <c:pt idx="328">
                  <c:v>41.53</c:v>
                </c:pt>
                <c:pt idx="329">
                  <c:v>41.53</c:v>
                </c:pt>
                <c:pt idx="330">
                  <c:v>41.53</c:v>
                </c:pt>
                <c:pt idx="331">
                  <c:v>41.53</c:v>
                </c:pt>
                <c:pt idx="332">
                  <c:v>41.53</c:v>
                </c:pt>
                <c:pt idx="333">
                  <c:v>41.53</c:v>
                </c:pt>
                <c:pt idx="334">
                  <c:v>41.06</c:v>
                </c:pt>
                <c:pt idx="335">
                  <c:v>41.06</c:v>
                </c:pt>
                <c:pt idx="336">
                  <c:v>41.06</c:v>
                </c:pt>
                <c:pt idx="337">
                  <c:v>41.06</c:v>
                </c:pt>
                <c:pt idx="338">
                  <c:v>41.06</c:v>
                </c:pt>
                <c:pt idx="339">
                  <c:v>41.06</c:v>
                </c:pt>
                <c:pt idx="340">
                  <c:v>41.06</c:v>
                </c:pt>
                <c:pt idx="341">
                  <c:v>41.06</c:v>
                </c:pt>
                <c:pt idx="342">
                  <c:v>40.590000000000003</c:v>
                </c:pt>
                <c:pt idx="343">
                  <c:v>41.06</c:v>
                </c:pt>
                <c:pt idx="344">
                  <c:v>40.590000000000003</c:v>
                </c:pt>
                <c:pt idx="345">
                  <c:v>40.590000000000003</c:v>
                </c:pt>
                <c:pt idx="346">
                  <c:v>40.11</c:v>
                </c:pt>
                <c:pt idx="347">
                  <c:v>40.11</c:v>
                </c:pt>
                <c:pt idx="348">
                  <c:v>40.11</c:v>
                </c:pt>
                <c:pt idx="349">
                  <c:v>40.11</c:v>
                </c:pt>
                <c:pt idx="350">
                  <c:v>40.11</c:v>
                </c:pt>
                <c:pt idx="351">
                  <c:v>40.11</c:v>
                </c:pt>
                <c:pt idx="352">
                  <c:v>40.11</c:v>
                </c:pt>
                <c:pt idx="353">
                  <c:v>40.11</c:v>
                </c:pt>
                <c:pt idx="354">
                  <c:v>40.11</c:v>
                </c:pt>
                <c:pt idx="355">
                  <c:v>39.65</c:v>
                </c:pt>
                <c:pt idx="356">
                  <c:v>40.11</c:v>
                </c:pt>
                <c:pt idx="357">
                  <c:v>39.65</c:v>
                </c:pt>
                <c:pt idx="358">
                  <c:v>39.65</c:v>
                </c:pt>
                <c:pt idx="359">
                  <c:v>39.65</c:v>
                </c:pt>
                <c:pt idx="360">
                  <c:v>39.65</c:v>
                </c:pt>
                <c:pt idx="361">
                  <c:v>39.65</c:v>
                </c:pt>
                <c:pt idx="362">
                  <c:v>39.65</c:v>
                </c:pt>
                <c:pt idx="363">
                  <c:v>39.65</c:v>
                </c:pt>
                <c:pt idx="364">
                  <c:v>39.18</c:v>
                </c:pt>
                <c:pt idx="365">
                  <c:v>39.18</c:v>
                </c:pt>
                <c:pt idx="366">
                  <c:v>39.18</c:v>
                </c:pt>
                <c:pt idx="367">
                  <c:v>39.18</c:v>
                </c:pt>
                <c:pt idx="368">
                  <c:v>38.71</c:v>
                </c:pt>
                <c:pt idx="369">
                  <c:v>39.18</c:v>
                </c:pt>
                <c:pt idx="370">
                  <c:v>38.71</c:v>
                </c:pt>
                <c:pt idx="371">
                  <c:v>39.18</c:v>
                </c:pt>
                <c:pt idx="372">
                  <c:v>38.71</c:v>
                </c:pt>
                <c:pt idx="373">
                  <c:v>39.18</c:v>
                </c:pt>
                <c:pt idx="374">
                  <c:v>38.71</c:v>
                </c:pt>
                <c:pt idx="375">
                  <c:v>38.71</c:v>
                </c:pt>
                <c:pt idx="376">
                  <c:v>39.18</c:v>
                </c:pt>
                <c:pt idx="377">
                  <c:v>38.71</c:v>
                </c:pt>
                <c:pt idx="378">
                  <c:v>38.71</c:v>
                </c:pt>
                <c:pt idx="379">
                  <c:v>38.71</c:v>
                </c:pt>
                <c:pt idx="380">
                  <c:v>38.71</c:v>
                </c:pt>
                <c:pt idx="381">
                  <c:v>38.230000000000011</c:v>
                </c:pt>
                <c:pt idx="382">
                  <c:v>38.71</c:v>
                </c:pt>
                <c:pt idx="383">
                  <c:v>38.230000000000011</c:v>
                </c:pt>
                <c:pt idx="384">
                  <c:v>38.71</c:v>
                </c:pt>
                <c:pt idx="385">
                  <c:v>38.230000000000011</c:v>
                </c:pt>
                <c:pt idx="386">
                  <c:v>38.71</c:v>
                </c:pt>
                <c:pt idx="387">
                  <c:v>38.230000000000011</c:v>
                </c:pt>
                <c:pt idx="388">
                  <c:v>38.230000000000011</c:v>
                </c:pt>
                <c:pt idx="389">
                  <c:v>38.230000000000011</c:v>
                </c:pt>
                <c:pt idx="390">
                  <c:v>38.230000000000011</c:v>
                </c:pt>
                <c:pt idx="391">
                  <c:v>37.760000000000012</c:v>
                </c:pt>
                <c:pt idx="392">
                  <c:v>37.760000000000012</c:v>
                </c:pt>
                <c:pt idx="393">
                  <c:v>37.760000000000012</c:v>
                </c:pt>
                <c:pt idx="394">
                  <c:v>37.760000000000012</c:v>
                </c:pt>
                <c:pt idx="395">
                  <c:v>37.760000000000012</c:v>
                </c:pt>
                <c:pt idx="396">
                  <c:v>37.760000000000012</c:v>
                </c:pt>
                <c:pt idx="397">
                  <c:v>37.760000000000012</c:v>
                </c:pt>
                <c:pt idx="398">
                  <c:v>37.760000000000012</c:v>
                </c:pt>
                <c:pt idx="399">
                  <c:v>37.760000000000012</c:v>
                </c:pt>
                <c:pt idx="400">
                  <c:v>37.760000000000012</c:v>
                </c:pt>
                <c:pt idx="401">
                  <c:v>37.760000000000012</c:v>
                </c:pt>
                <c:pt idx="402">
                  <c:v>37.760000000000012</c:v>
                </c:pt>
                <c:pt idx="403">
                  <c:v>37.760000000000012</c:v>
                </c:pt>
                <c:pt idx="404">
                  <c:v>37.760000000000012</c:v>
                </c:pt>
                <c:pt idx="405">
                  <c:v>37.760000000000012</c:v>
                </c:pt>
                <c:pt idx="406">
                  <c:v>37.760000000000012</c:v>
                </c:pt>
                <c:pt idx="407">
                  <c:v>37.290000000000013</c:v>
                </c:pt>
                <c:pt idx="408">
                  <c:v>37.290000000000013</c:v>
                </c:pt>
                <c:pt idx="409">
                  <c:v>37.290000000000013</c:v>
                </c:pt>
                <c:pt idx="410">
                  <c:v>37.290000000000013</c:v>
                </c:pt>
                <c:pt idx="411">
                  <c:v>36.809999999999995</c:v>
                </c:pt>
                <c:pt idx="412">
                  <c:v>37.290000000000013</c:v>
                </c:pt>
                <c:pt idx="413">
                  <c:v>37.290000000000013</c:v>
                </c:pt>
                <c:pt idx="414">
                  <c:v>37.290000000000013</c:v>
                </c:pt>
                <c:pt idx="415">
                  <c:v>36.809999999999995</c:v>
                </c:pt>
                <c:pt idx="416">
                  <c:v>36.809999999999995</c:v>
                </c:pt>
                <c:pt idx="417">
                  <c:v>36.809999999999995</c:v>
                </c:pt>
                <c:pt idx="418">
                  <c:v>36.809999999999995</c:v>
                </c:pt>
                <c:pt idx="419">
                  <c:v>36.809999999999995</c:v>
                </c:pt>
                <c:pt idx="420">
                  <c:v>36.809999999999995</c:v>
                </c:pt>
                <c:pt idx="421">
                  <c:v>36.809999999999995</c:v>
                </c:pt>
                <c:pt idx="422">
                  <c:v>36.809999999999995</c:v>
                </c:pt>
                <c:pt idx="423">
                  <c:v>36.809999999999995</c:v>
                </c:pt>
                <c:pt idx="424">
                  <c:v>36.339999999999996</c:v>
                </c:pt>
                <c:pt idx="425">
                  <c:v>36.339999999999996</c:v>
                </c:pt>
                <c:pt idx="426">
                  <c:v>36.339999999999996</c:v>
                </c:pt>
                <c:pt idx="427">
                  <c:v>36.809999999999995</c:v>
                </c:pt>
                <c:pt idx="428">
                  <c:v>36.339999999999996</c:v>
                </c:pt>
                <c:pt idx="429">
                  <c:v>36.339999999999996</c:v>
                </c:pt>
                <c:pt idx="430">
                  <c:v>36.339999999999996</c:v>
                </c:pt>
                <c:pt idx="431">
                  <c:v>36.809999999999995</c:v>
                </c:pt>
                <c:pt idx="432">
                  <c:v>36.339999999999996</c:v>
                </c:pt>
                <c:pt idx="433">
                  <c:v>36.339999999999996</c:v>
                </c:pt>
                <c:pt idx="434">
                  <c:v>36.339999999999996</c:v>
                </c:pt>
                <c:pt idx="435">
                  <c:v>36.339999999999996</c:v>
                </c:pt>
                <c:pt idx="436">
                  <c:v>36.339999999999996</c:v>
                </c:pt>
                <c:pt idx="437">
                  <c:v>36.339999999999996</c:v>
                </c:pt>
                <c:pt idx="438">
                  <c:v>36.339999999999996</c:v>
                </c:pt>
                <c:pt idx="439">
                  <c:v>35.870000000000005</c:v>
                </c:pt>
                <c:pt idx="440">
                  <c:v>36.339999999999996</c:v>
                </c:pt>
                <c:pt idx="441">
                  <c:v>36.339999999999996</c:v>
                </c:pt>
                <c:pt idx="442">
                  <c:v>35.870000000000005</c:v>
                </c:pt>
                <c:pt idx="443">
                  <c:v>35.870000000000005</c:v>
                </c:pt>
                <c:pt idx="444">
                  <c:v>35.870000000000005</c:v>
                </c:pt>
                <c:pt idx="445">
                  <c:v>35.870000000000005</c:v>
                </c:pt>
                <c:pt idx="446">
                  <c:v>35.870000000000005</c:v>
                </c:pt>
                <c:pt idx="447">
                  <c:v>35.870000000000005</c:v>
                </c:pt>
                <c:pt idx="448">
                  <c:v>35.870000000000005</c:v>
                </c:pt>
                <c:pt idx="449">
                  <c:v>35.870000000000005</c:v>
                </c:pt>
                <c:pt idx="450">
                  <c:v>35.4</c:v>
                </c:pt>
                <c:pt idx="451">
                  <c:v>35.4</c:v>
                </c:pt>
                <c:pt idx="452">
                  <c:v>35.4</c:v>
                </c:pt>
                <c:pt idx="453">
                  <c:v>35.870000000000005</c:v>
                </c:pt>
                <c:pt idx="454">
                  <c:v>35.4</c:v>
                </c:pt>
                <c:pt idx="455">
                  <c:v>35.4</c:v>
                </c:pt>
                <c:pt idx="456">
                  <c:v>35.4</c:v>
                </c:pt>
                <c:pt idx="457">
                  <c:v>35.4</c:v>
                </c:pt>
                <c:pt idx="458">
                  <c:v>34.93</c:v>
                </c:pt>
                <c:pt idx="459">
                  <c:v>34.93</c:v>
                </c:pt>
                <c:pt idx="460">
                  <c:v>35.4</c:v>
                </c:pt>
                <c:pt idx="461">
                  <c:v>34.93</c:v>
                </c:pt>
                <c:pt idx="462">
                  <c:v>34.93</c:v>
                </c:pt>
                <c:pt idx="463">
                  <c:v>35.4</c:v>
                </c:pt>
                <c:pt idx="464">
                  <c:v>35.4</c:v>
                </c:pt>
                <c:pt idx="465">
                  <c:v>35.4</c:v>
                </c:pt>
                <c:pt idx="466">
                  <c:v>35.4</c:v>
                </c:pt>
                <c:pt idx="467">
                  <c:v>34.93</c:v>
                </c:pt>
                <c:pt idx="468">
                  <c:v>35.4</c:v>
                </c:pt>
                <c:pt idx="469">
                  <c:v>35.870000000000005</c:v>
                </c:pt>
                <c:pt idx="470">
                  <c:v>36.339999999999996</c:v>
                </c:pt>
                <c:pt idx="471">
                  <c:v>35.870000000000005</c:v>
                </c:pt>
                <c:pt idx="472">
                  <c:v>36.339999999999996</c:v>
                </c:pt>
                <c:pt idx="473">
                  <c:v>36.339999999999996</c:v>
                </c:pt>
                <c:pt idx="474">
                  <c:v>36.339999999999996</c:v>
                </c:pt>
                <c:pt idx="475">
                  <c:v>36.809999999999995</c:v>
                </c:pt>
                <c:pt idx="476">
                  <c:v>37.760000000000012</c:v>
                </c:pt>
                <c:pt idx="477">
                  <c:v>38.230000000000011</c:v>
                </c:pt>
                <c:pt idx="478">
                  <c:v>38.71</c:v>
                </c:pt>
                <c:pt idx="479">
                  <c:v>38.71</c:v>
                </c:pt>
                <c:pt idx="480">
                  <c:v>39.18</c:v>
                </c:pt>
                <c:pt idx="481">
                  <c:v>39.18</c:v>
                </c:pt>
                <c:pt idx="482">
                  <c:v>39.18</c:v>
                </c:pt>
                <c:pt idx="483">
                  <c:v>39.65</c:v>
                </c:pt>
                <c:pt idx="484">
                  <c:v>40.11</c:v>
                </c:pt>
                <c:pt idx="485">
                  <c:v>40.11</c:v>
                </c:pt>
                <c:pt idx="486">
                  <c:v>40.590000000000003</c:v>
                </c:pt>
                <c:pt idx="487">
                  <c:v>41.06</c:v>
                </c:pt>
                <c:pt idx="488">
                  <c:v>41.53</c:v>
                </c:pt>
                <c:pt idx="489">
                  <c:v>41.53</c:v>
                </c:pt>
                <c:pt idx="490">
                  <c:v>41.99</c:v>
                </c:pt>
                <c:pt idx="491">
                  <c:v>41.99</c:v>
                </c:pt>
                <c:pt idx="492">
                  <c:v>42.47</c:v>
                </c:pt>
                <c:pt idx="493">
                  <c:v>42.47</c:v>
                </c:pt>
                <c:pt idx="494">
                  <c:v>42.94</c:v>
                </c:pt>
                <c:pt idx="495">
                  <c:v>42.94</c:v>
                </c:pt>
                <c:pt idx="496">
                  <c:v>43.41</c:v>
                </c:pt>
                <c:pt idx="497">
                  <c:v>43.879999999999995</c:v>
                </c:pt>
                <c:pt idx="498">
                  <c:v>43.879999999999995</c:v>
                </c:pt>
                <c:pt idx="499">
                  <c:v>44.339999999999996</c:v>
                </c:pt>
                <c:pt idx="500">
                  <c:v>44.339999999999996</c:v>
                </c:pt>
                <c:pt idx="501">
                  <c:v>44.809999999999995</c:v>
                </c:pt>
                <c:pt idx="502">
                  <c:v>44.809999999999995</c:v>
                </c:pt>
                <c:pt idx="503">
                  <c:v>45.28</c:v>
                </c:pt>
                <c:pt idx="504">
                  <c:v>45.28</c:v>
                </c:pt>
                <c:pt idx="505">
                  <c:v>45.74</c:v>
                </c:pt>
                <c:pt idx="506">
                  <c:v>46.21</c:v>
                </c:pt>
                <c:pt idx="507">
                  <c:v>46.68</c:v>
                </c:pt>
                <c:pt idx="508">
                  <c:v>46.68</c:v>
                </c:pt>
                <c:pt idx="509">
                  <c:v>47.14</c:v>
                </c:pt>
                <c:pt idx="510">
                  <c:v>47.14</c:v>
                </c:pt>
                <c:pt idx="511">
                  <c:v>47.6</c:v>
                </c:pt>
                <c:pt idx="512">
                  <c:v>48.06</c:v>
                </c:pt>
                <c:pt idx="513">
                  <c:v>48.06</c:v>
                </c:pt>
                <c:pt idx="514">
                  <c:v>48.53</c:v>
                </c:pt>
                <c:pt idx="515">
                  <c:v>48.53</c:v>
                </c:pt>
                <c:pt idx="516">
                  <c:v>49</c:v>
                </c:pt>
                <c:pt idx="517">
                  <c:v>49</c:v>
                </c:pt>
                <c:pt idx="518">
                  <c:v>49.46</c:v>
                </c:pt>
                <c:pt idx="519">
                  <c:v>49.46</c:v>
                </c:pt>
                <c:pt idx="520">
                  <c:v>49.93</c:v>
                </c:pt>
                <c:pt idx="521">
                  <c:v>49.93</c:v>
                </c:pt>
                <c:pt idx="522">
                  <c:v>50.39</c:v>
                </c:pt>
                <c:pt idx="523">
                  <c:v>50.39</c:v>
                </c:pt>
                <c:pt idx="524">
                  <c:v>51.32</c:v>
                </c:pt>
                <c:pt idx="525">
                  <c:v>51.32</c:v>
                </c:pt>
                <c:pt idx="526">
                  <c:v>51.78</c:v>
                </c:pt>
                <c:pt idx="527">
                  <c:v>51.78</c:v>
                </c:pt>
                <c:pt idx="528">
                  <c:v>51.78</c:v>
                </c:pt>
                <c:pt idx="529">
                  <c:v>52.25</c:v>
                </c:pt>
                <c:pt idx="530">
                  <c:v>52.25</c:v>
                </c:pt>
                <c:pt idx="531">
                  <c:v>52.71</c:v>
                </c:pt>
                <c:pt idx="532">
                  <c:v>52.71</c:v>
                </c:pt>
                <c:pt idx="533">
                  <c:v>53.17</c:v>
                </c:pt>
                <c:pt idx="534">
                  <c:v>53.17</c:v>
                </c:pt>
                <c:pt idx="535">
                  <c:v>53.63</c:v>
                </c:pt>
                <c:pt idx="536">
                  <c:v>53.63</c:v>
                </c:pt>
                <c:pt idx="537">
                  <c:v>54.55</c:v>
                </c:pt>
                <c:pt idx="538">
                  <c:v>54.55</c:v>
                </c:pt>
                <c:pt idx="539">
                  <c:v>55.01</c:v>
                </c:pt>
                <c:pt idx="540">
                  <c:v>55.01</c:v>
                </c:pt>
                <c:pt idx="541">
                  <c:v>55.47</c:v>
                </c:pt>
                <c:pt idx="542">
                  <c:v>55.47</c:v>
                </c:pt>
                <c:pt idx="543">
                  <c:v>55.93</c:v>
                </c:pt>
                <c:pt idx="544">
                  <c:v>56.39</c:v>
                </c:pt>
                <c:pt idx="545">
                  <c:v>56.39</c:v>
                </c:pt>
                <c:pt idx="546">
                  <c:v>56.849999999999994</c:v>
                </c:pt>
                <c:pt idx="547">
                  <c:v>57.309999999999995</c:v>
                </c:pt>
                <c:pt idx="548">
                  <c:v>57.309999999999995</c:v>
                </c:pt>
                <c:pt idx="549">
                  <c:v>57.77</c:v>
                </c:pt>
                <c:pt idx="550">
                  <c:v>58.230000000000011</c:v>
                </c:pt>
                <c:pt idx="551">
                  <c:v>58.230000000000011</c:v>
                </c:pt>
                <c:pt idx="552">
                  <c:v>58.690000000000012</c:v>
                </c:pt>
                <c:pt idx="553">
                  <c:v>58.690000000000012</c:v>
                </c:pt>
                <c:pt idx="554">
                  <c:v>59.14</c:v>
                </c:pt>
                <c:pt idx="555">
                  <c:v>59.6</c:v>
                </c:pt>
                <c:pt idx="556">
                  <c:v>60.05</c:v>
                </c:pt>
                <c:pt idx="557">
                  <c:v>60.05</c:v>
                </c:pt>
                <c:pt idx="558">
                  <c:v>60.05</c:v>
                </c:pt>
                <c:pt idx="559">
                  <c:v>60.51</c:v>
                </c:pt>
                <c:pt idx="560">
                  <c:v>60.51</c:v>
                </c:pt>
                <c:pt idx="561">
                  <c:v>60.97</c:v>
                </c:pt>
                <c:pt idx="562">
                  <c:v>60.97</c:v>
                </c:pt>
                <c:pt idx="563">
                  <c:v>61.43</c:v>
                </c:pt>
                <c:pt idx="564">
                  <c:v>61.879999999999995</c:v>
                </c:pt>
                <c:pt idx="565">
                  <c:v>61.879999999999995</c:v>
                </c:pt>
                <c:pt idx="566">
                  <c:v>62.339999999999996</c:v>
                </c:pt>
                <c:pt idx="567">
                  <c:v>62.339999999999996</c:v>
                </c:pt>
                <c:pt idx="568">
                  <c:v>62.8</c:v>
                </c:pt>
                <c:pt idx="569">
                  <c:v>63.25</c:v>
                </c:pt>
                <c:pt idx="570">
                  <c:v>63.25</c:v>
                </c:pt>
                <c:pt idx="571">
                  <c:v>63.71</c:v>
                </c:pt>
                <c:pt idx="572">
                  <c:v>64.16</c:v>
                </c:pt>
                <c:pt idx="573">
                  <c:v>64.16</c:v>
                </c:pt>
                <c:pt idx="574">
                  <c:v>64.61</c:v>
                </c:pt>
                <c:pt idx="575">
                  <c:v>64.16</c:v>
                </c:pt>
                <c:pt idx="576">
                  <c:v>65.069999999999993</c:v>
                </c:pt>
                <c:pt idx="577">
                  <c:v>65.069999999999993</c:v>
                </c:pt>
                <c:pt idx="578">
                  <c:v>65.069999999999993</c:v>
                </c:pt>
                <c:pt idx="579">
                  <c:v>65.52</c:v>
                </c:pt>
                <c:pt idx="580">
                  <c:v>65.97</c:v>
                </c:pt>
                <c:pt idx="581">
                  <c:v>65.97</c:v>
                </c:pt>
                <c:pt idx="582">
                  <c:v>66.430000000000007</c:v>
                </c:pt>
                <c:pt idx="583">
                  <c:v>66.88</c:v>
                </c:pt>
                <c:pt idx="584">
                  <c:v>66.88</c:v>
                </c:pt>
                <c:pt idx="585">
                  <c:v>67.33</c:v>
                </c:pt>
                <c:pt idx="586">
                  <c:v>67.790000000000006</c:v>
                </c:pt>
                <c:pt idx="587">
                  <c:v>67.790000000000006</c:v>
                </c:pt>
                <c:pt idx="588">
                  <c:v>67.790000000000006</c:v>
                </c:pt>
                <c:pt idx="589">
                  <c:v>68.239999999999995</c:v>
                </c:pt>
                <c:pt idx="590">
                  <c:v>68.239999999999995</c:v>
                </c:pt>
                <c:pt idx="591">
                  <c:v>68.69</c:v>
                </c:pt>
                <c:pt idx="592">
                  <c:v>68.69</c:v>
                </c:pt>
                <c:pt idx="593">
                  <c:v>69.149999999999991</c:v>
                </c:pt>
                <c:pt idx="594">
                  <c:v>69.59</c:v>
                </c:pt>
                <c:pt idx="595">
                  <c:v>70.040000000000006</c:v>
                </c:pt>
                <c:pt idx="596">
                  <c:v>70.040000000000006</c:v>
                </c:pt>
                <c:pt idx="597">
                  <c:v>70.040000000000006</c:v>
                </c:pt>
                <c:pt idx="598">
                  <c:v>70.040000000000006</c:v>
                </c:pt>
                <c:pt idx="599">
                  <c:v>70.489999999999995</c:v>
                </c:pt>
                <c:pt idx="600">
                  <c:v>70.489999999999995</c:v>
                </c:pt>
                <c:pt idx="601">
                  <c:v>70.95</c:v>
                </c:pt>
                <c:pt idx="602">
                  <c:v>71.400000000000006</c:v>
                </c:pt>
                <c:pt idx="603">
                  <c:v>71.400000000000006</c:v>
                </c:pt>
                <c:pt idx="604">
                  <c:v>71.400000000000006</c:v>
                </c:pt>
                <c:pt idx="605">
                  <c:v>71.84</c:v>
                </c:pt>
                <c:pt idx="606">
                  <c:v>72.290000000000006</c:v>
                </c:pt>
                <c:pt idx="607">
                  <c:v>71.84</c:v>
                </c:pt>
                <c:pt idx="608">
                  <c:v>72.290000000000006</c:v>
                </c:pt>
                <c:pt idx="609">
                  <c:v>72.75</c:v>
                </c:pt>
                <c:pt idx="610">
                  <c:v>72.75</c:v>
                </c:pt>
                <c:pt idx="611">
                  <c:v>73.2</c:v>
                </c:pt>
                <c:pt idx="612">
                  <c:v>73.64</c:v>
                </c:pt>
                <c:pt idx="613">
                  <c:v>73.64</c:v>
                </c:pt>
                <c:pt idx="614">
                  <c:v>73.64</c:v>
                </c:pt>
                <c:pt idx="615">
                  <c:v>74.09</c:v>
                </c:pt>
                <c:pt idx="616">
                  <c:v>74.09</c:v>
                </c:pt>
                <c:pt idx="617">
                  <c:v>74.540000000000006</c:v>
                </c:pt>
                <c:pt idx="618">
                  <c:v>74.989999999999995</c:v>
                </c:pt>
                <c:pt idx="619">
                  <c:v>75.440000000000026</c:v>
                </c:pt>
                <c:pt idx="620">
                  <c:v>74.989999999999995</c:v>
                </c:pt>
                <c:pt idx="621">
                  <c:v>75.440000000000026</c:v>
                </c:pt>
                <c:pt idx="622">
                  <c:v>75.89</c:v>
                </c:pt>
                <c:pt idx="623">
                  <c:v>76.34</c:v>
                </c:pt>
                <c:pt idx="624">
                  <c:v>75.89</c:v>
                </c:pt>
                <c:pt idx="625">
                  <c:v>76.790000000000006</c:v>
                </c:pt>
                <c:pt idx="626">
                  <c:v>76.790000000000006</c:v>
                </c:pt>
                <c:pt idx="627">
                  <c:v>76.790000000000006</c:v>
                </c:pt>
                <c:pt idx="628">
                  <c:v>77.679999999999978</c:v>
                </c:pt>
                <c:pt idx="629">
                  <c:v>77.679999999999978</c:v>
                </c:pt>
                <c:pt idx="630">
                  <c:v>78.13</c:v>
                </c:pt>
                <c:pt idx="631">
                  <c:v>78.13</c:v>
                </c:pt>
                <c:pt idx="632">
                  <c:v>78.58</c:v>
                </c:pt>
                <c:pt idx="633">
                  <c:v>78.58</c:v>
                </c:pt>
                <c:pt idx="634">
                  <c:v>79.02</c:v>
                </c:pt>
                <c:pt idx="635">
                  <c:v>79.02</c:v>
                </c:pt>
                <c:pt idx="636">
                  <c:v>79.459999999999994</c:v>
                </c:pt>
                <c:pt idx="637">
                  <c:v>79.459999999999994</c:v>
                </c:pt>
                <c:pt idx="638">
                  <c:v>79.900000000000006</c:v>
                </c:pt>
                <c:pt idx="639">
                  <c:v>79.900000000000006</c:v>
                </c:pt>
                <c:pt idx="640">
                  <c:v>80.349999999999994</c:v>
                </c:pt>
                <c:pt idx="641">
                  <c:v>80.349999999999994</c:v>
                </c:pt>
                <c:pt idx="642">
                  <c:v>80.8</c:v>
                </c:pt>
                <c:pt idx="643">
                  <c:v>81.239999999999995</c:v>
                </c:pt>
                <c:pt idx="644">
                  <c:v>81.239999999999995</c:v>
                </c:pt>
                <c:pt idx="645">
                  <c:v>81.69</c:v>
                </c:pt>
                <c:pt idx="646">
                  <c:v>81.69</c:v>
                </c:pt>
                <c:pt idx="647">
                  <c:v>82.14</c:v>
                </c:pt>
                <c:pt idx="648">
                  <c:v>82.14</c:v>
                </c:pt>
                <c:pt idx="649">
                  <c:v>82.58</c:v>
                </c:pt>
                <c:pt idx="650">
                  <c:v>82.58</c:v>
                </c:pt>
                <c:pt idx="651">
                  <c:v>83.02</c:v>
                </c:pt>
                <c:pt idx="652">
                  <c:v>83.02</c:v>
                </c:pt>
                <c:pt idx="653">
                  <c:v>83.47</c:v>
                </c:pt>
                <c:pt idx="654">
                  <c:v>83.47</c:v>
                </c:pt>
                <c:pt idx="655">
                  <c:v>83.910000000000025</c:v>
                </c:pt>
                <c:pt idx="656">
                  <c:v>84.35</c:v>
                </c:pt>
                <c:pt idx="657">
                  <c:v>84.35</c:v>
                </c:pt>
                <c:pt idx="658">
                  <c:v>84.8</c:v>
                </c:pt>
                <c:pt idx="659">
                  <c:v>84.8</c:v>
                </c:pt>
                <c:pt idx="660">
                  <c:v>84.8</c:v>
                </c:pt>
                <c:pt idx="661">
                  <c:v>85.240000000000023</c:v>
                </c:pt>
                <c:pt idx="662">
                  <c:v>85.679999999999978</c:v>
                </c:pt>
                <c:pt idx="663">
                  <c:v>85.679999999999978</c:v>
                </c:pt>
                <c:pt idx="664">
                  <c:v>86.11999999999999</c:v>
                </c:pt>
                <c:pt idx="665">
                  <c:v>86.11999999999999</c:v>
                </c:pt>
                <c:pt idx="666">
                  <c:v>86.56</c:v>
                </c:pt>
                <c:pt idx="667">
                  <c:v>87</c:v>
                </c:pt>
                <c:pt idx="668">
                  <c:v>87</c:v>
                </c:pt>
                <c:pt idx="669">
                  <c:v>87</c:v>
                </c:pt>
                <c:pt idx="670">
                  <c:v>87.45</c:v>
                </c:pt>
                <c:pt idx="671">
                  <c:v>87.89</c:v>
                </c:pt>
                <c:pt idx="672">
                  <c:v>87.89</c:v>
                </c:pt>
                <c:pt idx="673">
                  <c:v>88.34</c:v>
                </c:pt>
                <c:pt idx="674">
                  <c:v>88.34</c:v>
                </c:pt>
                <c:pt idx="675">
                  <c:v>88.78</c:v>
                </c:pt>
                <c:pt idx="676">
                  <c:v>88.78</c:v>
                </c:pt>
                <c:pt idx="677">
                  <c:v>89.22</c:v>
                </c:pt>
                <c:pt idx="678">
                  <c:v>89.22</c:v>
                </c:pt>
                <c:pt idx="679">
                  <c:v>89.66</c:v>
                </c:pt>
                <c:pt idx="680">
                  <c:v>90.1</c:v>
                </c:pt>
                <c:pt idx="681">
                  <c:v>90.1</c:v>
                </c:pt>
                <c:pt idx="682">
                  <c:v>90.53</c:v>
                </c:pt>
                <c:pt idx="683">
                  <c:v>90.53</c:v>
                </c:pt>
                <c:pt idx="684">
                  <c:v>90.97</c:v>
                </c:pt>
                <c:pt idx="685">
                  <c:v>90.97</c:v>
                </c:pt>
                <c:pt idx="686">
                  <c:v>90.97</c:v>
                </c:pt>
                <c:pt idx="687">
                  <c:v>91.410000000000025</c:v>
                </c:pt>
                <c:pt idx="688">
                  <c:v>91.85</c:v>
                </c:pt>
                <c:pt idx="689">
                  <c:v>91.85</c:v>
                </c:pt>
                <c:pt idx="690">
                  <c:v>92.29</c:v>
                </c:pt>
                <c:pt idx="691">
                  <c:v>92.73</c:v>
                </c:pt>
                <c:pt idx="692">
                  <c:v>92.73</c:v>
                </c:pt>
                <c:pt idx="693">
                  <c:v>93.169999999999987</c:v>
                </c:pt>
                <c:pt idx="694">
                  <c:v>93.169999999999987</c:v>
                </c:pt>
                <c:pt idx="695">
                  <c:v>93.6</c:v>
                </c:pt>
                <c:pt idx="696">
                  <c:v>93.6</c:v>
                </c:pt>
                <c:pt idx="697">
                  <c:v>94.04</c:v>
                </c:pt>
                <c:pt idx="698">
                  <c:v>94.48</c:v>
                </c:pt>
                <c:pt idx="699">
                  <c:v>94.48</c:v>
                </c:pt>
                <c:pt idx="700">
                  <c:v>94.48</c:v>
                </c:pt>
                <c:pt idx="701">
                  <c:v>94.92</c:v>
                </c:pt>
                <c:pt idx="702">
                  <c:v>94.92</c:v>
                </c:pt>
                <c:pt idx="703">
                  <c:v>95.36</c:v>
                </c:pt>
                <c:pt idx="704">
                  <c:v>95.79</c:v>
                </c:pt>
                <c:pt idx="705">
                  <c:v>95.79</c:v>
                </c:pt>
                <c:pt idx="706">
                  <c:v>96.23</c:v>
                </c:pt>
                <c:pt idx="707">
                  <c:v>96.23</c:v>
                </c:pt>
                <c:pt idx="708">
                  <c:v>96.669999999999987</c:v>
                </c:pt>
                <c:pt idx="709">
                  <c:v>97.11</c:v>
                </c:pt>
                <c:pt idx="710">
                  <c:v>97.11</c:v>
                </c:pt>
                <c:pt idx="711">
                  <c:v>97.54</c:v>
                </c:pt>
                <c:pt idx="712">
                  <c:v>97.54</c:v>
                </c:pt>
                <c:pt idx="713">
                  <c:v>97.54</c:v>
                </c:pt>
                <c:pt idx="714">
                  <c:v>97.98</c:v>
                </c:pt>
                <c:pt idx="715">
                  <c:v>97.98</c:v>
                </c:pt>
                <c:pt idx="716">
                  <c:v>98.410000000000025</c:v>
                </c:pt>
                <c:pt idx="717">
                  <c:v>98.410000000000025</c:v>
                </c:pt>
                <c:pt idx="718">
                  <c:v>98.85</c:v>
                </c:pt>
                <c:pt idx="719">
                  <c:v>99.28</c:v>
                </c:pt>
                <c:pt idx="720">
                  <c:v>99.28</c:v>
                </c:pt>
                <c:pt idx="721">
                  <c:v>99.72</c:v>
                </c:pt>
                <c:pt idx="722">
                  <c:v>99.72</c:v>
                </c:pt>
                <c:pt idx="723">
                  <c:v>99.72</c:v>
                </c:pt>
                <c:pt idx="724">
                  <c:v>100.14999999999999</c:v>
                </c:pt>
                <c:pt idx="725">
                  <c:v>100.59</c:v>
                </c:pt>
                <c:pt idx="726">
                  <c:v>100.59</c:v>
                </c:pt>
                <c:pt idx="727">
                  <c:v>101.02</c:v>
                </c:pt>
                <c:pt idx="728">
                  <c:v>101.02</c:v>
                </c:pt>
                <c:pt idx="729">
                  <c:v>101.46000000000002</c:v>
                </c:pt>
                <c:pt idx="730">
                  <c:v>101.46000000000002</c:v>
                </c:pt>
                <c:pt idx="731">
                  <c:v>101.89</c:v>
                </c:pt>
                <c:pt idx="732">
                  <c:v>101.89</c:v>
                </c:pt>
                <c:pt idx="733">
                  <c:v>102.33</c:v>
                </c:pt>
                <c:pt idx="734">
                  <c:v>102.33</c:v>
                </c:pt>
                <c:pt idx="735">
                  <c:v>102.76</c:v>
                </c:pt>
                <c:pt idx="736">
                  <c:v>102.76</c:v>
                </c:pt>
                <c:pt idx="737">
                  <c:v>102.76</c:v>
                </c:pt>
                <c:pt idx="738">
                  <c:v>103.63</c:v>
                </c:pt>
                <c:pt idx="739">
                  <c:v>103.63</c:v>
                </c:pt>
                <c:pt idx="740">
                  <c:v>103.63</c:v>
                </c:pt>
                <c:pt idx="741">
                  <c:v>104.07</c:v>
                </c:pt>
                <c:pt idx="742">
                  <c:v>104.07</c:v>
                </c:pt>
                <c:pt idx="743">
                  <c:v>104.07</c:v>
                </c:pt>
                <c:pt idx="744">
                  <c:v>104.92</c:v>
                </c:pt>
                <c:pt idx="745">
                  <c:v>104.49000000000002</c:v>
                </c:pt>
                <c:pt idx="746">
                  <c:v>104.92</c:v>
                </c:pt>
                <c:pt idx="747">
                  <c:v>104.92</c:v>
                </c:pt>
                <c:pt idx="748">
                  <c:v>105.36</c:v>
                </c:pt>
                <c:pt idx="749">
                  <c:v>105.79</c:v>
                </c:pt>
                <c:pt idx="750">
                  <c:v>105.79</c:v>
                </c:pt>
                <c:pt idx="751">
                  <c:v>106.23</c:v>
                </c:pt>
                <c:pt idx="752">
                  <c:v>106.23</c:v>
                </c:pt>
                <c:pt idx="753">
                  <c:v>106.66</c:v>
                </c:pt>
                <c:pt idx="754">
                  <c:v>106.66</c:v>
                </c:pt>
                <c:pt idx="755">
                  <c:v>107.1</c:v>
                </c:pt>
                <c:pt idx="756">
                  <c:v>107.1</c:v>
                </c:pt>
                <c:pt idx="757">
                  <c:v>107.52</c:v>
                </c:pt>
                <c:pt idx="758">
                  <c:v>107.1</c:v>
                </c:pt>
                <c:pt idx="759">
                  <c:v>107.1</c:v>
                </c:pt>
                <c:pt idx="760">
                  <c:v>107.52</c:v>
                </c:pt>
                <c:pt idx="761">
                  <c:v>107.95</c:v>
                </c:pt>
                <c:pt idx="762">
                  <c:v>107.95</c:v>
                </c:pt>
                <c:pt idx="763">
                  <c:v>108.38</c:v>
                </c:pt>
                <c:pt idx="764">
                  <c:v>108.38</c:v>
                </c:pt>
                <c:pt idx="765">
                  <c:v>108.81</c:v>
                </c:pt>
                <c:pt idx="766">
                  <c:v>108.81</c:v>
                </c:pt>
                <c:pt idx="767">
                  <c:v>108.81</c:v>
                </c:pt>
                <c:pt idx="768">
                  <c:v>109.24000000000002</c:v>
                </c:pt>
                <c:pt idx="769">
                  <c:v>108.38</c:v>
                </c:pt>
                <c:pt idx="770">
                  <c:v>108.81</c:v>
                </c:pt>
                <c:pt idx="771">
                  <c:v>109.24000000000002</c:v>
                </c:pt>
                <c:pt idx="772">
                  <c:v>110.11</c:v>
                </c:pt>
                <c:pt idx="773">
                  <c:v>109.24000000000002</c:v>
                </c:pt>
                <c:pt idx="774">
                  <c:v>109.67999999999998</c:v>
                </c:pt>
                <c:pt idx="775">
                  <c:v>110.11</c:v>
                </c:pt>
                <c:pt idx="776">
                  <c:v>110.54</c:v>
                </c:pt>
                <c:pt idx="777">
                  <c:v>110.11</c:v>
                </c:pt>
                <c:pt idx="778">
                  <c:v>110.54</c:v>
                </c:pt>
                <c:pt idx="779">
                  <c:v>110.54</c:v>
                </c:pt>
              </c:numCache>
            </c:numRef>
          </c:xVal>
          <c:yVal>
            <c:numRef>
              <c:f>ДАННЫЕ_20!$G$300:$G$1079</c:f>
              <c:numCache>
                <c:formatCode>General</c:formatCode>
                <c:ptCount val="780"/>
                <c:pt idx="0">
                  <c:v>0.59885714285714198</c:v>
                </c:pt>
                <c:pt idx="1">
                  <c:v>0.59885714285714198</c:v>
                </c:pt>
                <c:pt idx="2">
                  <c:v>0.59885714285714198</c:v>
                </c:pt>
                <c:pt idx="3">
                  <c:v>0.59885714285714198</c:v>
                </c:pt>
                <c:pt idx="4">
                  <c:v>0.59885714285714198</c:v>
                </c:pt>
                <c:pt idx="5">
                  <c:v>0.59885714285714198</c:v>
                </c:pt>
                <c:pt idx="6">
                  <c:v>0.59885714285714198</c:v>
                </c:pt>
                <c:pt idx="7">
                  <c:v>0.59885714285714198</c:v>
                </c:pt>
                <c:pt idx="8">
                  <c:v>0.59885714285714198</c:v>
                </c:pt>
                <c:pt idx="9">
                  <c:v>0.59885714285714198</c:v>
                </c:pt>
                <c:pt idx="10">
                  <c:v>0.60342857142857276</c:v>
                </c:pt>
                <c:pt idx="11">
                  <c:v>0.60342857142857276</c:v>
                </c:pt>
                <c:pt idx="12">
                  <c:v>0.60342857142857276</c:v>
                </c:pt>
                <c:pt idx="13">
                  <c:v>0.60342857142857276</c:v>
                </c:pt>
                <c:pt idx="14">
                  <c:v>0.60342857142857276</c:v>
                </c:pt>
                <c:pt idx="15">
                  <c:v>0.60342857142857276</c:v>
                </c:pt>
                <c:pt idx="16">
                  <c:v>0.60342857142857276</c:v>
                </c:pt>
                <c:pt idx="17">
                  <c:v>0.60800000000000065</c:v>
                </c:pt>
                <c:pt idx="18">
                  <c:v>0.60800000000000065</c:v>
                </c:pt>
                <c:pt idx="19">
                  <c:v>0.60800000000000065</c:v>
                </c:pt>
                <c:pt idx="20">
                  <c:v>0.60800000000000065</c:v>
                </c:pt>
                <c:pt idx="21">
                  <c:v>0.61257142857142932</c:v>
                </c:pt>
                <c:pt idx="22">
                  <c:v>0.61714285714285799</c:v>
                </c:pt>
                <c:pt idx="23">
                  <c:v>0.61714285714285799</c:v>
                </c:pt>
                <c:pt idx="24">
                  <c:v>0.61714285714285799</c:v>
                </c:pt>
                <c:pt idx="25">
                  <c:v>0.62171428571428566</c:v>
                </c:pt>
                <c:pt idx="26">
                  <c:v>0.62171428571428566</c:v>
                </c:pt>
                <c:pt idx="27">
                  <c:v>0.62171428571428566</c:v>
                </c:pt>
                <c:pt idx="28">
                  <c:v>0.62628571428571522</c:v>
                </c:pt>
                <c:pt idx="29">
                  <c:v>0.63085714285714278</c:v>
                </c:pt>
                <c:pt idx="30">
                  <c:v>0.64914285714285802</c:v>
                </c:pt>
                <c:pt idx="31">
                  <c:v>0.68114285714285761</c:v>
                </c:pt>
                <c:pt idx="32">
                  <c:v>0.69485714285714251</c:v>
                </c:pt>
                <c:pt idx="33">
                  <c:v>0.71314285714285763</c:v>
                </c:pt>
                <c:pt idx="34">
                  <c:v>0.71771428571428553</c:v>
                </c:pt>
                <c:pt idx="35">
                  <c:v>0.72228571428571464</c:v>
                </c:pt>
                <c:pt idx="36">
                  <c:v>0.73600000000000065</c:v>
                </c:pt>
                <c:pt idx="37">
                  <c:v>0.74057142857142932</c:v>
                </c:pt>
                <c:pt idx="38">
                  <c:v>0.75428571428571511</c:v>
                </c:pt>
                <c:pt idx="39">
                  <c:v>0.7862857142857147</c:v>
                </c:pt>
                <c:pt idx="40">
                  <c:v>0.8045714285714286</c:v>
                </c:pt>
                <c:pt idx="41">
                  <c:v>0.81828571428571462</c:v>
                </c:pt>
                <c:pt idx="42">
                  <c:v>0.83657142857142863</c:v>
                </c:pt>
                <c:pt idx="43">
                  <c:v>0.85028571428571464</c:v>
                </c:pt>
                <c:pt idx="44">
                  <c:v>0.85942857142857276</c:v>
                </c:pt>
                <c:pt idx="45">
                  <c:v>0.87771428571428567</c:v>
                </c:pt>
                <c:pt idx="46">
                  <c:v>0.89599999999999991</c:v>
                </c:pt>
                <c:pt idx="47">
                  <c:v>0.90514285714285714</c:v>
                </c:pt>
                <c:pt idx="48">
                  <c:v>0.91885714285714259</c:v>
                </c:pt>
                <c:pt idx="49">
                  <c:v>0.92800000000000005</c:v>
                </c:pt>
                <c:pt idx="50">
                  <c:v>0.9417142857142855</c:v>
                </c:pt>
                <c:pt idx="51">
                  <c:v>0.95085714285714251</c:v>
                </c:pt>
                <c:pt idx="52">
                  <c:v>0.96457142857142864</c:v>
                </c:pt>
                <c:pt idx="53">
                  <c:v>0.98285714285714187</c:v>
                </c:pt>
                <c:pt idx="54">
                  <c:v>0.99199999999999999</c:v>
                </c:pt>
                <c:pt idx="55">
                  <c:v>1.0057142857142829</c:v>
                </c:pt>
                <c:pt idx="56">
                  <c:v>1.0148571428571429</c:v>
                </c:pt>
                <c:pt idx="57">
                  <c:v>1.0285714285714285</c:v>
                </c:pt>
                <c:pt idx="58">
                  <c:v>1.0422857142857163</c:v>
                </c:pt>
                <c:pt idx="59">
                  <c:v>1.056</c:v>
                </c:pt>
                <c:pt idx="60">
                  <c:v>1.0605714285714285</c:v>
                </c:pt>
                <c:pt idx="61">
                  <c:v>1.0742857142857165</c:v>
                </c:pt>
                <c:pt idx="62">
                  <c:v>1.0834285714285721</c:v>
                </c:pt>
                <c:pt idx="63">
                  <c:v>1.0971428571428572</c:v>
                </c:pt>
                <c:pt idx="64">
                  <c:v>1.1062857142857165</c:v>
                </c:pt>
                <c:pt idx="65">
                  <c:v>1.1199999999999983</c:v>
                </c:pt>
                <c:pt idx="66">
                  <c:v>1.1291428571428572</c:v>
                </c:pt>
                <c:pt idx="67">
                  <c:v>1.1428571428571441</c:v>
                </c:pt>
                <c:pt idx="68">
                  <c:v>1.1565714285714301</c:v>
                </c:pt>
                <c:pt idx="69">
                  <c:v>1.1702857142857173</c:v>
                </c:pt>
                <c:pt idx="70">
                  <c:v>1.1794285714285728</c:v>
                </c:pt>
                <c:pt idx="71">
                  <c:v>1.1931428571428573</c:v>
                </c:pt>
                <c:pt idx="72">
                  <c:v>1.2022857142857157</c:v>
                </c:pt>
                <c:pt idx="73">
                  <c:v>1.216</c:v>
                </c:pt>
                <c:pt idx="74">
                  <c:v>1.2251428571428558</c:v>
                </c:pt>
                <c:pt idx="75">
                  <c:v>1.2388571428571429</c:v>
                </c:pt>
                <c:pt idx="76">
                  <c:v>1.2525714285714287</c:v>
                </c:pt>
                <c:pt idx="77">
                  <c:v>1.266285714285716</c:v>
                </c:pt>
                <c:pt idx="78">
                  <c:v>1.2845714285714285</c:v>
                </c:pt>
                <c:pt idx="79">
                  <c:v>1.2937142857142836</c:v>
                </c:pt>
                <c:pt idx="80">
                  <c:v>1.3120000000000001</c:v>
                </c:pt>
                <c:pt idx="81">
                  <c:v>1.3302857142857165</c:v>
                </c:pt>
                <c:pt idx="82">
                  <c:v>1.3440000000000001</c:v>
                </c:pt>
                <c:pt idx="83">
                  <c:v>1.3668571428571441</c:v>
                </c:pt>
                <c:pt idx="84">
                  <c:v>1.3851428571428572</c:v>
                </c:pt>
                <c:pt idx="85">
                  <c:v>1.407999999999997</c:v>
                </c:pt>
                <c:pt idx="86">
                  <c:v>1.4262857142857159</c:v>
                </c:pt>
                <c:pt idx="87">
                  <c:v>1.4445714285714286</c:v>
                </c:pt>
                <c:pt idx="88">
                  <c:v>1.4628571428571429</c:v>
                </c:pt>
                <c:pt idx="89">
                  <c:v>1.4765714285714286</c:v>
                </c:pt>
                <c:pt idx="90">
                  <c:v>1.4948571428571429</c:v>
                </c:pt>
                <c:pt idx="91">
                  <c:v>1.5177142857142834</c:v>
                </c:pt>
                <c:pt idx="92">
                  <c:v>1.5405714285714287</c:v>
                </c:pt>
                <c:pt idx="93">
                  <c:v>1.5588571428571429</c:v>
                </c:pt>
                <c:pt idx="94">
                  <c:v>1.5817142857142836</c:v>
                </c:pt>
                <c:pt idx="95">
                  <c:v>1.6045714285714285</c:v>
                </c:pt>
                <c:pt idx="96">
                  <c:v>1.6228571428571441</c:v>
                </c:pt>
                <c:pt idx="97">
                  <c:v>1.6457142857142841</c:v>
                </c:pt>
                <c:pt idx="98">
                  <c:v>1.6639999999999984</c:v>
                </c:pt>
                <c:pt idx="99">
                  <c:v>1.6868571428571444</c:v>
                </c:pt>
                <c:pt idx="100">
                  <c:v>1.7188571428571429</c:v>
                </c:pt>
                <c:pt idx="101">
                  <c:v>1.7234285714285715</c:v>
                </c:pt>
                <c:pt idx="102">
                  <c:v>1.7417142857142831</c:v>
                </c:pt>
                <c:pt idx="103">
                  <c:v>1.7645714285714285</c:v>
                </c:pt>
                <c:pt idx="104">
                  <c:v>1.7919999999999976</c:v>
                </c:pt>
                <c:pt idx="105">
                  <c:v>1.8194285714285721</c:v>
                </c:pt>
                <c:pt idx="106">
                  <c:v>1.8468571428571441</c:v>
                </c:pt>
                <c:pt idx="107">
                  <c:v>1.8834285714285721</c:v>
                </c:pt>
                <c:pt idx="108">
                  <c:v>1.9200000000000015</c:v>
                </c:pt>
                <c:pt idx="109">
                  <c:v>1.9794285714285733</c:v>
                </c:pt>
                <c:pt idx="110">
                  <c:v>2.0251428571428582</c:v>
                </c:pt>
                <c:pt idx="111">
                  <c:v>2.0525714285714285</c:v>
                </c:pt>
                <c:pt idx="112">
                  <c:v>2.0845714285714321</c:v>
                </c:pt>
                <c:pt idx="113">
                  <c:v>2.1119999999999997</c:v>
                </c:pt>
                <c:pt idx="114">
                  <c:v>2.1440000000000001</c:v>
                </c:pt>
                <c:pt idx="115">
                  <c:v>2.1759999999999997</c:v>
                </c:pt>
                <c:pt idx="116">
                  <c:v>2.2034285714285744</c:v>
                </c:pt>
                <c:pt idx="117">
                  <c:v>2.2354285714285718</c:v>
                </c:pt>
                <c:pt idx="118">
                  <c:v>2.2628571428571442</c:v>
                </c:pt>
                <c:pt idx="119">
                  <c:v>2.2948571428571451</c:v>
                </c:pt>
                <c:pt idx="120">
                  <c:v>2.3222857142857127</c:v>
                </c:pt>
                <c:pt idx="121">
                  <c:v>2.3542857142857128</c:v>
                </c:pt>
                <c:pt idx="122">
                  <c:v>2.3862857142857137</c:v>
                </c:pt>
                <c:pt idx="123">
                  <c:v>2.4182857142857137</c:v>
                </c:pt>
                <c:pt idx="124">
                  <c:v>2.4594285714285684</c:v>
                </c:pt>
                <c:pt idx="125">
                  <c:v>2.5051428571428582</c:v>
                </c:pt>
                <c:pt idx="126">
                  <c:v>2.5417142857142858</c:v>
                </c:pt>
                <c:pt idx="127">
                  <c:v>2.5737142857142858</c:v>
                </c:pt>
                <c:pt idx="128">
                  <c:v>2.6011428571428592</c:v>
                </c:pt>
                <c:pt idx="129">
                  <c:v>2.6377142857142855</c:v>
                </c:pt>
                <c:pt idx="130">
                  <c:v>2.660571428571433</c:v>
                </c:pt>
                <c:pt idx="131">
                  <c:v>2.6834285714285744</c:v>
                </c:pt>
                <c:pt idx="132">
                  <c:v>2.7108571428571442</c:v>
                </c:pt>
                <c:pt idx="133">
                  <c:v>2.7337142857142882</c:v>
                </c:pt>
                <c:pt idx="134">
                  <c:v>2.7611428571428602</c:v>
                </c:pt>
                <c:pt idx="135">
                  <c:v>2.788571428571434</c:v>
                </c:pt>
                <c:pt idx="136">
                  <c:v>2.8205714285714292</c:v>
                </c:pt>
                <c:pt idx="137">
                  <c:v>2.8479999999999999</c:v>
                </c:pt>
                <c:pt idx="138">
                  <c:v>2.8479999999999999</c:v>
                </c:pt>
                <c:pt idx="139">
                  <c:v>2.88</c:v>
                </c:pt>
                <c:pt idx="140">
                  <c:v>2.9074285714285715</c:v>
                </c:pt>
                <c:pt idx="141">
                  <c:v>2.9257142857142857</c:v>
                </c:pt>
                <c:pt idx="142">
                  <c:v>2.9577142857142857</c:v>
                </c:pt>
                <c:pt idx="143">
                  <c:v>2.9805714285714315</c:v>
                </c:pt>
                <c:pt idx="144">
                  <c:v>3.0171428571428582</c:v>
                </c:pt>
                <c:pt idx="145">
                  <c:v>3.0628571428571432</c:v>
                </c:pt>
                <c:pt idx="146">
                  <c:v>3.0811428571428592</c:v>
                </c:pt>
                <c:pt idx="147">
                  <c:v>3.1040000000000001</c:v>
                </c:pt>
                <c:pt idx="148">
                  <c:v>3.1451428571428592</c:v>
                </c:pt>
                <c:pt idx="149">
                  <c:v>3.1680000000000001</c:v>
                </c:pt>
                <c:pt idx="150">
                  <c:v>3.2</c:v>
                </c:pt>
                <c:pt idx="151">
                  <c:v>3.2274285714285744</c:v>
                </c:pt>
                <c:pt idx="152">
                  <c:v>3.2502857142857144</c:v>
                </c:pt>
                <c:pt idx="153">
                  <c:v>3.2731428571428602</c:v>
                </c:pt>
                <c:pt idx="154">
                  <c:v>3.282285714285714</c:v>
                </c:pt>
                <c:pt idx="155">
                  <c:v>3.3097142857142861</c:v>
                </c:pt>
                <c:pt idx="156">
                  <c:v>3.36</c:v>
                </c:pt>
                <c:pt idx="157">
                  <c:v>3.387428571428571</c:v>
                </c:pt>
                <c:pt idx="158">
                  <c:v>3.4102857142857137</c:v>
                </c:pt>
                <c:pt idx="159">
                  <c:v>3.4422857142857137</c:v>
                </c:pt>
                <c:pt idx="160">
                  <c:v>3.5291428571428582</c:v>
                </c:pt>
                <c:pt idx="161">
                  <c:v>3.5977142857142859</c:v>
                </c:pt>
                <c:pt idx="162">
                  <c:v>3.6159999999999997</c:v>
                </c:pt>
                <c:pt idx="163">
                  <c:v>3.5977142857142859</c:v>
                </c:pt>
                <c:pt idx="164">
                  <c:v>3.6068571428571432</c:v>
                </c:pt>
                <c:pt idx="165">
                  <c:v>3.6205714285714325</c:v>
                </c:pt>
                <c:pt idx="166">
                  <c:v>3.6388571428571432</c:v>
                </c:pt>
                <c:pt idx="167">
                  <c:v>3.6571428571428592</c:v>
                </c:pt>
                <c:pt idx="168">
                  <c:v>3.6754285714285713</c:v>
                </c:pt>
                <c:pt idx="169">
                  <c:v>3.6982857142857144</c:v>
                </c:pt>
                <c:pt idx="170">
                  <c:v>3.7211428571428602</c:v>
                </c:pt>
                <c:pt idx="171">
                  <c:v>3.7531428571428602</c:v>
                </c:pt>
                <c:pt idx="172">
                  <c:v>3.780571428571434</c:v>
                </c:pt>
                <c:pt idx="173">
                  <c:v>3.8080000000000003</c:v>
                </c:pt>
                <c:pt idx="174">
                  <c:v>3.8445714285714292</c:v>
                </c:pt>
                <c:pt idx="175">
                  <c:v>3.894857142857143</c:v>
                </c:pt>
                <c:pt idx="176">
                  <c:v>3.9359999999999977</c:v>
                </c:pt>
                <c:pt idx="177">
                  <c:v>3.9771428571428582</c:v>
                </c:pt>
                <c:pt idx="178">
                  <c:v>4.0502857142857147</c:v>
                </c:pt>
                <c:pt idx="179">
                  <c:v>4.0777142857142863</c:v>
                </c:pt>
                <c:pt idx="180">
                  <c:v>4.1051428571428499</c:v>
                </c:pt>
                <c:pt idx="181">
                  <c:v>4.1234285714285654</c:v>
                </c:pt>
                <c:pt idx="182">
                  <c:v>4.1508571428571415</c:v>
                </c:pt>
                <c:pt idx="183">
                  <c:v>4.1737142857142864</c:v>
                </c:pt>
                <c:pt idx="184">
                  <c:v>4.1965714285714286</c:v>
                </c:pt>
                <c:pt idx="185">
                  <c:v>4.2194285714285709</c:v>
                </c:pt>
                <c:pt idx="186">
                  <c:v>4.2560000000000002</c:v>
                </c:pt>
                <c:pt idx="187">
                  <c:v>4.2880000000000003</c:v>
                </c:pt>
                <c:pt idx="188">
                  <c:v>4.3154285714285665</c:v>
                </c:pt>
                <c:pt idx="189">
                  <c:v>4.3519999999999985</c:v>
                </c:pt>
                <c:pt idx="190">
                  <c:v>4.3885714285714288</c:v>
                </c:pt>
                <c:pt idx="191">
                  <c:v>4.4205714285714288</c:v>
                </c:pt>
                <c:pt idx="192">
                  <c:v>4.4434285714285711</c:v>
                </c:pt>
                <c:pt idx="193">
                  <c:v>4.2148571428571415</c:v>
                </c:pt>
                <c:pt idx="194">
                  <c:v>4.2194285714285709</c:v>
                </c:pt>
                <c:pt idx="195">
                  <c:v>4.2285714285714286</c:v>
                </c:pt>
                <c:pt idx="196">
                  <c:v>4.2514285714285709</c:v>
                </c:pt>
                <c:pt idx="197">
                  <c:v>4.2742857142857149</c:v>
                </c:pt>
                <c:pt idx="198">
                  <c:v>4.2925714285714278</c:v>
                </c:pt>
                <c:pt idx="199">
                  <c:v>4.3199999999999985</c:v>
                </c:pt>
                <c:pt idx="200">
                  <c:v>4.3611428571428545</c:v>
                </c:pt>
                <c:pt idx="201">
                  <c:v>4.4571428571428555</c:v>
                </c:pt>
                <c:pt idx="202">
                  <c:v>4.5028571428571436</c:v>
                </c:pt>
                <c:pt idx="203">
                  <c:v>4.5257142857142858</c:v>
                </c:pt>
                <c:pt idx="204">
                  <c:v>4.5440000000000005</c:v>
                </c:pt>
                <c:pt idx="205">
                  <c:v>4.5394285714285711</c:v>
                </c:pt>
                <c:pt idx="206">
                  <c:v>4.4800000000000004</c:v>
                </c:pt>
                <c:pt idx="207">
                  <c:v>4.2834285714285709</c:v>
                </c:pt>
                <c:pt idx="208">
                  <c:v>4.2834285714285709</c:v>
                </c:pt>
                <c:pt idx="209">
                  <c:v>4.2880000000000003</c:v>
                </c:pt>
                <c:pt idx="210">
                  <c:v>4.2971428571428545</c:v>
                </c:pt>
                <c:pt idx="211">
                  <c:v>4.3062857142857149</c:v>
                </c:pt>
                <c:pt idx="212">
                  <c:v>4.3245714285714216</c:v>
                </c:pt>
                <c:pt idx="213">
                  <c:v>4.3474285714285665</c:v>
                </c:pt>
                <c:pt idx="214">
                  <c:v>4.3702857142857141</c:v>
                </c:pt>
                <c:pt idx="215">
                  <c:v>4.3977142857142857</c:v>
                </c:pt>
                <c:pt idx="216">
                  <c:v>4.4205714285714288</c:v>
                </c:pt>
                <c:pt idx="217">
                  <c:v>4.4434285714285711</c:v>
                </c:pt>
                <c:pt idx="218">
                  <c:v>4.4708571428571497</c:v>
                </c:pt>
                <c:pt idx="219">
                  <c:v>4.4937142857142884</c:v>
                </c:pt>
                <c:pt idx="220">
                  <c:v>4.5165714285714289</c:v>
                </c:pt>
                <c:pt idx="221">
                  <c:v>4.5440000000000005</c:v>
                </c:pt>
                <c:pt idx="222">
                  <c:v>4.5760000000000014</c:v>
                </c:pt>
                <c:pt idx="223">
                  <c:v>4.6034285714285685</c:v>
                </c:pt>
                <c:pt idx="224">
                  <c:v>4.6445714285714255</c:v>
                </c:pt>
                <c:pt idx="225">
                  <c:v>4.6765714285714282</c:v>
                </c:pt>
                <c:pt idx="226">
                  <c:v>4.7039999999999997</c:v>
                </c:pt>
                <c:pt idx="227">
                  <c:v>4.7405714285714291</c:v>
                </c:pt>
                <c:pt idx="228">
                  <c:v>4.7725714285714291</c:v>
                </c:pt>
                <c:pt idx="229">
                  <c:v>4.8045714285714265</c:v>
                </c:pt>
                <c:pt idx="230">
                  <c:v>4.8319999999999999</c:v>
                </c:pt>
                <c:pt idx="231">
                  <c:v>4.8639999999999946</c:v>
                </c:pt>
                <c:pt idx="232">
                  <c:v>4.9005714285714284</c:v>
                </c:pt>
                <c:pt idx="233">
                  <c:v>4.96</c:v>
                </c:pt>
                <c:pt idx="234">
                  <c:v>5.0377142857142854</c:v>
                </c:pt>
                <c:pt idx="235">
                  <c:v>5.0834285714285716</c:v>
                </c:pt>
                <c:pt idx="236">
                  <c:v>5.1199999999999966</c:v>
                </c:pt>
                <c:pt idx="237">
                  <c:v>5.1519999999999975</c:v>
                </c:pt>
                <c:pt idx="238">
                  <c:v>5.1748571428571415</c:v>
                </c:pt>
                <c:pt idx="239">
                  <c:v>5.1702857142857095</c:v>
                </c:pt>
                <c:pt idx="240">
                  <c:v>5.1748571428571415</c:v>
                </c:pt>
                <c:pt idx="241">
                  <c:v>5.1885714285714286</c:v>
                </c:pt>
                <c:pt idx="242">
                  <c:v>5.1931428571428508</c:v>
                </c:pt>
                <c:pt idx="243">
                  <c:v>5.2114285714285717</c:v>
                </c:pt>
                <c:pt idx="244">
                  <c:v>5.2251428571428509</c:v>
                </c:pt>
                <c:pt idx="245">
                  <c:v>5.2388571428571433</c:v>
                </c:pt>
                <c:pt idx="246">
                  <c:v>5.2617142857142873</c:v>
                </c:pt>
                <c:pt idx="247">
                  <c:v>5.2708571428571434</c:v>
                </c:pt>
                <c:pt idx="248">
                  <c:v>5.2891428571428571</c:v>
                </c:pt>
                <c:pt idx="249">
                  <c:v>5.3074285714285665</c:v>
                </c:pt>
                <c:pt idx="250">
                  <c:v>5.2754285714285709</c:v>
                </c:pt>
                <c:pt idx="251">
                  <c:v>5.2891428571428571</c:v>
                </c:pt>
                <c:pt idx="252">
                  <c:v>5.3028571428571425</c:v>
                </c:pt>
                <c:pt idx="253">
                  <c:v>5.3165714285714287</c:v>
                </c:pt>
                <c:pt idx="254">
                  <c:v>5.3348571428571425</c:v>
                </c:pt>
                <c:pt idx="255">
                  <c:v>5.3668571428571425</c:v>
                </c:pt>
                <c:pt idx="256">
                  <c:v>5.3760000000000003</c:v>
                </c:pt>
                <c:pt idx="257">
                  <c:v>5.394285714285707</c:v>
                </c:pt>
                <c:pt idx="258">
                  <c:v>5.4034285714285719</c:v>
                </c:pt>
                <c:pt idx="259">
                  <c:v>5.4354285714285719</c:v>
                </c:pt>
                <c:pt idx="260">
                  <c:v>5.4491428571428573</c:v>
                </c:pt>
                <c:pt idx="261">
                  <c:v>5.4628571428571426</c:v>
                </c:pt>
                <c:pt idx="262">
                  <c:v>5.4720000000000004</c:v>
                </c:pt>
                <c:pt idx="263">
                  <c:v>5.4857142857142884</c:v>
                </c:pt>
                <c:pt idx="264">
                  <c:v>5.4902857142857142</c:v>
                </c:pt>
                <c:pt idx="265">
                  <c:v>5.5039999999999996</c:v>
                </c:pt>
                <c:pt idx="266">
                  <c:v>5.5085714285714289</c:v>
                </c:pt>
                <c:pt idx="267">
                  <c:v>5.5177142857142858</c:v>
                </c:pt>
                <c:pt idx="268">
                  <c:v>5.5314285714285711</c:v>
                </c:pt>
                <c:pt idx="269">
                  <c:v>5.5542857142857072</c:v>
                </c:pt>
                <c:pt idx="270">
                  <c:v>5.572571428571429</c:v>
                </c:pt>
                <c:pt idx="271">
                  <c:v>5.5771428571428565</c:v>
                </c:pt>
                <c:pt idx="272">
                  <c:v>5.5817142857142894</c:v>
                </c:pt>
                <c:pt idx="273">
                  <c:v>5.5862857142857143</c:v>
                </c:pt>
                <c:pt idx="274">
                  <c:v>5.5954285714285685</c:v>
                </c:pt>
                <c:pt idx="275">
                  <c:v>5.6045714285714245</c:v>
                </c:pt>
                <c:pt idx="276">
                  <c:v>5.6091428571428565</c:v>
                </c:pt>
                <c:pt idx="277">
                  <c:v>5.6182857142857072</c:v>
                </c:pt>
                <c:pt idx="278">
                  <c:v>5.5817142857142894</c:v>
                </c:pt>
                <c:pt idx="279">
                  <c:v>5.5862857142857143</c:v>
                </c:pt>
                <c:pt idx="280">
                  <c:v>5.5862857142857143</c:v>
                </c:pt>
                <c:pt idx="281">
                  <c:v>5.5954285714285685</c:v>
                </c:pt>
                <c:pt idx="282">
                  <c:v>5.6000000000000005</c:v>
                </c:pt>
                <c:pt idx="283">
                  <c:v>5.6045714285714245</c:v>
                </c:pt>
                <c:pt idx="284">
                  <c:v>5.6091428571428565</c:v>
                </c:pt>
                <c:pt idx="285">
                  <c:v>5.6137142857142859</c:v>
                </c:pt>
                <c:pt idx="286">
                  <c:v>5.6228571428571366</c:v>
                </c:pt>
                <c:pt idx="287">
                  <c:v>5.6274285714285632</c:v>
                </c:pt>
                <c:pt idx="288">
                  <c:v>5.6274285714285632</c:v>
                </c:pt>
                <c:pt idx="289">
                  <c:v>5.6320000000000006</c:v>
                </c:pt>
                <c:pt idx="290">
                  <c:v>5.6365714285714281</c:v>
                </c:pt>
                <c:pt idx="291">
                  <c:v>5.6457142857142859</c:v>
                </c:pt>
                <c:pt idx="292">
                  <c:v>5.6502857142857081</c:v>
                </c:pt>
                <c:pt idx="293">
                  <c:v>5.6502857142857081</c:v>
                </c:pt>
                <c:pt idx="294">
                  <c:v>5.6548571428571375</c:v>
                </c:pt>
                <c:pt idx="295">
                  <c:v>5.6594285714285695</c:v>
                </c:pt>
                <c:pt idx="296">
                  <c:v>5.6639999999999944</c:v>
                </c:pt>
                <c:pt idx="297">
                  <c:v>5.6685714285714255</c:v>
                </c:pt>
                <c:pt idx="298">
                  <c:v>5.6731428571428575</c:v>
                </c:pt>
                <c:pt idx="299">
                  <c:v>5.6411428571428575</c:v>
                </c:pt>
                <c:pt idx="300">
                  <c:v>5.6411428571428575</c:v>
                </c:pt>
                <c:pt idx="301">
                  <c:v>5.6365714285714281</c:v>
                </c:pt>
                <c:pt idx="302">
                  <c:v>5.3668571428571425</c:v>
                </c:pt>
                <c:pt idx="303">
                  <c:v>5.3668571428571425</c:v>
                </c:pt>
                <c:pt idx="304">
                  <c:v>5.3668571428571425</c:v>
                </c:pt>
                <c:pt idx="305">
                  <c:v>5.3668571428571425</c:v>
                </c:pt>
                <c:pt idx="306">
                  <c:v>5.3668571428571425</c:v>
                </c:pt>
                <c:pt idx="307">
                  <c:v>5.3668571428571425</c:v>
                </c:pt>
                <c:pt idx="308">
                  <c:v>5.3668571428571425</c:v>
                </c:pt>
                <c:pt idx="309">
                  <c:v>5.3668571428571425</c:v>
                </c:pt>
                <c:pt idx="310">
                  <c:v>5.3668571428571425</c:v>
                </c:pt>
                <c:pt idx="311">
                  <c:v>5.3668571428571425</c:v>
                </c:pt>
                <c:pt idx="312">
                  <c:v>5.3668571428571425</c:v>
                </c:pt>
                <c:pt idx="313">
                  <c:v>5.3668571428571425</c:v>
                </c:pt>
                <c:pt idx="314">
                  <c:v>5.3668571428571425</c:v>
                </c:pt>
                <c:pt idx="315">
                  <c:v>5.3668571428571425</c:v>
                </c:pt>
                <c:pt idx="316">
                  <c:v>5.3668571428571425</c:v>
                </c:pt>
                <c:pt idx="317">
                  <c:v>5.3668571428571425</c:v>
                </c:pt>
                <c:pt idx="318">
                  <c:v>5.3668571428571425</c:v>
                </c:pt>
                <c:pt idx="319">
                  <c:v>5.3714285714285719</c:v>
                </c:pt>
                <c:pt idx="320">
                  <c:v>5.3714285714285719</c:v>
                </c:pt>
                <c:pt idx="321">
                  <c:v>5.3714285714285719</c:v>
                </c:pt>
                <c:pt idx="322">
                  <c:v>5.3714285714285719</c:v>
                </c:pt>
                <c:pt idx="323">
                  <c:v>5.3714285714285719</c:v>
                </c:pt>
                <c:pt idx="324">
                  <c:v>5.3714285714285719</c:v>
                </c:pt>
                <c:pt idx="325">
                  <c:v>5.3714285714285719</c:v>
                </c:pt>
                <c:pt idx="326">
                  <c:v>5.3714285714285719</c:v>
                </c:pt>
                <c:pt idx="327">
                  <c:v>5.3760000000000003</c:v>
                </c:pt>
                <c:pt idx="328">
                  <c:v>5.3760000000000003</c:v>
                </c:pt>
                <c:pt idx="329">
                  <c:v>5.3760000000000003</c:v>
                </c:pt>
                <c:pt idx="330">
                  <c:v>5.3760000000000003</c:v>
                </c:pt>
                <c:pt idx="331">
                  <c:v>5.3805714285714279</c:v>
                </c:pt>
                <c:pt idx="332">
                  <c:v>5.3805714285714279</c:v>
                </c:pt>
                <c:pt idx="333">
                  <c:v>5.3805714285714279</c:v>
                </c:pt>
                <c:pt idx="334">
                  <c:v>5.3805714285714279</c:v>
                </c:pt>
                <c:pt idx="335">
                  <c:v>5.3805714285714279</c:v>
                </c:pt>
                <c:pt idx="336">
                  <c:v>5.3805714285714279</c:v>
                </c:pt>
                <c:pt idx="337">
                  <c:v>5.3805714285714279</c:v>
                </c:pt>
                <c:pt idx="338">
                  <c:v>5.3805714285714279</c:v>
                </c:pt>
                <c:pt idx="339">
                  <c:v>5.3805714285714279</c:v>
                </c:pt>
                <c:pt idx="340">
                  <c:v>5.3805714285714279</c:v>
                </c:pt>
                <c:pt idx="341">
                  <c:v>5.3805714285714279</c:v>
                </c:pt>
                <c:pt idx="342">
                  <c:v>5.3805714285714279</c:v>
                </c:pt>
                <c:pt idx="343">
                  <c:v>5.3851428571428555</c:v>
                </c:pt>
                <c:pt idx="344">
                  <c:v>5.3851428571428555</c:v>
                </c:pt>
                <c:pt idx="345">
                  <c:v>5.3851428571428555</c:v>
                </c:pt>
                <c:pt idx="346">
                  <c:v>5.3851428571428555</c:v>
                </c:pt>
                <c:pt idx="347">
                  <c:v>5.3851428571428555</c:v>
                </c:pt>
                <c:pt idx="348">
                  <c:v>5.3851428571428555</c:v>
                </c:pt>
                <c:pt idx="349">
                  <c:v>5.3851428571428555</c:v>
                </c:pt>
                <c:pt idx="350">
                  <c:v>5.3851428571428555</c:v>
                </c:pt>
                <c:pt idx="351">
                  <c:v>5.3851428571428555</c:v>
                </c:pt>
                <c:pt idx="352">
                  <c:v>5.3851428571428555</c:v>
                </c:pt>
                <c:pt idx="353">
                  <c:v>5.3851428571428555</c:v>
                </c:pt>
                <c:pt idx="354">
                  <c:v>5.3897142857142883</c:v>
                </c:pt>
                <c:pt idx="355">
                  <c:v>5.3897142857142883</c:v>
                </c:pt>
                <c:pt idx="356">
                  <c:v>5.3897142857142883</c:v>
                </c:pt>
                <c:pt idx="357">
                  <c:v>5.3897142857142883</c:v>
                </c:pt>
                <c:pt idx="358">
                  <c:v>5.3897142857142883</c:v>
                </c:pt>
                <c:pt idx="359">
                  <c:v>5.3897142857142883</c:v>
                </c:pt>
                <c:pt idx="360">
                  <c:v>5.3897142857142883</c:v>
                </c:pt>
                <c:pt idx="361">
                  <c:v>5.3897142857142883</c:v>
                </c:pt>
                <c:pt idx="362">
                  <c:v>5.394285714285707</c:v>
                </c:pt>
                <c:pt idx="363">
                  <c:v>5.394285714285707</c:v>
                </c:pt>
                <c:pt idx="364">
                  <c:v>5.394285714285707</c:v>
                </c:pt>
                <c:pt idx="365">
                  <c:v>5.394285714285707</c:v>
                </c:pt>
                <c:pt idx="366">
                  <c:v>5.394285714285707</c:v>
                </c:pt>
                <c:pt idx="367">
                  <c:v>5.394285714285707</c:v>
                </c:pt>
                <c:pt idx="368">
                  <c:v>5.394285714285707</c:v>
                </c:pt>
                <c:pt idx="369">
                  <c:v>5.394285714285707</c:v>
                </c:pt>
                <c:pt idx="370">
                  <c:v>5.394285714285707</c:v>
                </c:pt>
                <c:pt idx="371">
                  <c:v>5.394285714285707</c:v>
                </c:pt>
                <c:pt idx="372">
                  <c:v>5.394285714285707</c:v>
                </c:pt>
                <c:pt idx="373">
                  <c:v>5.3988571428571426</c:v>
                </c:pt>
                <c:pt idx="374">
                  <c:v>5.3988571428571426</c:v>
                </c:pt>
                <c:pt idx="375">
                  <c:v>5.3988571428571426</c:v>
                </c:pt>
                <c:pt idx="376">
                  <c:v>5.3988571428571426</c:v>
                </c:pt>
                <c:pt idx="377">
                  <c:v>5.3988571428571426</c:v>
                </c:pt>
                <c:pt idx="378">
                  <c:v>5.4034285714285719</c:v>
                </c:pt>
                <c:pt idx="379">
                  <c:v>5.4034285714285719</c:v>
                </c:pt>
                <c:pt idx="380">
                  <c:v>5.3851428571428555</c:v>
                </c:pt>
                <c:pt idx="381">
                  <c:v>5.3851428571428555</c:v>
                </c:pt>
                <c:pt idx="382">
                  <c:v>5.3851428571428555</c:v>
                </c:pt>
                <c:pt idx="383">
                  <c:v>5.3851428571428555</c:v>
                </c:pt>
                <c:pt idx="384">
                  <c:v>5.3851428571428555</c:v>
                </c:pt>
                <c:pt idx="385">
                  <c:v>5.3851428571428555</c:v>
                </c:pt>
                <c:pt idx="386">
                  <c:v>5.3851428571428555</c:v>
                </c:pt>
                <c:pt idx="387">
                  <c:v>5.3851428571428555</c:v>
                </c:pt>
                <c:pt idx="388">
                  <c:v>5.3851428571428555</c:v>
                </c:pt>
                <c:pt idx="389">
                  <c:v>5.3851428571428555</c:v>
                </c:pt>
                <c:pt idx="390">
                  <c:v>5.3851428571428555</c:v>
                </c:pt>
                <c:pt idx="391">
                  <c:v>5.3851428571428555</c:v>
                </c:pt>
                <c:pt idx="392">
                  <c:v>5.3851428571428555</c:v>
                </c:pt>
                <c:pt idx="393">
                  <c:v>5.3851428571428555</c:v>
                </c:pt>
                <c:pt idx="394">
                  <c:v>5.3851428571428555</c:v>
                </c:pt>
                <c:pt idx="395">
                  <c:v>5.3851428571428555</c:v>
                </c:pt>
                <c:pt idx="396">
                  <c:v>5.3851428571428555</c:v>
                </c:pt>
                <c:pt idx="397">
                  <c:v>5.3851428571428555</c:v>
                </c:pt>
                <c:pt idx="398">
                  <c:v>5.3851428571428555</c:v>
                </c:pt>
                <c:pt idx="399">
                  <c:v>5.3851428571428555</c:v>
                </c:pt>
                <c:pt idx="400">
                  <c:v>5.3897142857142883</c:v>
                </c:pt>
                <c:pt idx="401">
                  <c:v>5.3897142857142883</c:v>
                </c:pt>
                <c:pt idx="402">
                  <c:v>5.3897142857142883</c:v>
                </c:pt>
                <c:pt idx="403">
                  <c:v>5.3897142857142883</c:v>
                </c:pt>
                <c:pt idx="404">
                  <c:v>5.3897142857142883</c:v>
                </c:pt>
                <c:pt idx="405">
                  <c:v>5.3897142857142883</c:v>
                </c:pt>
                <c:pt idx="406">
                  <c:v>5.3897142857142883</c:v>
                </c:pt>
                <c:pt idx="407">
                  <c:v>5.3897142857142883</c:v>
                </c:pt>
                <c:pt idx="408">
                  <c:v>5.3897142857142883</c:v>
                </c:pt>
                <c:pt idx="409">
                  <c:v>5.3897142857142883</c:v>
                </c:pt>
                <c:pt idx="410">
                  <c:v>5.3897142857142883</c:v>
                </c:pt>
                <c:pt idx="411">
                  <c:v>5.3897142857142883</c:v>
                </c:pt>
                <c:pt idx="412">
                  <c:v>5.3897142857142883</c:v>
                </c:pt>
                <c:pt idx="413">
                  <c:v>5.3897142857142883</c:v>
                </c:pt>
                <c:pt idx="414">
                  <c:v>5.3897142857142883</c:v>
                </c:pt>
                <c:pt idx="415">
                  <c:v>5.3897142857142883</c:v>
                </c:pt>
                <c:pt idx="416">
                  <c:v>5.3897142857142883</c:v>
                </c:pt>
                <c:pt idx="417">
                  <c:v>5.3897142857142883</c:v>
                </c:pt>
                <c:pt idx="418">
                  <c:v>5.3897142857142883</c:v>
                </c:pt>
                <c:pt idx="419">
                  <c:v>5.3897142857142883</c:v>
                </c:pt>
                <c:pt idx="420">
                  <c:v>5.3897142857142883</c:v>
                </c:pt>
                <c:pt idx="421">
                  <c:v>5.3897142857142883</c:v>
                </c:pt>
                <c:pt idx="422">
                  <c:v>5.3897142857142883</c:v>
                </c:pt>
                <c:pt idx="423">
                  <c:v>5.3897142857142883</c:v>
                </c:pt>
                <c:pt idx="424">
                  <c:v>5.3897142857142883</c:v>
                </c:pt>
                <c:pt idx="425">
                  <c:v>5.3897142857142883</c:v>
                </c:pt>
                <c:pt idx="426">
                  <c:v>5.3897142857142883</c:v>
                </c:pt>
                <c:pt idx="427">
                  <c:v>5.3897142857142883</c:v>
                </c:pt>
                <c:pt idx="428">
                  <c:v>5.3897142857142883</c:v>
                </c:pt>
                <c:pt idx="429">
                  <c:v>5.3897142857142883</c:v>
                </c:pt>
                <c:pt idx="430">
                  <c:v>5.3897142857142883</c:v>
                </c:pt>
                <c:pt idx="431">
                  <c:v>5.3897142857142883</c:v>
                </c:pt>
                <c:pt idx="432">
                  <c:v>5.3897142857142883</c:v>
                </c:pt>
                <c:pt idx="433">
                  <c:v>5.3897142857142883</c:v>
                </c:pt>
                <c:pt idx="434">
                  <c:v>5.3897142857142883</c:v>
                </c:pt>
                <c:pt idx="435">
                  <c:v>5.3897142857142883</c:v>
                </c:pt>
                <c:pt idx="436">
                  <c:v>5.3897142857142883</c:v>
                </c:pt>
                <c:pt idx="437">
                  <c:v>5.3897142857142883</c:v>
                </c:pt>
                <c:pt idx="438">
                  <c:v>5.394285714285707</c:v>
                </c:pt>
                <c:pt idx="439">
                  <c:v>5.394285714285707</c:v>
                </c:pt>
                <c:pt idx="440">
                  <c:v>5.394285714285707</c:v>
                </c:pt>
                <c:pt idx="441">
                  <c:v>5.394285714285707</c:v>
                </c:pt>
                <c:pt idx="442">
                  <c:v>5.394285714285707</c:v>
                </c:pt>
                <c:pt idx="443">
                  <c:v>5.394285714285707</c:v>
                </c:pt>
                <c:pt idx="444">
                  <c:v>5.394285714285707</c:v>
                </c:pt>
                <c:pt idx="445">
                  <c:v>5.394285714285707</c:v>
                </c:pt>
                <c:pt idx="446">
                  <c:v>5.394285714285707</c:v>
                </c:pt>
                <c:pt idx="447">
                  <c:v>5.394285714285707</c:v>
                </c:pt>
                <c:pt idx="448">
                  <c:v>5.394285714285707</c:v>
                </c:pt>
                <c:pt idx="449">
                  <c:v>5.394285714285707</c:v>
                </c:pt>
                <c:pt idx="450">
                  <c:v>5.394285714285707</c:v>
                </c:pt>
                <c:pt idx="451">
                  <c:v>5.394285714285707</c:v>
                </c:pt>
                <c:pt idx="452">
                  <c:v>5.394285714285707</c:v>
                </c:pt>
                <c:pt idx="453">
                  <c:v>5.394285714285707</c:v>
                </c:pt>
                <c:pt idx="454">
                  <c:v>5.394285714285707</c:v>
                </c:pt>
                <c:pt idx="455">
                  <c:v>5.394285714285707</c:v>
                </c:pt>
                <c:pt idx="456">
                  <c:v>5.394285714285707</c:v>
                </c:pt>
                <c:pt idx="457">
                  <c:v>5.394285714285707</c:v>
                </c:pt>
                <c:pt idx="458">
                  <c:v>5.3988571428571426</c:v>
                </c:pt>
                <c:pt idx="459">
                  <c:v>5.3988571428571426</c:v>
                </c:pt>
                <c:pt idx="460">
                  <c:v>5.3988571428571426</c:v>
                </c:pt>
                <c:pt idx="461">
                  <c:v>5.3988571428571426</c:v>
                </c:pt>
                <c:pt idx="462">
                  <c:v>5.3988571428571426</c:v>
                </c:pt>
                <c:pt idx="463">
                  <c:v>5.3988571428571426</c:v>
                </c:pt>
                <c:pt idx="464">
                  <c:v>5.3988571428571426</c:v>
                </c:pt>
                <c:pt idx="465">
                  <c:v>5.3988571428571426</c:v>
                </c:pt>
                <c:pt idx="466">
                  <c:v>5.3988571428571426</c:v>
                </c:pt>
                <c:pt idx="467">
                  <c:v>5.3988571428571426</c:v>
                </c:pt>
                <c:pt idx="468">
                  <c:v>5.3988571428571426</c:v>
                </c:pt>
                <c:pt idx="469">
                  <c:v>5.3988571428571426</c:v>
                </c:pt>
                <c:pt idx="470">
                  <c:v>5.394285714285707</c:v>
                </c:pt>
                <c:pt idx="471">
                  <c:v>5.3668571428571425</c:v>
                </c:pt>
                <c:pt idx="472">
                  <c:v>5.3668571428571425</c:v>
                </c:pt>
                <c:pt idx="473">
                  <c:v>5.3668571428571425</c:v>
                </c:pt>
                <c:pt idx="474">
                  <c:v>5.394285714285707</c:v>
                </c:pt>
                <c:pt idx="475">
                  <c:v>5.394285714285707</c:v>
                </c:pt>
                <c:pt idx="476">
                  <c:v>5.3851428571428555</c:v>
                </c:pt>
                <c:pt idx="477">
                  <c:v>5.3988571428571426</c:v>
                </c:pt>
                <c:pt idx="478">
                  <c:v>5.4034285714285719</c:v>
                </c:pt>
                <c:pt idx="479">
                  <c:v>5.3988571428571426</c:v>
                </c:pt>
                <c:pt idx="480">
                  <c:v>5.4034285714285719</c:v>
                </c:pt>
                <c:pt idx="481">
                  <c:v>5.4034285714285719</c:v>
                </c:pt>
                <c:pt idx="482">
                  <c:v>5.4034285714285719</c:v>
                </c:pt>
                <c:pt idx="483">
                  <c:v>5.4034285714285719</c:v>
                </c:pt>
                <c:pt idx="484">
                  <c:v>5.4034285714285719</c:v>
                </c:pt>
                <c:pt idx="485">
                  <c:v>5.4034285714285719</c:v>
                </c:pt>
                <c:pt idx="486">
                  <c:v>5.4034285714285719</c:v>
                </c:pt>
                <c:pt idx="487">
                  <c:v>5.4034285714285719</c:v>
                </c:pt>
                <c:pt idx="488">
                  <c:v>5.4034285714285719</c:v>
                </c:pt>
                <c:pt idx="489">
                  <c:v>5.4034285714285719</c:v>
                </c:pt>
                <c:pt idx="490">
                  <c:v>5.4034285714285719</c:v>
                </c:pt>
                <c:pt idx="491">
                  <c:v>5.4034285714285719</c:v>
                </c:pt>
                <c:pt idx="492">
                  <c:v>5.4034285714285719</c:v>
                </c:pt>
                <c:pt idx="493">
                  <c:v>5.3988571428571426</c:v>
                </c:pt>
                <c:pt idx="494">
                  <c:v>5.3988571428571426</c:v>
                </c:pt>
                <c:pt idx="495">
                  <c:v>5.3988571428571426</c:v>
                </c:pt>
                <c:pt idx="496">
                  <c:v>5.3988571428571426</c:v>
                </c:pt>
                <c:pt idx="497">
                  <c:v>5.3988571428571426</c:v>
                </c:pt>
                <c:pt idx="498">
                  <c:v>5.3988571428571426</c:v>
                </c:pt>
                <c:pt idx="499">
                  <c:v>5.3988571428571426</c:v>
                </c:pt>
                <c:pt idx="500">
                  <c:v>5.3988571428571426</c:v>
                </c:pt>
                <c:pt idx="501">
                  <c:v>5.3988571428571426</c:v>
                </c:pt>
                <c:pt idx="502">
                  <c:v>5.3988571428571426</c:v>
                </c:pt>
                <c:pt idx="503">
                  <c:v>5.3988571428571426</c:v>
                </c:pt>
                <c:pt idx="504">
                  <c:v>5.3988571428571426</c:v>
                </c:pt>
                <c:pt idx="505">
                  <c:v>5.3988571428571426</c:v>
                </c:pt>
                <c:pt idx="506">
                  <c:v>5.3988571428571426</c:v>
                </c:pt>
                <c:pt idx="507">
                  <c:v>5.394285714285707</c:v>
                </c:pt>
                <c:pt idx="508">
                  <c:v>5.394285714285707</c:v>
                </c:pt>
                <c:pt idx="509">
                  <c:v>5.394285714285707</c:v>
                </c:pt>
                <c:pt idx="510">
                  <c:v>5.394285714285707</c:v>
                </c:pt>
                <c:pt idx="511">
                  <c:v>5.394285714285707</c:v>
                </c:pt>
                <c:pt idx="512">
                  <c:v>5.394285714285707</c:v>
                </c:pt>
                <c:pt idx="513">
                  <c:v>5.394285714285707</c:v>
                </c:pt>
                <c:pt idx="514">
                  <c:v>5.394285714285707</c:v>
                </c:pt>
                <c:pt idx="515">
                  <c:v>5.394285714285707</c:v>
                </c:pt>
                <c:pt idx="516">
                  <c:v>5.394285714285707</c:v>
                </c:pt>
                <c:pt idx="517">
                  <c:v>5.394285714285707</c:v>
                </c:pt>
                <c:pt idx="518">
                  <c:v>5.394285714285707</c:v>
                </c:pt>
                <c:pt idx="519">
                  <c:v>5.3897142857142883</c:v>
                </c:pt>
                <c:pt idx="520">
                  <c:v>5.3897142857142883</c:v>
                </c:pt>
                <c:pt idx="521">
                  <c:v>5.3897142857142883</c:v>
                </c:pt>
                <c:pt idx="522">
                  <c:v>5.3897142857142883</c:v>
                </c:pt>
                <c:pt idx="523">
                  <c:v>5.3897142857142883</c:v>
                </c:pt>
                <c:pt idx="524">
                  <c:v>5.3897142857142883</c:v>
                </c:pt>
                <c:pt idx="525">
                  <c:v>5.3897142857142883</c:v>
                </c:pt>
                <c:pt idx="526">
                  <c:v>5.3897142857142883</c:v>
                </c:pt>
                <c:pt idx="527">
                  <c:v>5.3897142857142883</c:v>
                </c:pt>
                <c:pt idx="528">
                  <c:v>5.3897142857142883</c:v>
                </c:pt>
                <c:pt idx="529">
                  <c:v>5.3897142857142883</c:v>
                </c:pt>
                <c:pt idx="530">
                  <c:v>5.3897142857142883</c:v>
                </c:pt>
                <c:pt idx="531">
                  <c:v>5.3897142857142883</c:v>
                </c:pt>
                <c:pt idx="532">
                  <c:v>5.3851428571428555</c:v>
                </c:pt>
                <c:pt idx="533">
                  <c:v>5.3851428571428555</c:v>
                </c:pt>
                <c:pt idx="534">
                  <c:v>5.3851428571428555</c:v>
                </c:pt>
                <c:pt idx="535">
                  <c:v>5.3851428571428555</c:v>
                </c:pt>
                <c:pt idx="536">
                  <c:v>5.3851428571428555</c:v>
                </c:pt>
                <c:pt idx="537">
                  <c:v>5.3851428571428555</c:v>
                </c:pt>
                <c:pt idx="538">
                  <c:v>5.3805714285714279</c:v>
                </c:pt>
                <c:pt idx="539">
                  <c:v>5.3805714285714279</c:v>
                </c:pt>
                <c:pt idx="540">
                  <c:v>5.3760000000000003</c:v>
                </c:pt>
                <c:pt idx="541">
                  <c:v>5.3760000000000003</c:v>
                </c:pt>
                <c:pt idx="542">
                  <c:v>5.3760000000000003</c:v>
                </c:pt>
                <c:pt idx="543">
                  <c:v>5.3714285714285719</c:v>
                </c:pt>
                <c:pt idx="544">
                  <c:v>5.3714285714285719</c:v>
                </c:pt>
                <c:pt idx="545">
                  <c:v>5.3714285714285719</c:v>
                </c:pt>
                <c:pt idx="546">
                  <c:v>5.3714285714285719</c:v>
                </c:pt>
                <c:pt idx="547">
                  <c:v>5.3668571428571425</c:v>
                </c:pt>
                <c:pt idx="548">
                  <c:v>5.3668571428571425</c:v>
                </c:pt>
                <c:pt idx="549">
                  <c:v>5.3668571428571425</c:v>
                </c:pt>
                <c:pt idx="550">
                  <c:v>5.3668571428571425</c:v>
                </c:pt>
                <c:pt idx="551">
                  <c:v>5.3668571428571425</c:v>
                </c:pt>
                <c:pt idx="552">
                  <c:v>5.362285714285707</c:v>
                </c:pt>
                <c:pt idx="553">
                  <c:v>5.362285714285707</c:v>
                </c:pt>
                <c:pt idx="554">
                  <c:v>5.362285714285707</c:v>
                </c:pt>
                <c:pt idx="555">
                  <c:v>5.3577142857142857</c:v>
                </c:pt>
                <c:pt idx="556">
                  <c:v>5.3531428571428545</c:v>
                </c:pt>
                <c:pt idx="557">
                  <c:v>5.3531428571428545</c:v>
                </c:pt>
                <c:pt idx="558">
                  <c:v>5.3485714285714279</c:v>
                </c:pt>
                <c:pt idx="559">
                  <c:v>5.3485714285714279</c:v>
                </c:pt>
                <c:pt idx="560">
                  <c:v>5.3439999999999985</c:v>
                </c:pt>
                <c:pt idx="561">
                  <c:v>5.3439999999999985</c:v>
                </c:pt>
                <c:pt idx="562">
                  <c:v>5.3439999999999985</c:v>
                </c:pt>
                <c:pt idx="563">
                  <c:v>5.339428571428571</c:v>
                </c:pt>
                <c:pt idx="564">
                  <c:v>5.339428571428571</c:v>
                </c:pt>
                <c:pt idx="565">
                  <c:v>5.3348571428571425</c:v>
                </c:pt>
                <c:pt idx="566">
                  <c:v>5.3302857142857141</c:v>
                </c:pt>
                <c:pt idx="567">
                  <c:v>5.3302857142857141</c:v>
                </c:pt>
                <c:pt idx="568">
                  <c:v>5.3257142857142856</c:v>
                </c:pt>
                <c:pt idx="569">
                  <c:v>5.3211428571428545</c:v>
                </c:pt>
                <c:pt idx="570">
                  <c:v>5.3211428571428545</c:v>
                </c:pt>
                <c:pt idx="571">
                  <c:v>5.3165714285714287</c:v>
                </c:pt>
                <c:pt idx="572">
                  <c:v>5.3165714285714287</c:v>
                </c:pt>
                <c:pt idx="573">
                  <c:v>5.3074285714285665</c:v>
                </c:pt>
                <c:pt idx="574">
                  <c:v>5.3028571428571425</c:v>
                </c:pt>
                <c:pt idx="575">
                  <c:v>5.3028571428571425</c:v>
                </c:pt>
                <c:pt idx="576">
                  <c:v>5.298285714285714</c:v>
                </c:pt>
                <c:pt idx="577">
                  <c:v>5.298285714285714</c:v>
                </c:pt>
                <c:pt idx="578">
                  <c:v>5.2937142857142874</c:v>
                </c:pt>
                <c:pt idx="579">
                  <c:v>5.2845714285714287</c:v>
                </c:pt>
                <c:pt idx="580">
                  <c:v>5.28</c:v>
                </c:pt>
                <c:pt idx="581">
                  <c:v>5.2754285714285709</c:v>
                </c:pt>
                <c:pt idx="582">
                  <c:v>5.2754285714285709</c:v>
                </c:pt>
                <c:pt idx="583">
                  <c:v>5.2708571428571434</c:v>
                </c:pt>
                <c:pt idx="584">
                  <c:v>5.2617142857142873</c:v>
                </c:pt>
                <c:pt idx="585">
                  <c:v>5.2571428571428545</c:v>
                </c:pt>
                <c:pt idx="586">
                  <c:v>5.2525714285714287</c:v>
                </c:pt>
                <c:pt idx="587">
                  <c:v>5.2480000000000002</c:v>
                </c:pt>
                <c:pt idx="588">
                  <c:v>5.2388571428571433</c:v>
                </c:pt>
                <c:pt idx="589">
                  <c:v>5.234285714285714</c:v>
                </c:pt>
                <c:pt idx="590">
                  <c:v>5.2297142857142864</c:v>
                </c:pt>
                <c:pt idx="591">
                  <c:v>5.2251428571428509</c:v>
                </c:pt>
                <c:pt idx="592">
                  <c:v>5.2205714285714286</c:v>
                </c:pt>
                <c:pt idx="593">
                  <c:v>5.2114285714285717</c:v>
                </c:pt>
                <c:pt idx="594">
                  <c:v>5.2068571428571433</c:v>
                </c:pt>
                <c:pt idx="595">
                  <c:v>5.202285714285714</c:v>
                </c:pt>
                <c:pt idx="596">
                  <c:v>5.1931428571428508</c:v>
                </c:pt>
                <c:pt idx="597">
                  <c:v>5.1839999999999975</c:v>
                </c:pt>
                <c:pt idx="598">
                  <c:v>5.1794285714285717</c:v>
                </c:pt>
                <c:pt idx="599">
                  <c:v>5.1702857142857095</c:v>
                </c:pt>
                <c:pt idx="600">
                  <c:v>5.1611428571428508</c:v>
                </c:pt>
                <c:pt idx="601">
                  <c:v>5.1565714285714286</c:v>
                </c:pt>
                <c:pt idx="602">
                  <c:v>5.1428571428571415</c:v>
                </c:pt>
                <c:pt idx="603">
                  <c:v>5.1337142857142863</c:v>
                </c:pt>
                <c:pt idx="604">
                  <c:v>5.1108571428571405</c:v>
                </c:pt>
                <c:pt idx="605">
                  <c:v>5.0788571428571423</c:v>
                </c:pt>
                <c:pt idx="606">
                  <c:v>5.0468571428571423</c:v>
                </c:pt>
                <c:pt idx="607">
                  <c:v>5.0239999999999965</c:v>
                </c:pt>
                <c:pt idx="608">
                  <c:v>5.0194285714285716</c:v>
                </c:pt>
                <c:pt idx="609">
                  <c:v>5.0057142857142853</c:v>
                </c:pt>
                <c:pt idx="610">
                  <c:v>5.0011428571428578</c:v>
                </c:pt>
                <c:pt idx="611">
                  <c:v>4.9965714285714284</c:v>
                </c:pt>
                <c:pt idx="612">
                  <c:v>4.9828571428571431</c:v>
                </c:pt>
                <c:pt idx="613">
                  <c:v>4.9782857142857164</c:v>
                </c:pt>
                <c:pt idx="614">
                  <c:v>4.9737142857142915</c:v>
                </c:pt>
                <c:pt idx="615">
                  <c:v>4.96</c:v>
                </c:pt>
                <c:pt idx="616">
                  <c:v>4.9554285714285715</c:v>
                </c:pt>
                <c:pt idx="617">
                  <c:v>4.9462857142857164</c:v>
                </c:pt>
                <c:pt idx="618">
                  <c:v>4.9371428571428577</c:v>
                </c:pt>
                <c:pt idx="619">
                  <c:v>4.9325714285714284</c:v>
                </c:pt>
                <c:pt idx="620">
                  <c:v>4.918857142857143</c:v>
                </c:pt>
                <c:pt idx="621">
                  <c:v>4.9097142857142924</c:v>
                </c:pt>
                <c:pt idx="622">
                  <c:v>4.9051428571428568</c:v>
                </c:pt>
                <c:pt idx="623">
                  <c:v>4.8959999999999955</c:v>
                </c:pt>
                <c:pt idx="624">
                  <c:v>4.886857142857143</c:v>
                </c:pt>
                <c:pt idx="625">
                  <c:v>4.8822857142857075</c:v>
                </c:pt>
                <c:pt idx="626">
                  <c:v>4.8731428571428568</c:v>
                </c:pt>
                <c:pt idx="627">
                  <c:v>4.8639999999999946</c:v>
                </c:pt>
                <c:pt idx="628">
                  <c:v>4.8548571428571385</c:v>
                </c:pt>
                <c:pt idx="629">
                  <c:v>4.8457142857142861</c:v>
                </c:pt>
                <c:pt idx="630">
                  <c:v>4.8411428571428567</c:v>
                </c:pt>
                <c:pt idx="631">
                  <c:v>4.8274285714285643</c:v>
                </c:pt>
                <c:pt idx="632">
                  <c:v>4.8182857142857145</c:v>
                </c:pt>
                <c:pt idx="633">
                  <c:v>4.8137142857142861</c:v>
                </c:pt>
                <c:pt idx="634">
                  <c:v>4.8</c:v>
                </c:pt>
                <c:pt idx="635">
                  <c:v>4.7908571428571429</c:v>
                </c:pt>
                <c:pt idx="636">
                  <c:v>4.7817142857142914</c:v>
                </c:pt>
                <c:pt idx="637">
                  <c:v>4.7725714285714291</c:v>
                </c:pt>
                <c:pt idx="638">
                  <c:v>4.7634285714285705</c:v>
                </c:pt>
                <c:pt idx="639">
                  <c:v>4.7497142857142904</c:v>
                </c:pt>
                <c:pt idx="640">
                  <c:v>4.7451428571428567</c:v>
                </c:pt>
                <c:pt idx="641">
                  <c:v>4.7314285714285713</c:v>
                </c:pt>
                <c:pt idx="642">
                  <c:v>4.7222857142857082</c:v>
                </c:pt>
                <c:pt idx="643">
                  <c:v>4.7085714285714282</c:v>
                </c:pt>
                <c:pt idx="644">
                  <c:v>4.7039999999999997</c:v>
                </c:pt>
                <c:pt idx="645">
                  <c:v>4.6902857142857082</c:v>
                </c:pt>
                <c:pt idx="646">
                  <c:v>4.6811428571428575</c:v>
                </c:pt>
                <c:pt idx="647">
                  <c:v>4.6674285714285642</c:v>
                </c:pt>
                <c:pt idx="648">
                  <c:v>4.6582857142857081</c:v>
                </c:pt>
                <c:pt idx="649">
                  <c:v>4.6445714285714255</c:v>
                </c:pt>
                <c:pt idx="650">
                  <c:v>4.6354285714285695</c:v>
                </c:pt>
                <c:pt idx="651">
                  <c:v>4.6262857142857072</c:v>
                </c:pt>
                <c:pt idx="652">
                  <c:v>4.6125714285714245</c:v>
                </c:pt>
                <c:pt idx="653">
                  <c:v>4.6034285714285685</c:v>
                </c:pt>
                <c:pt idx="654">
                  <c:v>4.5897142857142894</c:v>
                </c:pt>
                <c:pt idx="655">
                  <c:v>4.5805714285714281</c:v>
                </c:pt>
                <c:pt idx="656">
                  <c:v>4.5668571428571427</c:v>
                </c:pt>
                <c:pt idx="657">
                  <c:v>4.5577142857142858</c:v>
                </c:pt>
                <c:pt idx="658">
                  <c:v>4.5440000000000005</c:v>
                </c:pt>
                <c:pt idx="659">
                  <c:v>4.5302857142857142</c:v>
                </c:pt>
                <c:pt idx="660">
                  <c:v>4.5211428571428565</c:v>
                </c:pt>
                <c:pt idx="661">
                  <c:v>4.5074285714285685</c:v>
                </c:pt>
                <c:pt idx="662">
                  <c:v>4.4982857142857142</c:v>
                </c:pt>
                <c:pt idx="663">
                  <c:v>4.4845714285714289</c:v>
                </c:pt>
                <c:pt idx="664">
                  <c:v>4.4754285714285711</c:v>
                </c:pt>
                <c:pt idx="665">
                  <c:v>4.4617142857142884</c:v>
                </c:pt>
                <c:pt idx="666">
                  <c:v>4.4525714285714288</c:v>
                </c:pt>
                <c:pt idx="667">
                  <c:v>4.4388571428571488</c:v>
                </c:pt>
                <c:pt idx="668">
                  <c:v>4.4297142857142884</c:v>
                </c:pt>
                <c:pt idx="669">
                  <c:v>4.4159999999999995</c:v>
                </c:pt>
                <c:pt idx="670">
                  <c:v>4.4068571428571488</c:v>
                </c:pt>
                <c:pt idx="671">
                  <c:v>4.3977142857142857</c:v>
                </c:pt>
                <c:pt idx="672">
                  <c:v>4.3839999999999995</c:v>
                </c:pt>
                <c:pt idx="673">
                  <c:v>4.3794285714285719</c:v>
                </c:pt>
                <c:pt idx="674">
                  <c:v>4.3657142857142857</c:v>
                </c:pt>
                <c:pt idx="675">
                  <c:v>4.3565714285714288</c:v>
                </c:pt>
                <c:pt idx="676">
                  <c:v>4.3474285714285665</c:v>
                </c:pt>
                <c:pt idx="677">
                  <c:v>4.3382857142857141</c:v>
                </c:pt>
                <c:pt idx="678">
                  <c:v>4.3245714285714216</c:v>
                </c:pt>
                <c:pt idx="679">
                  <c:v>4.3154285714285665</c:v>
                </c:pt>
                <c:pt idx="680">
                  <c:v>4.3062857142857149</c:v>
                </c:pt>
                <c:pt idx="681">
                  <c:v>4.2925714285714278</c:v>
                </c:pt>
                <c:pt idx="682">
                  <c:v>4.2880000000000003</c:v>
                </c:pt>
                <c:pt idx="683">
                  <c:v>4.2742857142857149</c:v>
                </c:pt>
                <c:pt idx="684">
                  <c:v>4.2651428571428545</c:v>
                </c:pt>
                <c:pt idx="685">
                  <c:v>4.2560000000000002</c:v>
                </c:pt>
                <c:pt idx="686">
                  <c:v>4.2468571428571433</c:v>
                </c:pt>
                <c:pt idx="687">
                  <c:v>4.2377142857142864</c:v>
                </c:pt>
                <c:pt idx="688">
                  <c:v>4.2285714285714286</c:v>
                </c:pt>
                <c:pt idx="689">
                  <c:v>4.2194285714285709</c:v>
                </c:pt>
                <c:pt idx="690">
                  <c:v>4.2057142857142864</c:v>
                </c:pt>
                <c:pt idx="691">
                  <c:v>4.2011428571428571</c:v>
                </c:pt>
                <c:pt idx="692">
                  <c:v>4.1919999999999975</c:v>
                </c:pt>
                <c:pt idx="693">
                  <c:v>4.1782857142857095</c:v>
                </c:pt>
                <c:pt idx="694">
                  <c:v>4.1737142857142864</c:v>
                </c:pt>
                <c:pt idx="695">
                  <c:v>4.1645714285714215</c:v>
                </c:pt>
                <c:pt idx="696">
                  <c:v>4.1554285714285655</c:v>
                </c:pt>
                <c:pt idx="697">
                  <c:v>4.1508571428571415</c:v>
                </c:pt>
                <c:pt idx="698">
                  <c:v>4.1371428571428508</c:v>
                </c:pt>
                <c:pt idx="699">
                  <c:v>4.1325714285714286</c:v>
                </c:pt>
                <c:pt idx="700">
                  <c:v>4.1234285714285654</c:v>
                </c:pt>
                <c:pt idx="701">
                  <c:v>4.114285714285705</c:v>
                </c:pt>
                <c:pt idx="702">
                  <c:v>4.1051428571428499</c:v>
                </c:pt>
                <c:pt idx="703">
                  <c:v>4.0914285714285716</c:v>
                </c:pt>
                <c:pt idx="704">
                  <c:v>4.0868571428571432</c:v>
                </c:pt>
                <c:pt idx="705">
                  <c:v>4.073142857142857</c:v>
                </c:pt>
                <c:pt idx="706">
                  <c:v>4.0639999999999965</c:v>
                </c:pt>
                <c:pt idx="707">
                  <c:v>4.0594285714285716</c:v>
                </c:pt>
                <c:pt idx="708">
                  <c:v>4.0502857142857147</c:v>
                </c:pt>
                <c:pt idx="709">
                  <c:v>4.0411428571428569</c:v>
                </c:pt>
                <c:pt idx="710">
                  <c:v>4.0365714285714294</c:v>
                </c:pt>
                <c:pt idx="711">
                  <c:v>4.0228571428571405</c:v>
                </c:pt>
                <c:pt idx="712">
                  <c:v>4.0182857142857147</c:v>
                </c:pt>
                <c:pt idx="713">
                  <c:v>4.0091428571428569</c:v>
                </c:pt>
                <c:pt idx="714">
                  <c:v>4</c:v>
                </c:pt>
                <c:pt idx="715">
                  <c:v>3.9954285714285707</c:v>
                </c:pt>
                <c:pt idx="716">
                  <c:v>3.9862857142857147</c:v>
                </c:pt>
                <c:pt idx="717">
                  <c:v>3.9771428571428582</c:v>
                </c:pt>
                <c:pt idx="718">
                  <c:v>3.968</c:v>
                </c:pt>
                <c:pt idx="719">
                  <c:v>3.9588571428571431</c:v>
                </c:pt>
                <c:pt idx="720">
                  <c:v>3.9497142857142857</c:v>
                </c:pt>
                <c:pt idx="721">
                  <c:v>3.9451428571428582</c:v>
                </c:pt>
                <c:pt idx="722">
                  <c:v>3.9359999999999977</c:v>
                </c:pt>
                <c:pt idx="723">
                  <c:v>3.926857142857143</c:v>
                </c:pt>
                <c:pt idx="724">
                  <c:v>3.9222857142857137</c:v>
                </c:pt>
                <c:pt idx="725">
                  <c:v>3.9085714285714319</c:v>
                </c:pt>
                <c:pt idx="726">
                  <c:v>3.9039999999999999</c:v>
                </c:pt>
                <c:pt idx="727">
                  <c:v>3.8994285714285684</c:v>
                </c:pt>
                <c:pt idx="728">
                  <c:v>3.8857142857142848</c:v>
                </c:pt>
                <c:pt idx="729">
                  <c:v>3.8811428571428572</c:v>
                </c:pt>
                <c:pt idx="730">
                  <c:v>3.8765714285714283</c:v>
                </c:pt>
                <c:pt idx="731">
                  <c:v>3.862857142857143</c:v>
                </c:pt>
                <c:pt idx="732">
                  <c:v>3.8582857142857137</c:v>
                </c:pt>
                <c:pt idx="733">
                  <c:v>3.8537142857142861</c:v>
                </c:pt>
                <c:pt idx="734">
                  <c:v>3.84</c:v>
                </c:pt>
                <c:pt idx="735">
                  <c:v>3.8354285714285679</c:v>
                </c:pt>
                <c:pt idx="736">
                  <c:v>3.830857142857143</c:v>
                </c:pt>
                <c:pt idx="737">
                  <c:v>3.8171428571428572</c:v>
                </c:pt>
                <c:pt idx="738">
                  <c:v>3.8125714285714283</c:v>
                </c:pt>
                <c:pt idx="739">
                  <c:v>3.8080000000000003</c:v>
                </c:pt>
                <c:pt idx="740">
                  <c:v>3.7942857142857145</c:v>
                </c:pt>
                <c:pt idx="741">
                  <c:v>3.7897142857142891</c:v>
                </c:pt>
                <c:pt idx="742">
                  <c:v>3.7851428571428603</c:v>
                </c:pt>
                <c:pt idx="743">
                  <c:v>3.7714285714285714</c:v>
                </c:pt>
                <c:pt idx="744">
                  <c:v>3.7668571428571442</c:v>
                </c:pt>
                <c:pt idx="745">
                  <c:v>3.7622857142857145</c:v>
                </c:pt>
                <c:pt idx="746">
                  <c:v>3.7485714285714349</c:v>
                </c:pt>
                <c:pt idx="747">
                  <c:v>3.7440000000000002</c:v>
                </c:pt>
                <c:pt idx="748">
                  <c:v>3.7348571428571442</c:v>
                </c:pt>
                <c:pt idx="749">
                  <c:v>3.7257142857142855</c:v>
                </c:pt>
                <c:pt idx="750">
                  <c:v>3.7165714285714286</c:v>
                </c:pt>
                <c:pt idx="751">
                  <c:v>3.7074285714285744</c:v>
                </c:pt>
                <c:pt idx="752">
                  <c:v>3.6982857142857144</c:v>
                </c:pt>
                <c:pt idx="753">
                  <c:v>3.6937142857142855</c:v>
                </c:pt>
                <c:pt idx="754">
                  <c:v>3.684571428571433</c:v>
                </c:pt>
                <c:pt idx="755">
                  <c:v>3.6754285714285713</c:v>
                </c:pt>
                <c:pt idx="756">
                  <c:v>3.6662857142857144</c:v>
                </c:pt>
                <c:pt idx="757">
                  <c:v>3.6525714285714286</c:v>
                </c:pt>
                <c:pt idx="758">
                  <c:v>3.6480000000000001</c:v>
                </c:pt>
                <c:pt idx="759">
                  <c:v>3.6342857142857143</c:v>
                </c:pt>
                <c:pt idx="760">
                  <c:v>3.6297142857142854</c:v>
                </c:pt>
                <c:pt idx="761">
                  <c:v>3.6159999999999997</c:v>
                </c:pt>
                <c:pt idx="762">
                  <c:v>3.6068571428571432</c:v>
                </c:pt>
                <c:pt idx="763">
                  <c:v>3.6022857142857143</c:v>
                </c:pt>
                <c:pt idx="764">
                  <c:v>3.5885714285714321</c:v>
                </c:pt>
                <c:pt idx="765">
                  <c:v>3.5839999999999996</c:v>
                </c:pt>
                <c:pt idx="766">
                  <c:v>3.5657142857142858</c:v>
                </c:pt>
                <c:pt idx="767">
                  <c:v>3.5611428571428592</c:v>
                </c:pt>
                <c:pt idx="768">
                  <c:v>3.5428571428571431</c:v>
                </c:pt>
                <c:pt idx="769">
                  <c:v>3.5382857142857138</c:v>
                </c:pt>
                <c:pt idx="770">
                  <c:v>3.52</c:v>
                </c:pt>
                <c:pt idx="771">
                  <c:v>3.5017142857142858</c:v>
                </c:pt>
                <c:pt idx="772">
                  <c:v>3.451428571428568</c:v>
                </c:pt>
                <c:pt idx="773">
                  <c:v>3.4331428571428582</c:v>
                </c:pt>
                <c:pt idx="774">
                  <c:v>3.4011428571428572</c:v>
                </c:pt>
                <c:pt idx="775">
                  <c:v>3.3965714285714288</c:v>
                </c:pt>
                <c:pt idx="776">
                  <c:v>3.387428571428571</c:v>
                </c:pt>
                <c:pt idx="777">
                  <c:v>3.3782857142857137</c:v>
                </c:pt>
                <c:pt idx="778">
                  <c:v>3.3691428571428572</c:v>
                </c:pt>
                <c:pt idx="779">
                  <c:v>3.3554285714285683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A50-4126-9142-3B018C359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30176"/>
        <c:axId val="79732096"/>
      </c:scatterChart>
      <c:valAx>
        <c:axId val="79730176"/>
        <c:scaling>
          <c:orientation val="minMax"/>
          <c:max val="60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ru-RU" b="1"/>
                  <a:t>Температура, °С</a:t>
                </a:r>
              </a:p>
            </c:rich>
          </c:tx>
          <c:layout>
            <c:manualLayout>
              <c:xMode val="edge"/>
              <c:yMode val="edge"/>
              <c:x val="0.4088994841612843"/>
              <c:y val="0.90721845067988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9732096"/>
        <c:crosses val="autoZero"/>
        <c:crossBetween val="midCat"/>
        <c:majorUnit val="5"/>
      </c:valAx>
      <c:valAx>
        <c:axId val="79732096"/>
        <c:scaling>
          <c:orientation val="minMax"/>
          <c:max val="6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ru-RU" b="1"/>
                  <a:t>Деформация, %</a:t>
                </a:r>
              </a:p>
            </c:rich>
          </c:tx>
          <c:layout>
            <c:manualLayout>
              <c:xMode val="edge"/>
              <c:yMode val="edge"/>
              <c:x val="9.6576304864697381E-3"/>
              <c:y val="0.241482410410796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9730176"/>
        <c:crosses val="autoZero"/>
        <c:crossBetween val="midCat"/>
        <c:majorUnit val="0.2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64071602533245E-2"/>
          <c:y val="1.6718481343178597E-2"/>
          <c:w val="0.9561315295348416"/>
          <c:h val="0.87523487738491412"/>
        </c:manualLayout>
      </c:layout>
      <c:scatterChart>
        <c:scatterStyle val="smoothMarker"/>
        <c:varyColors val="0"/>
        <c:ser>
          <c:idx val="0"/>
          <c:order val="0"/>
          <c:tx>
            <c:v>Исходный</c:v>
          </c:tx>
          <c:marker>
            <c:symbol val="none"/>
          </c:marker>
          <c:xVal>
            <c:numRef>
              <c:f>Исходный!$A:$A</c:f>
              <c:numCache>
                <c:formatCode>General</c:formatCode>
                <c:ptCount val="1048576"/>
                <c:pt idx="0">
                  <c:v>20</c:v>
                </c:pt>
                <c:pt idx="1">
                  <c:v>20.019400000000001</c:v>
                </c:pt>
                <c:pt idx="2">
                  <c:v>20.038900000000005</c:v>
                </c:pt>
                <c:pt idx="3">
                  <c:v>20.058299999999996</c:v>
                </c:pt>
                <c:pt idx="4">
                  <c:v>20.077800000000003</c:v>
                </c:pt>
                <c:pt idx="5">
                  <c:v>20.097200000000001</c:v>
                </c:pt>
                <c:pt idx="6">
                  <c:v>20.116700000000005</c:v>
                </c:pt>
                <c:pt idx="7">
                  <c:v>20.136099999999999</c:v>
                </c:pt>
                <c:pt idx="8">
                  <c:v>20.1555</c:v>
                </c:pt>
                <c:pt idx="9">
                  <c:v>20.175000000000001</c:v>
                </c:pt>
                <c:pt idx="10">
                  <c:v>20.194400000000005</c:v>
                </c:pt>
                <c:pt idx="11">
                  <c:v>20.213899999999999</c:v>
                </c:pt>
                <c:pt idx="12">
                  <c:v>20.2333</c:v>
                </c:pt>
                <c:pt idx="13">
                  <c:v>20.252699999999997</c:v>
                </c:pt>
                <c:pt idx="14">
                  <c:v>20.272200000000002</c:v>
                </c:pt>
                <c:pt idx="15">
                  <c:v>20.291599999999995</c:v>
                </c:pt>
                <c:pt idx="16">
                  <c:v>20.311100000000003</c:v>
                </c:pt>
                <c:pt idx="17">
                  <c:v>20.330500000000001</c:v>
                </c:pt>
                <c:pt idx="18">
                  <c:v>20.350000000000001</c:v>
                </c:pt>
                <c:pt idx="19">
                  <c:v>20.369399999999995</c:v>
                </c:pt>
                <c:pt idx="20">
                  <c:v>20.3888</c:v>
                </c:pt>
                <c:pt idx="21">
                  <c:v>20.408299999999997</c:v>
                </c:pt>
                <c:pt idx="22">
                  <c:v>20.427700000000002</c:v>
                </c:pt>
                <c:pt idx="23">
                  <c:v>20.447199999999995</c:v>
                </c:pt>
                <c:pt idx="24">
                  <c:v>20.466599999999996</c:v>
                </c:pt>
                <c:pt idx="25">
                  <c:v>20.486099999999997</c:v>
                </c:pt>
                <c:pt idx="26">
                  <c:v>20.505499999999998</c:v>
                </c:pt>
                <c:pt idx="27">
                  <c:v>20.524899999999999</c:v>
                </c:pt>
                <c:pt idx="28">
                  <c:v>20.5444</c:v>
                </c:pt>
                <c:pt idx="29">
                  <c:v>20.563800000000001</c:v>
                </c:pt>
                <c:pt idx="30">
                  <c:v>20.583299999999998</c:v>
                </c:pt>
                <c:pt idx="31">
                  <c:v>20.602699999999995</c:v>
                </c:pt>
                <c:pt idx="32">
                  <c:v>20.622199999999996</c:v>
                </c:pt>
                <c:pt idx="33">
                  <c:v>20.6416</c:v>
                </c:pt>
                <c:pt idx="34">
                  <c:v>20.661000000000001</c:v>
                </c:pt>
                <c:pt idx="35">
                  <c:v>20.680499999999995</c:v>
                </c:pt>
                <c:pt idx="36">
                  <c:v>20.699900000000003</c:v>
                </c:pt>
                <c:pt idx="37">
                  <c:v>20.7194</c:v>
                </c:pt>
                <c:pt idx="38">
                  <c:v>20.738800000000001</c:v>
                </c:pt>
                <c:pt idx="39">
                  <c:v>20.758199999999995</c:v>
                </c:pt>
                <c:pt idx="40">
                  <c:v>20.777699999999996</c:v>
                </c:pt>
                <c:pt idx="41">
                  <c:v>20.7971</c:v>
                </c:pt>
                <c:pt idx="42">
                  <c:v>20.816600000000001</c:v>
                </c:pt>
                <c:pt idx="43">
                  <c:v>20.835999999999999</c:v>
                </c:pt>
                <c:pt idx="44">
                  <c:v>20.855499999999996</c:v>
                </c:pt>
                <c:pt idx="45">
                  <c:v>20.874900000000004</c:v>
                </c:pt>
                <c:pt idx="46">
                  <c:v>20.894300000000001</c:v>
                </c:pt>
                <c:pt idx="47">
                  <c:v>20.913799999999991</c:v>
                </c:pt>
                <c:pt idx="48">
                  <c:v>20.933199999999996</c:v>
                </c:pt>
                <c:pt idx="49">
                  <c:v>20.952699999999997</c:v>
                </c:pt>
                <c:pt idx="50">
                  <c:v>20.972099999999998</c:v>
                </c:pt>
                <c:pt idx="51">
                  <c:v>20.991599999999991</c:v>
                </c:pt>
                <c:pt idx="52">
                  <c:v>21.010999999999999</c:v>
                </c:pt>
                <c:pt idx="53">
                  <c:v>21.0304</c:v>
                </c:pt>
                <c:pt idx="54">
                  <c:v>21.049900000000001</c:v>
                </c:pt>
                <c:pt idx="55">
                  <c:v>21.069299999999991</c:v>
                </c:pt>
                <c:pt idx="56">
                  <c:v>21.088799999999992</c:v>
                </c:pt>
                <c:pt idx="57">
                  <c:v>21.1082</c:v>
                </c:pt>
                <c:pt idx="58">
                  <c:v>21.127700000000001</c:v>
                </c:pt>
                <c:pt idx="59">
                  <c:v>21.147099999999995</c:v>
                </c:pt>
                <c:pt idx="60">
                  <c:v>21.166499999999996</c:v>
                </c:pt>
                <c:pt idx="61">
                  <c:v>21.186</c:v>
                </c:pt>
                <c:pt idx="62">
                  <c:v>21.205399999999997</c:v>
                </c:pt>
                <c:pt idx="63">
                  <c:v>21.224900000000005</c:v>
                </c:pt>
                <c:pt idx="64">
                  <c:v>21.244299999999996</c:v>
                </c:pt>
                <c:pt idx="65">
                  <c:v>21.263699999999996</c:v>
                </c:pt>
                <c:pt idx="66">
                  <c:v>21.283199999999997</c:v>
                </c:pt>
                <c:pt idx="67">
                  <c:v>21.302600000000002</c:v>
                </c:pt>
                <c:pt idx="68">
                  <c:v>21.322099999999995</c:v>
                </c:pt>
                <c:pt idx="69">
                  <c:v>21.3415</c:v>
                </c:pt>
                <c:pt idx="70">
                  <c:v>21.361000000000001</c:v>
                </c:pt>
                <c:pt idx="71">
                  <c:v>21.380400000000002</c:v>
                </c:pt>
                <c:pt idx="72">
                  <c:v>21.399799999999995</c:v>
                </c:pt>
                <c:pt idx="73">
                  <c:v>21.4193</c:v>
                </c:pt>
                <c:pt idx="74">
                  <c:v>21.438699999999997</c:v>
                </c:pt>
                <c:pt idx="75">
                  <c:v>21.458199999999998</c:v>
                </c:pt>
                <c:pt idx="76">
                  <c:v>21.477599999999995</c:v>
                </c:pt>
                <c:pt idx="77">
                  <c:v>21.4971</c:v>
                </c:pt>
                <c:pt idx="78">
                  <c:v>21.516500000000001</c:v>
                </c:pt>
                <c:pt idx="79">
                  <c:v>21.535900000000005</c:v>
                </c:pt>
                <c:pt idx="80">
                  <c:v>21.555399999999995</c:v>
                </c:pt>
                <c:pt idx="81">
                  <c:v>21.574800000000003</c:v>
                </c:pt>
                <c:pt idx="82">
                  <c:v>21.5943</c:v>
                </c:pt>
                <c:pt idx="83">
                  <c:v>21.613700000000001</c:v>
                </c:pt>
                <c:pt idx="84">
                  <c:v>21.633199999999999</c:v>
                </c:pt>
                <c:pt idx="85">
                  <c:v>21.6526</c:v>
                </c:pt>
                <c:pt idx="86">
                  <c:v>21.672000000000001</c:v>
                </c:pt>
                <c:pt idx="87">
                  <c:v>21.691500000000001</c:v>
                </c:pt>
                <c:pt idx="88">
                  <c:v>21.710899999999999</c:v>
                </c:pt>
                <c:pt idx="89">
                  <c:v>21.730399999999996</c:v>
                </c:pt>
                <c:pt idx="90">
                  <c:v>21.7498</c:v>
                </c:pt>
                <c:pt idx="91">
                  <c:v>21.769199999999998</c:v>
                </c:pt>
                <c:pt idx="92">
                  <c:v>21.788699999999992</c:v>
                </c:pt>
                <c:pt idx="93">
                  <c:v>21.8081</c:v>
                </c:pt>
                <c:pt idx="94">
                  <c:v>21.8276</c:v>
                </c:pt>
                <c:pt idx="95">
                  <c:v>21.847000000000001</c:v>
                </c:pt>
                <c:pt idx="96">
                  <c:v>21.866499999999991</c:v>
                </c:pt>
                <c:pt idx="97">
                  <c:v>21.885899999999996</c:v>
                </c:pt>
                <c:pt idx="98">
                  <c:v>21.905299999999997</c:v>
                </c:pt>
                <c:pt idx="99">
                  <c:v>21.924800000000001</c:v>
                </c:pt>
                <c:pt idx="100">
                  <c:v>21.944199999999995</c:v>
                </c:pt>
                <c:pt idx="101">
                  <c:v>21.963699999999992</c:v>
                </c:pt>
                <c:pt idx="102">
                  <c:v>21.983099999999997</c:v>
                </c:pt>
                <c:pt idx="103">
                  <c:v>22.002599999999997</c:v>
                </c:pt>
                <c:pt idx="104">
                  <c:v>22.021999999999995</c:v>
                </c:pt>
                <c:pt idx="105">
                  <c:v>22.041399999999996</c:v>
                </c:pt>
                <c:pt idx="106">
                  <c:v>22.0609</c:v>
                </c:pt>
                <c:pt idx="107">
                  <c:v>22.080299999999998</c:v>
                </c:pt>
                <c:pt idx="108">
                  <c:v>22.099799999999991</c:v>
                </c:pt>
                <c:pt idx="109">
                  <c:v>22.119199999999999</c:v>
                </c:pt>
                <c:pt idx="110">
                  <c:v>22.1387</c:v>
                </c:pt>
                <c:pt idx="111">
                  <c:v>22.158100000000001</c:v>
                </c:pt>
                <c:pt idx="112">
                  <c:v>22.177499999999995</c:v>
                </c:pt>
                <c:pt idx="113">
                  <c:v>22.196999999999999</c:v>
                </c:pt>
                <c:pt idx="114">
                  <c:v>22.2164</c:v>
                </c:pt>
                <c:pt idx="115">
                  <c:v>22.235900000000001</c:v>
                </c:pt>
                <c:pt idx="116">
                  <c:v>22.255299999999991</c:v>
                </c:pt>
                <c:pt idx="117">
                  <c:v>22.274699999999996</c:v>
                </c:pt>
                <c:pt idx="118">
                  <c:v>22.2942</c:v>
                </c:pt>
                <c:pt idx="119">
                  <c:v>22.313600000000001</c:v>
                </c:pt>
                <c:pt idx="120">
                  <c:v>22.333100000000005</c:v>
                </c:pt>
                <c:pt idx="121">
                  <c:v>22.352499999999996</c:v>
                </c:pt>
                <c:pt idx="122">
                  <c:v>22.372</c:v>
                </c:pt>
                <c:pt idx="123">
                  <c:v>22.391400000000001</c:v>
                </c:pt>
                <c:pt idx="124">
                  <c:v>22.410799999999991</c:v>
                </c:pt>
                <c:pt idx="125">
                  <c:v>22.430299999999995</c:v>
                </c:pt>
                <c:pt idx="126">
                  <c:v>22.449699999999996</c:v>
                </c:pt>
                <c:pt idx="127">
                  <c:v>22.469199999999997</c:v>
                </c:pt>
                <c:pt idx="128">
                  <c:v>22.488599999999998</c:v>
                </c:pt>
                <c:pt idx="129">
                  <c:v>22.508099999999995</c:v>
                </c:pt>
                <c:pt idx="130">
                  <c:v>22.5275</c:v>
                </c:pt>
                <c:pt idx="131">
                  <c:v>22.546900000000001</c:v>
                </c:pt>
                <c:pt idx="132">
                  <c:v>22.566400000000002</c:v>
                </c:pt>
                <c:pt idx="133">
                  <c:v>22.585799999999992</c:v>
                </c:pt>
                <c:pt idx="134">
                  <c:v>22.6053</c:v>
                </c:pt>
                <c:pt idx="135">
                  <c:v>22.624700000000001</c:v>
                </c:pt>
                <c:pt idx="136">
                  <c:v>22.644200000000001</c:v>
                </c:pt>
                <c:pt idx="137">
                  <c:v>22.663599999999995</c:v>
                </c:pt>
                <c:pt idx="138">
                  <c:v>22.683</c:v>
                </c:pt>
                <c:pt idx="139">
                  <c:v>22.702499999999997</c:v>
                </c:pt>
                <c:pt idx="140">
                  <c:v>22.721900000000005</c:v>
                </c:pt>
                <c:pt idx="141">
                  <c:v>22.741399999999995</c:v>
                </c:pt>
                <c:pt idx="142">
                  <c:v>22.7608</c:v>
                </c:pt>
                <c:pt idx="143">
                  <c:v>22.780199999999997</c:v>
                </c:pt>
                <c:pt idx="144">
                  <c:v>22.799699999999998</c:v>
                </c:pt>
                <c:pt idx="145">
                  <c:v>22.819099999999999</c:v>
                </c:pt>
                <c:pt idx="146">
                  <c:v>22.8386</c:v>
                </c:pt>
                <c:pt idx="147">
                  <c:v>22.858000000000001</c:v>
                </c:pt>
                <c:pt idx="148">
                  <c:v>22.877500000000001</c:v>
                </c:pt>
                <c:pt idx="149">
                  <c:v>22.896899999999999</c:v>
                </c:pt>
                <c:pt idx="150">
                  <c:v>22.9163</c:v>
                </c:pt>
                <c:pt idx="151">
                  <c:v>22.9358</c:v>
                </c:pt>
                <c:pt idx="152">
                  <c:v>22.955199999999998</c:v>
                </c:pt>
                <c:pt idx="153">
                  <c:v>22.974699999999995</c:v>
                </c:pt>
                <c:pt idx="154">
                  <c:v>22.9941</c:v>
                </c:pt>
                <c:pt idx="155">
                  <c:v>23.0136</c:v>
                </c:pt>
                <c:pt idx="156">
                  <c:v>23.033000000000001</c:v>
                </c:pt>
                <c:pt idx="157">
                  <c:v>23.052399999999995</c:v>
                </c:pt>
                <c:pt idx="158">
                  <c:v>23.071899999999999</c:v>
                </c:pt>
                <c:pt idx="159">
                  <c:v>23.0913</c:v>
                </c:pt>
                <c:pt idx="160">
                  <c:v>23.110800000000005</c:v>
                </c:pt>
                <c:pt idx="161">
                  <c:v>23.130199999999999</c:v>
                </c:pt>
                <c:pt idx="162">
                  <c:v>23.149699999999996</c:v>
                </c:pt>
                <c:pt idx="163">
                  <c:v>23.1691</c:v>
                </c:pt>
                <c:pt idx="164">
                  <c:v>23.188499999999998</c:v>
                </c:pt>
                <c:pt idx="165">
                  <c:v>23.207999999999995</c:v>
                </c:pt>
                <c:pt idx="166">
                  <c:v>23.227399999999996</c:v>
                </c:pt>
                <c:pt idx="167">
                  <c:v>23.2469</c:v>
                </c:pt>
                <c:pt idx="168">
                  <c:v>23.266299999999998</c:v>
                </c:pt>
                <c:pt idx="169">
                  <c:v>23.285699999999991</c:v>
                </c:pt>
                <c:pt idx="170">
                  <c:v>23.305199999999996</c:v>
                </c:pt>
                <c:pt idx="171">
                  <c:v>23.3246</c:v>
                </c:pt>
                <c:pt idx="172">
                  <c:v>23.344100000000001</c:v>
                </c:pt>
                <c:pt idx="173">
                  <c:v>23.363499999999991</c:v>
                </c:pt>
                <c:pt idx="174">
                  <c:v>23.382999999999996</c:v>
                </c:pt>
                <c:pt idx="175">
                  <c:v>23.402399999999997</c:v>
                </c:pt>
                <c:pt idx="176">
                  <c:v>23.421800000000001</c:v>
                </c:pt>
                <c:pt idx="177">
                  <c:v>23.441299999999991</c:v>
                </c:pt>
                <c:pt idx="178">
                  <c:v>23.460699999999992</c:v>
                </c:pt>
                <c:pt idx="179">
                  <c:v>23.480199999999996</c:v>
                </c:pt>
                <c:pt idx="180">
                  <c:v>23.499599999999997</c:v>
                </c:pt>
                <c:pt idx="181">
                  <c:v>23.519100000000005</c:v>
                </c:pt>
                <c:pt idx="182">
                  <c:v>23.538499999999996</c:v>
                </c:pt>
                <c:pt idx="183">
                  <c:v>23.557900000000004</c:v>
                </c:pt>
                <c:pt idx="184">
                  <c:v>23.577400000000001</c:v>
                </c:pt>
                <c:pt idx="185">
                  <c:v>23.596800000000005</c:v>
                </c:pt>
                <c:pt idx="186">
                  <c:v>23.616299999999999</c:v>
                </c:pt>
                <c:pt idx="187">
                  <c:v>23.6357</c:v>
                </c:pt>
                <c:pt idx="188">
                  <c:v>23.655200000000001</c:v>
                </c:pt>
                <c:pt idx="189">
                  <c:v>23.674600000000005</c:v>
                </c:pt>
                <c:pt idx="190">
                  <c:v>23.693999999999999</c:v>
                </c:pt>
                <c:pt idx="191">
                  <c:v>23.7135</c:v>
                </c:pt>
                <c:pt idx="192">
                  <c:v>23.732900000000001</c:v>
                </c:pt>
                <c:pt idx="193">
                  <c:v>23.752400000000002</c:v>
                </c:pt>
                <c:pt idx="194">
                  <c:v>23.771799999999995</c:v>
                </c:pt>
                <c:pt idx="195">
                  <c:v>23.7912</c:v>
                </c:pt>
                <c:pt idx="196">
                  <c:v>23.810700000000001</c:v>
                </c:pt>
                <c:pt idx="197">
                  <c:v>23.830100000000005</c:v>
                </c:pt>
                <c:pt idx="198">
                  <c:v>23.849599999999995</c:v>
                </c:pt>
                <c:pt idx="199">
                  <c:v>23.869</c:v>
                </c:pt>
                <c:pt idx="200">
                  <c:v>23.888499999999997</c:v>
                </c:pt>
                <c:pt idx="201">
                  <c:v>23.907900000000001</c:v>
                </c:pt>
                <c:pt idx="202">
                  <c:v>23.927299999999995</c:v>
                </c:pt>
                <c:pt idx="203">
                  <c:v>23.9468</c:v>
                </c:pt>
                <c:pt idx="204">
                  <c:v>23.966199999999997</c:v>
                </c:pt>
                <c:pt idx="205">
                  <c:v>23.985699999999994</c:v>
                </c:pt>
                <c:pt idx="206">
                  <c:v>24.005099999999995</c:v>
                </c:pt>
                <c:pt idx="207">
                  <c:v>24.0246</c:v>
                </c:pt>
                <c:pt idx="208">
                  <c:v>24.044</c:v>
                </c:pt>
                <c:pt idx="209">
                  <c:v>24.063399999999998</c:v>
                </c:pt>
                <c:pt idx="210">
                  <c:v>24.082899999999995</c:v>
                </c:pt>
                <c:pt idx="211">
                  <c:v>24.1023</c:v>
                </c:pt>
                <c:pt idx="212">
                  <c:v>24.121800000000004</c:v>
                </c:pt>
                <c:pt idx="213">
                  <c:v>24.141200000000001</c:v>
                </c:pt>
                <c:pt idx="214">
                  <c:v>24.160699999999995</c:v>
                </c:pt>
                <c:pt idx="215">
                  <c:v>24.180099999999996</c:v>
                </c:pt>
                <c:pt idx="216">
                  <c:v>24.1995</c:v>
                </c:pt>
                <c:pt idx="217">
                  <c:v>24.219000000000001</c:v>
                </c:pt>
                <c:pt idx="218">
                  <c:v>24.238399999999995</c:v>
                </c:pt>
                <c:pt idx="219">
                  <c:v>24.257899999999999</c:v>
                </c:pt>
                <c:pt idx="220">
                  <c:v>24.2773</c:v>
                </c:pt>
                <c:pt idx="221">
                  <c:v>24.296699999999998</c:v>
                </c:pt>
                <c:pt idx="222">
                  <c:v>24.316199999999995</c:v>
                </c:pt>
                <c:pt idx="223">
                  <c:v>24.335599999999996</c:v>
                </c:pt>
                <c:pt idx="224">
                  <c:v>24.3551</c:v>
                </c:pt>
                <c:pt idx="225">
                  <c:v>24.374500000000001</c:v>
                </c:pt>
                <c:pt idx="226">
                  <c:v>24.393999999999995</c:v>
                </c:pt>
                <c:pt idx="227">
                  <c:v>24.413399999999996</c:v>
                </c:pt>
                <c:pt idx="228">
                  <c:v>24.4328</c:v>
                </c:pt>
                <c:pt idx="229">
                  <c:v>24.452299999999997</c:v>
                </c:pt>
                <c:pt idx="230">
                  <c:v>24.471699999999991</c:v>
                </c:pt>
                <c:pt idx="231">
                  <c:v>24.491199999999996</c:v>
                </c:pt>
                <c:pt idx="232">
                  <c:v>24.5106</c:v>
                </c:pt>
                <c:pt idx="233">
                  <c:v>24.530100000000001</c:v>
                </c:pt>
                <c:pt idx="234">
                  <c:v>24.549499999999991</c:v>
                </c:pt>
                <c:pt idx="235">
                  <c:v>24.568899999999996</c:v>
                </c:pt>
                <c:pt idx="236">
                  <c:v>24.588399999999996</c:v>
                </c:pt>
                <c:pt idx="237">
                  <c:v>24.607800000000005</c:v>
                </c:pt>
                <c:pt idx="238">
                  <c:v>24.627300000000005</c:v>
                </c:pt>
                <c:pt idx="239">
                  <c:v>24.646699999999996</c:v>
                </c:pt>
                <c:pt idx="240">
                  <c:v>24.6662</c:v>
                </c:pt>
                <c:pt idx="241">
                  <c:v>24.685599999999997</c:v>
                </c:pt>
                <c:pt idx="242">
                  <c:v>24.704999999999995</c:v>
                </c:pt>
                <c:pt idx="243">
                  <c:v>24.724499999999995</c:v>
                </c:pt>
                <c:pt idx="244">
                  <c:v>24.7439</c:v>
                </c:pt>
                <c:pt idx="245">
                  <c:v>24.763399999999997</c:v>
                </c:pt>
                <c:pt idx="246">
                  <c:v>24.782800000000002</c:v>
                </c:pt>
                <c:pt idx="247">
                  <c:v>24.802199999999996</c:v>
                </c:pt>
                <c:pt idx="248">
                  <c:v>24.8217</c:v>
                </c:pt>
                <c:pt idx="249">
                  <c:v>24.841100000000001</c:v>
                </c:pt>
                <c:pt idx="250">
                  <c:v>24.860600000000002</c:v>
                </c:pt>
                <c:pt idx="251">
                  <c:v>24.88</c:v>
                </c:pt>
                <c:pt idx="252">
                  <c:v>24.8995</c:v>
                </c:pt>
                <c:pt idx="253">
                  <c:v>24.918900000000001</c:v>
                </c:pt>
                <c:pt idx="254">
                  <c:v>24.938300000000002</c:v>
                </c:pt>
                <c:pt idx="255">
                  <c:v>24.957799999999995</c:v>
                </c:pt>
                <c:pt idx="256">
                  <c:v>24.9772</c:v>
                </c:pt>
                <c:pt idx="257">
                  <c:v>24.996699999999997</c:v>
                </c:pt>
                <c:pt idx="258">
                  <c:v>25.016100000000005</c:v>
                </c:pt>
                <c:pt idx="259">
                  <c:v>25.035599999999995</c:v>
                </c:pt>
                <c:pt idx="260">
                  <c:v>25.055</c:v>
                </c:pt>
                <c:pt idx="261">
                  <c:v>25.074400000000001</c:v>
                </c:pt>
                <c:pt idx="262">
                  <c:v>25.093900000000001</c:v>
                </c:pt>
                <c:pt idx="263">
                  <c:v>25.113299999999999</c:v>
                </c:pt>
                <c:pt idx="264">
                  <c:v>25.132800000000003</c:v>
                </c:pt>
                <c:pt idx="265">
                  <c:v>25.152200000000001</c:v>
                </c:pt>
                <c:pt idx="266">
                  <c:v>25.171700000000001</c:v>
                </c:pt>
                <c:pt idx="267">
                  <c:v>25.191099999999999</c:v>
                </c:pt>
                <c:pt idx="268">
                  <c:v>25.2105</c:v>
                </c:pt>
                <c:pt idx="269">
                  <c:v>25.23</c:v>
                </c:pt>
                <c:pt idx="270">
                  <c:v>25.249399999999998</c:v>
                </c:pt>
                <c:pt idx="271">
                  <c:v>25.268899999999995</c:v>
                </c:pt>
                <c:pt idx="272">
                  <c:v>25.288299999999996</c:v>
                </c:pt>
                <c:pt idx="273">
                  <c:v>25.307700000000001</c:v>
                </c:pt>
                <c:pt idx="274">
                  <c:v>25.327200000000001</c:v>
                </c:pt>
                <c:pt idx="275">
                  <c:v>25.346599999999995</c:v>
                </c:pt>
                <c:pt idx="276">
                  <c:v>25.366099999999996</c:v>
                </c:pt>
                <c:pt idx="277">
                  <c:v>25.385499999999997</c:v>
                </c:pt>
                <c:pt idx="278">
                  <c:v>25.404999999999998</c:v>
                </c:pt>
                <c:pt idx="279">
                  <c:v>25.424399999999995</c:v>
                </c:pt>
                <c:pt idx="280">
                  <c:v>25.4438</c:v>
                </c:pt>
                <c:pt idx="281">
                  <c:v>25.463299999999997</c:v>
                </c:pt>
                <c:pt idx="282">
                  <c:v>25.482699999999994</c:v>
                </c:pt>
                <c:pt idx="283">
                  <c:v>25.502199999999991</c:v>
                </c:pt>
                <c:pt idx="284">
                  <c:v>25.521599999999996</c:v>
                </c:pt>
                <c:pt idx="285">
                  <c:v>25.5411</c:v>
                </c:pt>
                <c:pt idx="286">
                  <c:v>25.560499999999998</c:v>
                </c:pt>
                <c:pt idx="287">
                  <c:v>25.579899999999999</c:v>
                </c:pt>
                <c:pt idx="288">
                  <c:v>25.599399999999996</c:v>
                </c:pt>
                <c:pt idx="289">
                  <c:v>25.618800000000004</c:v>
                </c:pt>
                <c:pt idx="290">
                  <c:v>25.638300000000001</c:v>
                </c:pt>
                <c:pt idx="291">
                  <c:v>25.657699999999995</c:v>
                </c:pt>
                <c:pt idx="292">
                  <c:v>25.677199999999999</c:v>
                </c:pt>
                <c:pt idx="293">
                  <c:v>25.6966</c:v>
                </c:pt>
                <c:pt idx="294">
                  <c:v>25.716000000000001</c:v>
                </c:pt>
                <c:pt idx="295">
                  <c:v>25.735499999999991</c:v>
                </c:pt>
                <c:pt idx="296">
                  <c:v>25.754899999999999</c:v>
                </c:pt>
                <c:pt idx="297">
                  <c:v>25.7744</c:v>
                </c:pt>
                <c:pt idx="298">
                  <c:v>25.793800000000001</c:v>
                </c:pt>
                <c:pt idx="299">
                  <c:v>25.813199999999995</c:v>
                </c:pt>
                <c:pt idx="300">
                  <c:v>25.832699999999996</c:v>
                </c:pt>
                <c:pt idx="301">
                  <c:v>25.8521</c:v>
                </c:pt>
                <c:pt idx="302">
                  <c:v>25.871600000000001</c:v>
                </c:pt>
                <c:pt idx="303">
                  <c:v>25.890999999999995</c:v>
                </c:pt>
                <c:pt idx="304">
                  <c:v>25.910499999999995</c:v>
                </c:pt>
                <c:pt idx="305">
                  <c:v>25.9299</c:v>
                </c:pt>
                <c:pt idx="306">
                  <c:v>25.949299999999997</c:v>
                </c:pt>
                <c:pt idx="307">
                  <c:v>25.968800000000002</c:v>
                </c:pt>
                <c:pt idx="308">
                  <c:v>25.988199999999992</c:v>
                </c:pt>
                <c:pt idx="309">
                  <c:v>26.0077</c:v>
                </c:pt>
                <c:pt idx="310">
                  <c:v>26.027100000000001</c:v>
                </c:pt>
                <c:pt idx="311">
                  <c:v>26.046600000000002</c:v>
                </c:pt>
                <c:pt idx="312">
                  <c:v>26.065999999999995</c:v>
                </c:pt>
                <c:pt idx="313">
                  <c:v>26.085399999999996</c:v>
                </c:pt>
                <c:pt idx="314">
                  <c:v>26.104900000000004</c:v>
                </c:pt>
                <c:pt idx="315">
                  <c:v>26.124300000000005</c:v>
                </c:pt>
                <c:pt idx="316">
                  <c:v>26.143799999999995</c:v>
                </c:pt>
                <c:pt idx="317">
                  <c:v>26.1632</c:v>
                </c:pt>
                <c:pt idx="318">
                  <c:v>26.182699999999997</c:v>
                </c:pt>
                <c:pt idx="319">
                  <c:v>26.202100000000002</c:v>
                </c:pt>
                <c:pt idx="320">
                  <c:v>26.221499999999995</c:v>
                </c:pt>
                <c:pt idx="321">
                  <c:v>26.241</c:v>
                </c:pt>
                <c:pt idx="322">
                  <c:v>26.260399999999997</c:v>
                </c:pt>
                <c:pt idx="323">
                  <c:v>26.279900000000001</c:v>
                </c:pt>
                <c:pt idx="324">
                  <c:v>26.299299999999995</c:v>
                </c:pt>
                <c:pt idx="325">
                  <c:v>26.3187</c:v>
                </c:pt>
                <c:pt idx="326">
                  <c:v>26.338200000000001</c:v>
                </c:pt>
                <c:pt idx="327">
                  <c:v>26.357600000000001</c:v>
                </c:pt>
                <c:pt idx="328">
                  <c:v>26.377099999999999</c:v>
                </c:pt>
                <c:pt idx="329">
                  <c:v>26.3965</c:v>
                </c:pt>
                <c:pt idx="330">
                  <c:v>26.416</c:v>
                </c:pt>
                <c:pt idx="331">
                  <c:v>26.435399999999998</c:v>
                </c:pt>
                <c:pt idx="332">
                  <c:v>26.454799999999995</c:v>
                </c:pt>
                <c:pt idx="333">
                  <c:v>26.474299999999996</c:v>
                </c:pt>
                <c:pt idx="334">
                  <c:v>26.493699999999997</c:v>
                </c:pt>
                <c:pt idx="335">
                  <c:v>26.513200000000001</c:v>
                </c:pt>
                <c:pt idx="336">
                  <c:v>26.532599999999995</c:v>
                </c:pt>
                <c:pt idx="337">
                  <c:v>26.552099999999996</c:v>
                </c:pt>
                <c:pt idx="338">
                  <c:v>26.5715</c:v>
                </c:pt>
                <c:pt idx="339">
                  <c:v>26.590900000000001</c:v>
                </c:pt>
                <c:pt idx="340">
                  <c:v>26.610399999999995</c:v>
                </c:pt>
                <c:pt idx="341">
                  <c:v>26.629799999999996</c:v>
                </c:pt>
                <c:pt idx="342">
                  <c:v>26.6493</c:v>
                </c:pt>
                <c:pt idx="343">
                  <c:v>26.668699999999998</c:v>
                </c:pt>
                <c:pt idx="344">
                  <c:v>26.688199999999991</c:v>
                </c:pt>
                <c:pt idx="345">
                  <c:v>26.707599999999996</c:v>
                </c:pt>
                <c:pt idx="346">
                  <c:v>26.727</c:v>
                </c:pt>
                <c:pt idx="347">
                  <c:v>26.746499999999997</c:v>
                </c:pt>
                <c:pt idx="348">
                  <c:v>26.765899999999991</c:v>
                </c:pt>
                <c:pt idx="349">
                  <c:v>26.785399999999992</c:v>
                </c:pt>
                <c:pt idx="350">
                  <c:v>26.804800000000004</c:v>
                </c:pt>
                <c:pt idx="351">
                  <c:v>26.824200000000001</c:v>
                </c:pt>
                <c:pt idx="352">
                  <c:v>26.843699999999991</c:v>
                </c:pt>
                <c:pt idx="353">
                  <c:v>26.863099999999996</c:v>
                </c:pt>
                <c:pt idx="354">
                  <c:v>26.882599999999996</c:v>
                </c:pt>
                <c:pt idx="355">
                  <c:v>26.901999999999997</c:v>
                </c:pt>
                <c:pt idx="356">
                  <c:v>26.921500000000002</c:v>
                </c:pt>
                <c:pt idx="357">
                  <c:v>26.940899999999996</c:v>
                </c:pt>
                <c:pt idx="358">
                  <c:v>26.960299999999997</c:v>
                </c:pt>
                <c:pt idx="359">
                  <c:v>26.979800000000001</c:v>
                </c:pt>
                <c:pt idx="360">
                  <c:v>26.999199999999991</c:v>
                </c:pt>
                <c:pt idx="361">
                  <c:v>27.018699999999995</c:v>
                </c:pt>
                <c:pt idx="362">
                  <c:v>27.0381</c:v>
                </c:pt>
                <c:pt idx="363">
                  <c:v>27.057600000000001</c:v>
                </c:pt>
                <c:pt idx="364">
                  <c:v>27.077000000000005</c:v>
                </c:pt>
                <c:pt idx="365">
                  <c:v>27.096399999999996</c:v>
                </c:pt>
                <c:pt idx="366">
                  <c:v>27.115900000000003</c:v>
                </c:pt>
                <c:pt idx="367">
                  <c:v>27.135300000000001</c:v>
                </c:pt>
                <c:pt idx="368">
                  <c:v>27.154800000000009</c:v>
                </c:pt>
                <c:pt idx="369">
                  <c:v>27.174199999999999</c:v>
                </c:pt>
                <c:pt idx="370">
                  <c:v>27.1937</c:v>
                </c:pt>
                <c:pt idx="371">
                  <c:v>27.213100000000001</c:v>
                </c:pt>
                <c:pt idx="372">
                  <c:v>27.232500000000002</c:v>
                </c:pt>
                <c:pt idx="373">
                  <c:v>27.251999999999999</c:v>
                </c:pt>
                <c:pt idx="374">
                  <c:v>27.2714</c:v>
                </c:pt>
                <c:pt idx="375">
                  <c:v>27.290900000000001</c:v>
                </c:pt>
                <c:pt idx="376">
                  <c:v>27.310300000000005</c:v>
                </c:pt>
                <c:pt idx="377">
                  <c:v>27.329699999999995</c:v>
                </c:pt>
                <c:pt idx="378">
                  <c:v>27.3492</c:v>
                </c:pt>
                <c:pt idx="379">
                  <c:v>27.368599999999997</c:v>
                </c:pt>
                <c:pt idx="380">
                  <c:v>27.388099999999998</c:v>
                </c:pt>
                <c:pt idx="381">
                  <c:v>27.407499999999995</c:v>
                </c:pt>
                <c:pt idx="382">
                  <c:v>27.427</c:v>
                </c:pt>
                <c:pt idx="383">
                  <c:v>27.446399999999997</c:v>
                </c:pt>
                <c:pt idx="384">
                  <c:v>27.465800000000002</c:v>
                </c:pt>
                <c:pt idx="385">
                  <c:v>27.485299999999992</c:v>
                </c:pt>
                <c:pt idx="386">
                  <c:v>27.5047</c:v>
                </c:pt>
                <c:pt idx="387">
                  <c:v>27.5242</c:v>
                </c:pt>
                <c:pt idx="388">
                  <c:v>27.543599999999998</c:v>
                </c:pt>
                <c:pt idx="389">
                  <c:v>27.563099999999995</c:v>
                </c:pt>
                <c:pt idx="390">
                  <c:v>27.582499999999996</c:v>
                </c:pt>
                <c:pt idx="391">
                  <c:v>27.601900000000004</c:v>
                </c:pt>
                <c:pt idx="392">
                  <c:v>27.621400000000001</c:v>
                </c:pt>
                <c:pt idx="393">
                  <c:v>27.640799999999995</c:v>
                </c:pt>
                <c:pt idx="394">
                  <c:v>27.660299999999996</c:v>
                </c:pt>
                <c:pt idx="395">
                  <c:v>27.6797</c:v>
                </c:pt>
                <c:pt idx="396">
                  <c:v>27.699200000000001</c:v>
                </c:pt>
                <c:pt idx="397">
                  <c:v>27.718599999999995</c:v>
                </c:pt>
                <c:pt idx="398">
                  <c:v>27.738</c:v>
                </c:pt>
                <c:pt idx="399">
                  <c:v>27.7575</c:v>
                </c:pt>
                <c:pt idx="400">
                  <c:v>27.776900000000001</c:v>
                </c:pt>
                <c:pt idx="401">
                  <c:v>27.796399999999991</c:v>
                </c:pt>
                <c:pt idx="402">
                  <c:v>27.815799999999996</c:v>
                </c:pt>
                <c:pt idx="403">
                  <c:v>27.8352</c:v>
                </c:pt>
                <c:pt idx="404">
                  <c:v>27.854700000000001</c:v>
                </c:pt>
                <c:pt idx="405">
                  <c:v>27.874099999999999</c:v>
                </c:pt>
                <c:pt idx="406">
                  <c:v>27.893599999999996</c:v>
                </c:pt>
                <c:pt idx="407">
                  <c:v>27.913</c:v>
                </c:pt>
                <c:pt idx="408">
                  <c:v>27.932499999999997</c:v>
                </c:pt>
                <c:pt idx="409">
                  <c:v>27.951899999999995</c:v>
                </c:pt>
                <c:pt idx="410">
                  <c:v>27.971299999999996</c:v>
                </c:pt>
                <c:pt idx="411">
                  <c:v>27.9908</c:v>
                </c:pt>
                <c:pt idx="412">
                  <c:v>28.010200000000001</c:v>
                </c:pt>
                <c:pt idx="413">
                  <c:v>28.029699999999991</c:v>
                </c:pt>
                <c:pt idx="414">
                  <c:v>28.049099999999996</c:v>
                </c:pt>
                <c:pt idx="415">
                  <c:v>28.068599999999996</c:v>
                </c:pt>
                <c:pt idx="416">
                  <c:v>28.087999999999997</c:v>
                </c:pt>
                <c:pt idx="417">
                  <c:v>28.107399999999995</c:v>
                </c:pt>
                <c:pt idx="418">
                  <c:v>28.126899999999999</c:v>
                </c:pt>
                <c:pt idx="419">
                  <c:v>28.1463</c:v>
                </c:pt>
                <c:pt idx="420">
                  <c:v>28.165800000000001</c:v>
                </c:pt>
                <c:pt idx="421">
                  <c:v>28.185199999999991</c:v>
                </c:pt>
                <c:pt idx="422">
                  <c:v>28.204699999999995</c:v>
                </c:pt>
                <c:pt idx="423">
                  <c:v>28.2241</c:v>
                </c:pt>
                <c:pt idx="424">
                  <c:v>28.243499999999997</c:v>
                </c:pt>
                <c:pt idx="425">
                  <c:v>28.263000000000002</c:v>
                </c:pt>
                <c:pt idx="426">
                  <c:v>28.282399999999992</c:v>
                </c:pt>
                <c:pt idx="427">
                  <c:v>28.301900000000003</c:v>
                </c:pt>
                <c:pt idx="428">
                  <c:v>28.321300000000001</c:v>
                </c:pt>
                <c:pt idx="429">
                  <c:v>28.340699999999991</c:v>
                </c:pt>
                <c:pt idx="430">
                  <c:v>28.360199999999995</c:v>
                </c:pt>
                <c:pt idx="431">
                  <c:v>28.3796</c:v>
                </c:pt>
                <c:pt idx="432">
                  <c:v>28.399100000000001</c:v>
                </c:pt>
                <c:pt idx="433">
                  <c:v>28.418500000000002</c:v>
                </c:pt>
                <c:pt idx="434">
                  <c:v>28.437999999999999</c:v>
                </c:pt>
                <c:pt idx="435">
                  <c:v>28.4574</c:v>
                </c:pt>
                <c:pt idx="436">
                  <c:v>28.476800000000001</c:v>
                </c:pt>
                <c:pt idx="437">
                  <c:v>28.496300000000002</c:v>
                </c:pt>
                <c:pt idx="438">
                  <c:v>28.515699999999995</c:v>
                </c:pt>
                <c:pt idx="439">
                  <c:v>28.5352</c:v>
                </c:pt>
                <c:pt idx="440">
                  <c:v>28.554600000000001</c:v>
                </c:pt>
                <c:pt idx="441">
                  <c:v>28.574100000000001</c:v>
                </c:pt>
                <c:pt idx="442">
                  <c:v>28.593499999999995</c:v>
                </c:pt>
                <c:pt idx="443">
                  <c:v>28.612900000000003</c:v>
                </c:pt>
                <c:pt idx="444">
                  <c:v>28.632400000000001</c:v>
                </c:pt>
                <c:pt idx="445">
                  <c:v>28.651800000000005</c:v>
                </c:pt>
                <c:pt idx="446">
                  <c:v>28.671299999999999</c:v>
                </c:pt>
                <c:pt idx="447">
                  <c:v>28.6907</c:v>
                </c:pt>
                <c:pt idx="448">
                  <c:v>28.7102</c:v>
                </c:pt>
                <c:pt idx="449">
                  <c:v>28.729599999999998</c:v>
                </c:pt>
                <c:pt idx="450">
                  <c:v>28.748999999999995</c:v>
                </c:pt>
                <c:pt idx="451">
                  <c:v>28.768499999999996</c:v>
                </c:pt>
                <c:pt idx="452">
                  <c:v>28.7879</c:v>
                </c:pt>
                <c:pt idx="453">
                  <c:v>28.807400000000001</c:v>
                </c:pt>
                <c:pt idx="454">
                  <c:v>28.826799999999995</c:v>
                </c:pt>
                <c:pt idx="455">
                  <c:v>28.8462</c:v>
                </c:pt>
                <c:pt idx="456">
                  <c:v>28.865699999999997</c:v>
                </c:pt>
                <c:pt idx="457">
                  <c:v>28.885099999999998</c:v>
                </c:pt>
                <c:pt idx="458">
                  <c:v>28.904599999999995</c:v>
                </c:pt>
                <c:pt idx="459">
                  <c:v>28.923999999999996</c:v>
                </c:pt>
                <c:pt idx="460">
                  <c:v>28.943499999999997</c:v>
                </c:pt>
                <c:pt idx="461">
                  <c:v>28.962899999999998</c:v>
                </c:pt>
                <c:pt idx="462">
                  <c:v>28.982299999999992</c:v>
                </c:pt>
                <c:pt idx="463">
                  <c:v>29.001799999999996</c:v>
                </c:pt>
                <c:pt idx="464">
                  <c:v>29.0212</c:v>
                </c:pt>
                <c:pt idx="465">
                  <c:v>29.040699999999998</c:v>
                </c:pt>
                <c:pt idx="466">
                  <c:v>29.060099999999991</c:v>
                </c:pt>
                <c:pt idx="467">
                  <c:v>29.079599999999996</c:v>
                </c:pt>
                <c:pt idx="468">
                  <c:v>29.099</c:v>
                </c:pt>
                <c:pt idx="469">
                  <c:v>29.118400000000001</c:v>
                </c:pt>
                <c:pt idx="470">
                  <c:v>29.137899999999998</c:v>
                </c:pt>
                <c:pt idx="471">
                  <c:v>29.157299999999999</c:v>
                </c:pt>
                <c:pt idx="472">
                  <c:v>29.176800000000004</c:v>
                </c:pt>
                <c:pt idx="473">
                  <c:v>29.196200000000001</c:v>
                </c:pt>
                <c:pt idx="474">
                  <c:v>29.215699999999991</c:v>
                </c:pt>
                <c:pt idx="475">
                  <c:v>29.235099999999996</c:v>
                </c:pt>
                <c:pt idx="476">
                  <c:v>29.2545</c:v>
                </c:pt>
                <c:pt idx="477">
                  <c:v>29.274000000000001</c:v>
                </c:pt>
                <c:pt idx="478">
                  <c:v>29.293399999999991</c:v>
                </c:pt>
                <c:pt idx="479">
                  <c:v>29.312899999999999</c:v>
                </c:pt>
                <c:pt idx="480">
                  <c:v>29.3323</c:v>
                </c:pt>
                <c:pt idx="481">
                  <c:v>29.351700000000001</c:v>
                </c:pt>
                <c:pt idx="482">
                  <c:v>29.371200000000005</c:v>
                </c:pt>
                <c:pt idx="483">
                  <c:v>29.390599999999996</c:v>
                </c:pt>
                <c:pt idx="484">
                  <c:v>29.4101</c:v>
                </c:pt>
                <c:pt idx="485">
                  <c:v>29.429499999999997</c:v>
                </c:pt>
                <c:pt idx="486">
                  <c:v>29.449000000000002</c:v>
                </c:pt>
                <c:pt idx="487">
                  <c:v>29.468399999999992</c:v>
                </c:pt>
                <c:pt idx="488">
                  <c:v>29.4878</c:v>
                </c:pt>
                <c:pt idx="489">
                  <c:v>29.507300000000001</c:v>
                </c:pt>
                <c:pt idx="490">
                  <c:v>29.526700000000002</c:v>
                </c:pt>
                <c:pt idx="491">
                  <c:v>29.546199999999995</c:v>
                </c:pt>
                <c:pt idx="492">
                  <c:v>29.565599999999996</c:v>
                </c:pt>
                <c:pt idx="493">
                  <c:v>29.585099999999997</c:v>
                </c:pt>
                <c:pt idx="494">
                  <c:v>29.604500000000005</c:v>
                </c:pt>
                <c:pt idx="495">
                  <c:v>29.623899999999999</c:v>
                </c:pt>
                <c:pt idx="496">
                  <c:v>29.6434</c:v>
                </c:pt>
                <c:pt idx="497">
                  <c:v>29.662800000000001</c:v>
                </c:pt>
                <c:pt idx="498">
                  <c:v>29.682299999999998</c:v>
                </c:pt>
                <c:pt idx="499">
                  <c:v>29.701699999999995</c:v>
                </c:pt>
                <c:pt idx="500">
                  <c:v>29.7212</c:v>
                </c:pt>
                <c:pt idx="501">
                  <c:v>29.740599999999997</c:v>
                </c:pt>
                <c:pt idx="502">
                  <c:v>29.759999999999998</c:v>
                </c:pt>
                <c:pt idx="503">
                  <c:v>29.779499999999995</c:v>
                </c:pt>
                <c:pt idx="504">
                  <c:v>29.7989</c:v>
                </c:pt>
                <c:pt idx="505">
                  <c:v>29.8184</c:v>
                </c:pt>
                <c:pt idx="506">
                  <c:v>29.837800000000005</c:v>
                </c:pt>
                <c:pt idx="507">
                  <c:v>29.857199999999999</c:v>
                </c:pt>
                <c:pt idx="508">
                  <c:v>29.8767</c:v>
                </c:pt>
                <c:pt idx="509">
                  <c:v>29.896100000000001</c:v>
                </c:pt>
                <c:pt idx="510">
                  <c:v>29.915599999999998</c:v>
                </c:pt>
                <c:pt idx="511">
                  <c:v>29.934999999999999</c:v>
                </c:pt>
                <c:pt idx="512">
                  <c:v>29.954499999999996</c:v>
                </c:pt>
                <c:pt idx="513">
                  <c:v>29.9739</c:v>
                </c:pt>
                <c:pt idx="514">
                  <c:v>29.993299999999998</c:v>
                </c:pt>
                <c:pt idx="515">
                  <c:v>30.012799999999995</c:v>
                </c:pt>
                <c:pt idx="516">
                  <c:v>30.0322</c:v>
                </c:pt>
                <c:pt idx="517">
                  <c:v>30.0517</c:v>
                </c:pt>
                <c:pt idx="518">
                  <c:v>30.071100000000001</c:v>
                </c:pt>
                <c:pt idx="519">
                  <c:v>30.090599999999991</c:v>
                </c:pt>
                <c:pt idx="520">
                  <c:v>30.110000000000003</c:v>
                </c:pt>
                <c:pt idx="521">
                  <c:v>30.1294</c:v>
                </c:pt>
                <c:pt idx="522">
                  <c:v>30.148900000000001</c:v>
                </c:pt>
                <c:pt idx="523">
                  <c:v>30.168299999999995</c:v>
                </c:pt>
                <c:pt idx="524">
                  <c:v>30.187799999999996</c:v>
                </c:pt>
                <c:pt idx="525">
                  <c:v>30.2072</c:v>
                </c:pt>
                <c:pt idx="526">
                  <c:v>30.226599999999998</c:v>
                </c:pt>
                <c:pt idx="527">
                  <c:v>30.246099999999991</c:v>
                </c:pt>
                <c:pt idx="528">
                  <c:v>30.265499999999992</c:v>
                </c:pt>
                <c:pt idx="529">
                  <c:v>30.284999999999997</c:v>
                </c:pt>
                <c:pt idx="530">
                  <c:v>30.304400000000001</c:v>
                </c:pt>
                <c:pt idx="531">
                  <c:v>30.323899999999995</c:v>
                </c:pt>
                <c:pt idx="532">
                  <c:v>30.343299999999996</c:v>
                </c:pt>
                <c:pt idx="533">
                  <c:v>30.362699999999997</c:v>
                </c:pt>
                <c:pt idx="534">
                  <c:v>30.382199999999997</c:v>
                </c:pt>
                <c:pt idx="535">
                  <c:v>30.401599999999991</c:v>
                </c:pt>
                <c:pt idx="536">
                  <c:v>30.421099999999996</c:v>
                </c:pt>
                <c:pt idx="537">
                  <c:v>30.440499999999997</c:v>
                </c:pt>
                <c:pt idx="538">
                  <c:v>30.459999999999997</c:v>
                </c:pt>
                <c:pt idx="539">
                  <c:v>30.479399999999991</c:v>
                </c:pt>
                <c:pt idx="540">
                  <c:v>30.498799999999992</c:v>
                </c:pt>
                <c:pt idx="541">
                  <c:v>30.5183</c:v>
                </c:pt>
                <c:pt idx="542">
                  <c:v>30.537700000000001</c:v>
                </c:pt>
                <c:pt idx="543">
                  <c:v>30.557200000000005</c:v>
                </c:pt>
                <c:pt idx="544">
                  <c:v>30.576599999999996</c:v>
                </c:pt>
                <c:pt idx="545">
                  <c:v>30.5961</c:v>
                </c:pt>
                <c:pt idx="546">
                  <c:v>30.615500000000001</c:v>
                </c:pt>
                <c:pt idx="547">
                  <c:v>30.634899999999998</c:v>
                </c:pt>
                <c:pt idx="548">
                  <c:v>30.654399999999999</c:v>
                </c:pt>
                <c:pt idx="549">
                  <c:v>30.673800000000004</c:v>
                </c:pt>
                <c:pt idx="550">
                  <c:v>30.693300000000001</c:v>
                </c:pt>
                <c:pt idx="551">
                  <c:v>30.712700000000002</c:v>
                </c:pt>
                <c:pt idx="552">
                  <c:v>30.732099999999996</c:v>
                </c:pt>
                <c:pt idx="553">
                  <c:v>30.7516</c:v>
                </c:pt>
                <c:pt idx="554">
                  <c:v>30.771000000000001</c:v>
                </c:pt>
                <c:pt idx="555">
                  <c:v>30.790500000000002</c:v>
                </c:pt>
                <c:pt idx="556">
                  <c:v>30.809899999999999</c:v>
                </c:pt>
                <c:pt idx="557">
                  <c:v>30.8294</c:v>
                </c:pt>
                <c:pt idx="558">
                  <c:v>30.848800000000001</c:v>
                </c:pt>
                <c:pt idx="559">
                  <c:v>30.868200000000002</c:v>
                </c:pt>
                <c:pt idx="560">
                  <c:v>30.887699999999995</c:v>
                </c:pt>
                <c:pt idx="561">
                  <c:v>30.9071</c:v>
                </c:pt>
                <c:pt idx="562">
                  <c:v>30.926599999999997</c:v>
                </c:pt>
                <c:pt idx="563">
                  <c:v>30.946000000000002</c:v>
                </c:pt>
                <c:pt idx="564">
                  <c:v>30.965499999999992</c:v>
                </c:pt>
                <c:pt idx="565">
                  <c:v>30.9849</c:v>
                </c:pt>
                <c:pt idx="566">
                  <c:v>31.004300000000001</c:v>
                </c:pt>
                <c:pt idx="567">
                  <c:v>31.023800000000001</c:v>
                </c:pt>
                <c:pt idx="568">
                  <c:v>31.043199999999995</c:v>
                </c:pt>
                <c:pt idx="569">
                  <c:v>31.062699999999996</c:v>
                </c:pt>
                <c:pt idx="570">
                  <c:v>31.082099999999997</c:v>
                </c:pt>
                <c:pt idx="571">
                  <c:v>31.101600000000001</c:v>
                </c:pt>
                <c:pt idx="572">
                  <c:v>31.120999999999999</c:v>
                </c:pt>
                <c:pt idx="573">
                  <c:v>31.1404</c:v>
                </c:pt>
                <c:pt idx="574">
                  <c:v>31.159900000000004</c:v>
                </c:pt>
                <c:pt idx="575">
                  <c:v>31.179300000000001</c:v>
                </c:pt>
                <c:pt idx="576">
                  <c:v>31.198799999999995</c:v>
                </c:pt>
                <c:pt idx="577">
                  <c:v>31.2182</c:v>
                </c:pt>
                <c:pt idx="578">
                  <c:v>31.2376</c:v>
                </c:pt>
                <c:pt idx="579">
                  <c:v>31.257100000000001</c:v>
                </c:pt>
                <c:pt idx="580">
                  <c:v>31.276499999999995</c:v>
                </c:pt>
                <c:pt idx="581">
                  <c:v>31.295999999999996</c:v>
                </c:pt>
                <c:pt idx="582">
                  <c:v>31.3154</c:v>
                </c:pt>
                <c:pt idx="583">
                  <c:v>31.334900000000005</c:v>
                </c:pt>
                <c:pt idx="584">
                  <c:v>31.354299999999999</c:v>
                </c:pt>
                <c:pt idx="585">
                  <c:v>31.373699999999996</c:v>
                </c:pt>
                <c:pt idx="586">
                  <c:v>31.3932</c:v>
                </c:pt>
                <c:pt idx="587">
                  <c:v>31.412599999999998</c:v>
                </c:pt>
                <c:pt idx="588">
                  <c:v>31.432099999999991</c:v>
                </c:pt>
                <c:pt idx="589">
                  <c:v>31.451499999999996</c:v>
                </c:pt>
                <c:pt idx="590">
                  <c:v>31.471</c:v>
                </c:pt>
                <c:pt idx="591">
                  <c:v>31.490399999999998</c:v>
                </c:pt>
                <c:pt idx="592">
                  <c:v>31.509799999999991</c:v>
                </c:pt>
                <c:pt idx="593">
                  <c:v>31.529299999999996</c:v>
                </c:pt>
                <c:pt idx="594">
                  <c:v>31.548699999999997</c:v>
                </c:pt>
                <c:pt idx="595">
                  <c:v>31.568199999999997</c:v>
                </c:pt>
                <c:pt idx="596">
                  <c:v>31.587599999999991</c:v>
                </c:pt>
                <c:pt idx="597">
                  <c:v>31.607099999999999</c:v>
                </c:pt>
                <c:pt idx="598">
                  <c:v>31.6265</c:v>
                </c:pt>
                <c:pt idx="599">
                  <c:v>31.645900000000001</c:v>
                </c:pt>
                <c:pt idx="600">
                  <c:v>31.665400000000002</c:v>
                </c:pt>
                <c:pt idx="601">
                  <c:v>31.684799999999996</c:v>
                </c:pt>
                <c:pt idx="602">
                  <c:v>31.7043</c:v>
                </c:pt>
                <c:pt idx="603">
                  <c:v>31.723699999999997</c:v>
                </c:pt>
                <c:pt idx="604">
                  <c:v>31.743099999999991</c:v>
                </c:pt>
                <c:pt idx="605">
                  <c:v>31.762599999999992</c:v>
                </c:pt>
                <c:pt idx="606">
                  <c:v>31.781999999999996</c:v>
                </c:pt>
                <c:pt idx="607">
                  <c:v>31.801500000000001</c:v>
                </c:pt>
                <c:pt idx="608">
                  <c:v>31.820900000000005</c:v>
                </c:pt>
                <c:pt idx="609">
                  <c:v>31.840399999999995</c:v>
                </c:pt>
                <c:pt idx="610">
                  <c:v>31.859800000000003</c:v>
                </c:pt>
                <c:pt idx="611">
                  <c:v>31.879200000000001</c:v>
                </c:pt>
                <c:pt idx="612">
                  <c:v>31.898700000000002</c:v>
                </c:pt>
                <c:pt idx="613">
                  <c:v>31.918099999999995</c:v>
                </c:pt>
                <c:pt idx="614">
                  <c:v>31.9376</c:v>
                </c:pt>
                <c:pt idx="615">
                  <c:v>31.957000000000001</c:v>
                </c:pt>
                <c:pt idx="616">
                  <c:v>31.976499999999998</c:v>
                </c:pt>
                <c:pt idx="617">
                  <c:v>31.995899999999995</c:v>
                </c:pt>
                <c:pt idx="618">
                  <c:v>32.015300000000003</c:v>
                </c:pt>
                <c:pt idx="619">
                  <c:v>32.034800000000004</c:v>
                </c:pt>
                <c:pt idx="620">
                  <c:v>32.054199999999994</c:v>
                </c:pt>
                <c:pt idx="621">
                  <c:v>32.073700000000002</c:v>
                </c:pt>
                <c:pt idx="622">
                  <c:v>32.093100000000007</c:v>
                </c:pt>
                <c:pt idx="623">
                  <c:v>32.1126</c:v>
                </c:pt>
                <c:pt idx="624">
                  <c:v>32.132000000000005</c:v>
                </c:pt>
                <c:pt idx="625">
                  <c:v>32.151399999999995</c:v>
                </c:pt>
                <c:pt idx="626">
                  <c:v>32.170900000000003</c:v>
                </c:pt>
                <c:pt idx="627">
                  <c:v>32.190300000000008</c:v>
                </c:pt>
                <c:pt idx="628">
                  <c:v>32.209800000000001</c:v>
                </c:pt>
                <c:pt idx="629">
                  <c:v>32.229200000000013</c:v>
                </c:pt>
                <c:pt idx="630">
                  <c:v>32.248600000000003</c:v>
                </c:pt>
                <c:pt idx="631">
                  <c:v>32.268100000000011</c:v>
                </c:pt>
                <c:pt idx="632">
                  <c:v>32.287500000000001</c:v>
                </c:pt>
                <c:pt idx="633">
                  <c:v>32.306999999999995</c:v>
                </c:pt>
                <c:pt idx="634">
                  <c:v>32.3264</c:v>
                </c:pt>
                <c:pt idx="635">
                  <c:v>32.3459</c:v>
                </c:pt>
                <c:pt idx="636">
                  <c:v>32.365300000000005</c:v>
                </c:pt>
                <c:pt idx="637">
                  <c:v>32.384699999999995</c:v>
                </c:pt>
                <c:pt idx="638">
                  <c:v>32.404199999999996</c:v>
                </c:pt>
                <c:pt idx="639">
                  <c:v>32.4236</c:v>
                </c:pt>
                <c:pt idx="640">
                  <c:v>32.443100000000001</c:v>
                </c:pt>
                <c:pt idx="641">
                  <c:v>32.462500000000006</c:v>
                </c:pt>
                <c:pt idx="642">
                  <c:v>32.481999999999999</c:v>
                </c:pt>
                <c:pt idx="643">
                  <c:v>32.501400000000004</c:v>
                </c:pt>
                <c:pt idx="644">
                  <c:v>32.520800000000001</c:v>
                </c:pt>
                <c:pt idx="645">
                  <c:v>32.540300000000002</c:v>
                </c:pt>
                <c:pt idx="646">
                  <c:v>32.559699999999999</c:v>
                </c:pt>
                <c:pt idx="647">
                  <c:v>32.5792</c:v>
                </c:pt>
                <c:pt idx="648">
                  <c:v>32.598600000000012</c:v>
                </c:pt>
                <c:pt idx="649">
                  <c:v>32.618100000000005</c:v>
                </c:pt>
                <c:pt idx="650">
                  <c:v>32.637500000000003</c:v>
                </c:pt>
                <c:pt idx="651">
                  <c:v>32.6569</c:v>
                </c:pt>
                <c:pt idx="652">
                  <c:v>32.676400000000001</c:v>
                </c:pt>
                <c:pt idx="653">
                  <c:v>32.695800000000013</c:v>
                </c:pt>
                <c:pt idx="654">
                  <c:v>32.715300000000006</c:v>
                </c:pt>
                <c:pt idx="655">
                  <c:v>32.734700000000004</c:v>
                </c:pt>
                <c:pt idx="656">
                  <c:v>32.754100000000001</c:v>
                </c:pt>
                <c:pt idx="657">
                  <c:v>32.773600000000002</c:v>
                </c:pt>
                <c:pt idx="658">
                  <c:v>32.793000000000013</c:v>
                </c:pt>
                <c:pt idx="659">
                  <c:v>32.8125</c:v>
                </c:pt>
                <c:pt idx="660">
                  <c:v>32.831899999999997</c:v>
                </c:pt>
                <c:pt idx="661">
                  <c:v>32.851399999999998</c:v>
                </c:pt>
                <c:pt idx="662">
                  <c:v>32.870799999999996</c:v>
                </c:pt>
                <c:pt idx="663">
                  <c:v>32.8902</c:v>
                </c:pt>
                <c:pt idx="664">
                  <c:v>32.909700000000001</c:v>
                </c:pt>
                <c:pt idx="665">
                  <c:v>32.929100000000005</c:v>
                </c:pt>
                <c:pt idx="666">
                  <c:v>32.948600000000006</c:v>
                </c:pt>
                <c:pt idx="667">
                  <c:v>32.968000000000011</c:v>
                </c:pt>
                <c:pt idx="668">
                  <c:v>32.987499999999997</c:v>
                </c:pt>
                <c:pt idx="669">
                  <c:v>33.006900000000002</c:v>
                </c:pt>
                <c:pt idx="670">
                  <c:v>33.026300000000006</c:v>
                </c:pt>
                <c:pt idx="671">
                  <c:v>33.0458</c:v>
                </c:pt>
                <c:pt idx="672">
                  <c:v>33.065200000000011</c:v>
                </c:pt>
                <c:pt idx="673">
                  <c:v>33.084699999999998</c:v>
                </c:pt>
                <c:pt idx="674">
                  <c:v>33.104100000000003</c:v>
                </c:pt>
                <c:pt idx="675">
                  <c:v>33.123600000000003</c:v>
                </c:pt>
                <c:pt idx="676">
                  <c:v>33.143000000000001</c:v>
                </c:pt>
                <c:pt idx="677">
                  <c:v>33.162400000000012</c:v>
                </c:pt>
                <c:pt idx="678">
                  <c:v>33.181899999999999</c:v>
                </c:pt>
                <c:pt idx="679">
                  <c:v>33.201300000000003</c:v>
                </c:pt>
                <c:pt idx="680">
                  <c:v>33.220800000000011</c:v>
                </c:pt>
                <c:pt idx="681">
                  <c:v>33.240200000000002</c:v>
                </c:pt>
                <c:pt idx="682">
                  <c:v>33.259600000000006</c:v>
                </c:pt>
                <c:pt idx="683">
                  <c:v>33.279100000000007</c:v>
                </c:pt>
                <c:pt idx="684">
                  <c:v>33.298500000000011</c:v>
                </c:pt>
                <c:pt idx="685">
                  <c:v>33.317999999999998</c:v>
                </c:pt>
                <c:pt idx="686">
                  <c:v>33.337399999999995</c:v>
                </c:pt>
                <c:pt idx="687">
                  <c:v>33.356899999999996</c:v>
                </c:pt>
                <c:pt idx="688">
                  <c:v>33.376300000000001</c:v>
                </c:pt>
                <c:pt idx="689">
                  <c:v>33.395700000000005</c:v>
                </c:pt>
                <c:pt idx="690">
                  <c:v>33.415200000000006</c:v>
                </c:pt>
                <c:pt idx="691">
                  <c:v>33.434599999999996</c:v>
                </c:pt>
                <c:pt idx="692">
                  <c:v>33.454099999999997</c:v>
                </c:pt>
                <c:pt idx="693">
                  <c:v>33.473500000000001</c:v>
                </c:pt>
                <c:pt idx="694">
                  <c:v>33.493000000000002</c:v>
                </c:pt>
                <c:pt idx="695">
                  <c:v>33.5124</c:v>
                </c:pt>
                <c:pt idx="696">
                  <c:v>33.531800000000004</c:v>
                </c:pt>
                <c:pt idx="697">
                  <c:v>33.551299999999998</c:v>
                </c:pt>
                <c:pt idx="698">
                  <c:v>33.570700000000002</c:v>
                </c:pt>
                <c:pt idx="699">
                  <c:v>33.590200000000003</c:v>
                </c:pt>
                <c:pt idx="700">
                  <c:v>33.6096</c:v>
                </c:pt>
                <c:pt idx="701">
                  <c:v>33.629100000000008</c:v>
                </c:pt>
                <c:pt idx="702">
                  <c:v>33.648500000000006</c:v>
                </c:pt>
                <c:pt idx="703">
                  <c:v>33.667900000000003</c:v>
                </c:pt>
                <c:pt idx="704">
                  <c:v>33.687400000000004</c:v>
                </c:pt>
                <c:pt idx="705">
                  <c:v>33.706800000000001</c:v>
                </c:pt>
                <c:pt idx="706">
                  <c:v>33.726300000000009</c:v>
                </c:pt>
                <c:pt idx="707">
                  <c:v>33.745700000000006</c:v>
                </c:pt>
                <c:pt idx="708">
                  <c:v>33.765100000000011</c:v>
                </c:pt>
                <c:pt idx="709">
                  <c:v>33.784600000000005</c:v>
                </c:pt>
                <c:pt idx="710">
                  <c:v>33.803999999999995</c:v>
                </c:pt>
                <c:pt idx="711">
                  <c:v>33.823500000000003</c:v>
                </c:pt>
                <c:pt idx="712">
                  <c:v>33.8429</c:v>
                </c:pt>
                <c:pt idx="713">
                  <c:v>33.862400000000001</c:v>
                </c:pt>
                <c:pt idx="714">
                  <c:v>33.881799999999998</c:v>
                </c:pt>
                <c:pt idx="715">
                  <c:v>33.901199999999996</c:v>
                </c:pt>
                <c:pt idx="716">
                  <c:v>33.920700000000004</c:v>
                </c:pt>
                <c:pt idx="717">
                  <c:v>33.940100000000001</c:v>
                </c:pt>
                <c:pt idx="718">
                  <c:v>33.959599999999995</c:v>
                </c:pt>
                <c:pt idx="719">
                  <c:v>33.979000000000006</c:v>
                </c:pt>
                <c:pt idx="720">
                  <c:v>33.998500000000007</c:v>
                </c:pt>
                <c:pt idx="721">
                  <c:v>34.017899999999997</c:v>
                </c:pt>
                <c:pt idx="722">
                  <c:v>34.037300000000002</c:v>
                </c:pt>
                <c:pt idx="723">
                  <c:v>34.056799999999996</c:v>
                </c:pt>
                <c:pt idx="724">
                  <c:v>34.0762</c:v>
                </c:pt>
                <c:pt idx="725">
                  <c:v>34.095700000000008</c:v>
                </c:pt>
                <c:pt idx="726">
                  <c:v>34.115100000000005</c:v>
                </c:pt>
                <c:pt idx="727">
                  <c:v>34.134600000000006</c:v>
                </c:pt>
                <c:pt idx="728">
                  <c:v>34.153999999999996</c:v>
                </c:pt>
                <c:pt idx="729">
                  <c:v>34.173400000000001</c:v>
                </c:pt>
                <c:pt idx="730">
                  <c:v>34.192900000000009</c:v>
                </c:pt>
                <c:pt idx="731">
                  <c:v>34.212300000000006</c:v>
                </c:pt>
                <c:pt idx="732">
                  <c:v>34.2318</c:v>
                </c:pt>
                <c:pt idx="733">
                  <c:v>34.251200000000004</c:v>
                </c:pt>
                <c:pt idx="734">
                  <c:v>34.270600000000002</c:v>
                </c:pt>
                <c:pt idx="735">
                  <c:v>34.29010000000001</c:v>
                </c:pt>
                <c:pt idx="736">
                  <c:v>34.3095</c:v>
                </c:pt>
                <c:pt idx="737">
                  <c:v>34.329000000000001</c:v>
                </c:pt>
                <c:pt idx="738">
                  <c:v>34.348400000000005</c:v>
                </c:pt>
                <c:pt idx="739">
                  <c:v>34.367899999999999</c:v>
                </c:pt>
                <c:pt idx="740">
                  <c:v>34.387299999999996</c:v>
                </c:pt>
                <c:pt idx="741">
                  <c:v>34.406700000000001</c:v>
                </c:pt>
                <c:pt idx="742">
                  <c:v>34.426200000000001</c:v>
                </c:pt>
                <c:pt idx="743">
                  <c:v>34.445600000000006</c:v>
                </c:pt>
                <c:pt idx="744">
                  <c:v>34.465100000000007</c:v>
                </c:pt>
                <c:pt idx="745">
                  <c:v>34.484499999999997</c:v>
                </c:pt>
                <c:pt idx="746">
                  <c:v>34.504000000000005</c:v>
                </c:pt>
                <c:pt idx="747">
                  <c:v>34.523400000000002</c:v>
                </c:pt>
                <c:pt idx="748">
                  <c:v>34.5428</c:v>
                </c:pt>
                <c:pt idx="749">
                  <c:v>34.562300000000008</c:v>
                </c:pt>
                <c:pt idx="750">
                  <c:v>34.581699999999998</c:v>
                </c:pt>
                <c:pt idx="751">
                  <c:v>34.601200000000006</c:v>
                </c:pt>
                <c:pt idx="752">
                  <c:v>34.620600000000003</c:v>
                </c:pt>
                <c:pt idx="753">
                  <c:v>34.640100000000004</c:v>
                </c:pt>
                <c:pt idx="754">
                  <c:v>34.659500000000001</c:v>
                </c:pt>
                <c:pt idx="755">
                  <c:v>34.678900000000006</c:v>
                </c:pt>
                <c:pt idx="756">
                  <c:v>34.698400000000014</c:v>
                </c:pt>
                <c:pt idx="757">
                  <c:v>34.717800000000004</c:v>
                </c:pt>
                <c:pt idx="758">
                  <c:v>34.737300000000005</c:v>
                </c:pt>
                <c:pt idx="759">
                  <c:v>34.756700000000002</c:v>
                </c:pt>
                <c:pt idx="760">
                  <c:v>34.776100000000007</c:v>
                </c:pt>
                <c:pt idx="761">
                  <c:v>34.795600000000007</c:v>
                </c:pt>
                <c:pt idx="762">
                  <c:v>34.814999999999998</c:v>
                </c:pt>
                <c:pt idx="763">
                  <c:v>34.834499999999998</c:v>
                </c:pt>
                <c:pt idx="764">
                  <c:v>34.853899999999996</c:v>
                </c:pt>
                <c:pt idx="765">
                  <c:v>34.873400000000004</c:v>
                </c:pt>
                <c:pt idx="766">
                  <c:v>34.892800000000001</c:v>
                </c:pt>
                <c:pt idx="767">
                  <c:v>34.912200000000006</c:v>
                </c:pt>
                <c:pt idx="768">
                  <c:v>34.931699999999999</c:v>
                </c:pt>
                <c:pt idx="769">
                  <c:v>34.951099999999997</c:v>
                </c:pt>
                <c:pt idx="770">
                  <c:v>34.970600000000005</c:v>
                </c:pt>
                <c:pt idx="771">
                  <c:v>34.99</c:v>
                </c:pt>
                <c:pt idx="772">
                  <c:v>35.009500000000003</c:v>
                </c:pt>
                <c:pt idx="773">
                  <c:v>35.028900000000007</c:v>
                </c:pt>
                <c:pt idx="774">
                  <c:v>35.048300000000005</c:v>
                </c:pt>
                <c:pt idx="775">
                  <c:v>35.067800000000005</c:v>
                </c:pt>
                <c:pt idx="776">
                  <c:v>35.087199999999996</c:v>
                </c:pt>
                <c:pt idx="777">
                  <c:v>35.106700000000004</c:v>
                </c:pt>
                <c:pt idx="778">
                  <c:v>35.126100000000008</c:v>
                </c:pt>
                <c:pt idx="779">
                  <c:v>35.145600000000002</c:v>
                </c:pt>
                <c:pt idx="780">
                  <c:v>35.165000000000006</c:v>
                </c:pt>
                <c:pt idx="781">
                  <c:v>35.184400000000004</c:v>
                </c:pt>
                <c:pt idx="782">
                  <c:v>35.203900000000004</c:v>
                </c:pt>
                <c:pt idx="783">
                  <c:v>35.223300000000009</c:v>
                </c:pt>
                <c:pt idx="784">
                  <c:v>35.242800000000003</c:v>
                </c:pt>
                <c:pt idx="785">
                  <c:v>35.262200000000007</c:v>
                </c:pt>
                <c:pt idx="786">
                  <c:v>35.281600000000005</c:v>
                </c:pt>
                <c:pt idx="787">
                  <c:v>35.301099999999998</c:v>
                </c:pt>
                <c:pt idx="788">
                  <c:v>35.320500000000003</c:v>
                </c:pt>
                <c:pt idx="789">
                  <c:v>35.339999999999996</c:v>
                </c:pt>
                <c:pt idx="790">
                  <c:v>35.359399999999994</c:v>
                </c:pt>
                <c:pt idx="791">
                  <c:v>35.378900000000002</c:v>
                </c:pt>
                <c:pt idx="792">
                  <c:v>35.398300000000006</c:v>
                </c:pt>
                <c:pt idx="793">
                  <c:v>35.417700000000004</c:v>
                </c:pt>
                <c:pt idx="794">
                  <c:v>35.437200000000004</c:v>
                </c:pt>
                <c:pt idx="795">
                  <c:v>35.456599999999995</c:v>
                </c:pt>
                <c:pt idx="796">
                  <c:v>35.476100000000002</c:v>
                </c:pt>
                <c:pt idx="797">
                  <c:v>35.495500000000007</c:v>
                </c:pt>
                <c:pt idx="798">
                  <c:v>35.515000000000001</c:v>
                </c:pt>
                <c:pt idx="799">
                  <c:v>35.534400000000005</c:v>
                </c:pt>
                <c:pt idx="800">
                  <c:v>35.553799999999995</c:v>
                </c:pt>
                <c:pt idx="801">
                  <c:v>35.573300000000003</c:v>
                </c:pt>
                <c:pt idx="802">
                  <c:v>35.592700000000008</c:v>
                </c:pt>
                <c:pt idx="803">
                  <c:v>35.612200000000001</c:v>
                </c:pt>
                <c:pt idx="804">
                  <c:v>35.631600000000006</c:v>
                </c:pt>
                <c:pt idx="805">
                  <c:v>35.6511</c:v>
                </c:pt>
                <c:pt idx="806">
                  <c:v>35.670500000000004</c:v>
                </c:pt>
                <c:pt idx="807">
                  <c:v>35.689900000000002</c:v>
                </c:pt>
                <c:pt idx="808">
                  <c:v>35.709400000000002</c:v>
                </c:pt>
                <c:pt idx="809">
                  <c:v>35.728800000000007</c:v>
                </c:pt>
                <c:pt idx="810">
                  <c:v>35.748300000000008</c:v>
                </c:pt>
                <c:pt idx="811">
                  <c:v>35.767700000000005</c:v>
                </c:pt>
                <c:pt idx="812">
                  <c:v>35.787100000000002</c:v>
                </c:pt>
                <c:pt idx="813">
                  <c:v>35.806599999999996</c:v>
                </c:pt>
                <c:pt idx="814">
                  <c:v>35.826000000000001</c:v>
                </c:pt>
                <c:pt idx="815">
                  <c:v>35.845500000000001</c:v>
                </c:pt>
                <c:pt idx="816">
                  <c:v>35.864899999999999</c:v>
                </c:pt>
                <c:pt idx="817">
                  <c:v>35.884399999999999</c:v>
                </c:pt>
                <c:pt idx="818">
                  <c:v>35.903800000000004</c:v>
                </c:pt>
                <c:pt idx="819">
                  <c:v>35.923200000000001</c:v>
                </c:pt>
                <c:pt idx="820">
                  <c:v>35.942700000000002</c:v>
                </c:pt>
                <c:pt idx="821">
                  <c:v>35.962100000000007</c:v>
                </c:pt>
                <c:pt idx="822">
                  <c:v>35.981599999999993</c:v>
                </c:pt>
                <c:pt idx="823">
                  <c:v>36.001000000000005</c:v>
                </c:pt>
                <c:pt idx="824">
                  <c:v>36.020500000000006</c:v>
                </c:pt>
                <c:pt idx="825">
                  <c:v>36.039900000000003</c:v>
                </c:pt>
                <c:pt idx="826">
                  <c:v>36.0593</c:v>
                </c:pt>
                <c:pt idx="827">
                  <c:v>36.078800000000001</c:v>
                </c:pt>
                <c:pt idx="828">
                  <c:v>36.098200000000013</c:v>
                </c:pt>
                <c:pt idx="829">
                  <c:v>36.117699999999999</c:v>
                </c:pt>
                <c:pt idx="830">
                  <c:v>36.137100000000004</c:v>
                </c:pt>
                <c:pt idx="831">
                  <c:v>36.156600000000005</c:v>
                </c:pt>
                <c:pt idx="832">
                  <c:v>36.176000000000002</c:v>
                </c:pt>
                <c:pt idx="833">
                  <c:v>36.195400000000014</c:v>
                </c:pt>
                <c:pt idx="834">
                  <c:v>36.2149</c:v>
                </c:pt>
                <c:pt idx="835">
                  <c:v>36.234300000000005</c:v>
                </c:pt>
                <c:pt idx="836">
                  <c:v>36.253800000000005</c:v>
                </c:pt>
                <c:pt idx="837">
                  <c:v>36.273200000000003</c:v>
                </c:pt>
                <c:pt idx="838">
                  <c:v>36.292600000000007</c:v>
                </c:pt>
                <c:pt idx="839">
                  <c:v>36.312100000000001</c:v>
                </c:pt>
                <c:pt idx="840">
                  <c:v>36.331499999999998</c:v>
                </c:pt>
                <c:pt idx="841">
                  <c:v>36.350999999999999</c:v>
                </c:pt>
                <c:pt idx="842">
                  <c:v>36.370400000000004</c:v>
                </c:pt>
                <c:pt idx="843">
                  <c:v>36.389899999999997</c:v>
                </c:pt>
                <c:pt idx="844">
                  <c:v>36.409300000000002</c:v>
                </c:pt>
                <c:pt idx="845">
                  <c:v>36.428700000000006</c:v>
                </c:pt>
                <c:pt idx="846">
                  <c:v>36.4482</c:v>
                </c:pt>
                <c:pt idx="847">
                  <c:v>36.467600000000004</c:v>
                </c:pt>
                <c:pt idx="848">
                  <c:v>36.487099999999998</c:v>
                </c:pt>
                <c:pt idx="849">
                  <c:v>36.506500000000003</c:v>
                </c:pt>
                <c:pt idx="850">
                  <c:v>36.526000000000003</c:v>
                </c:pt>
                <c:pt idx="851">
                  <c:v>36.545400000000001</c:v>
                </c:pt>
                <c:pt idx="852">
                  <c:v>36.564800000000005</c:v>
                </c:pt>
                <c:pt idx="853">
                  <c:v>36.584299999999999</c:v>
                </c:pt>
                <c:pt idx="854">
                  <c:v>36.603700000000003</c:v>
                </c:pt>
                <c:pt idx="855">
                  <c:v>36.623200000000011</c:v>
                </c:pt>
                <c:pt idx="856">
                  <c:v>36.642600000000002</c:v>
                </c:pt>
                <c:pt idx="857">
                  <c:v>36.662100000000009</c:v>
                </c:pt>
                <c:pt idx="858">
                  <c:v>36.6815</c:v>
                </c:pt>
                <c:pt idx="859">
                  <c:v>36.700900000000004</c:v>
                </c:pt>
                <c:pt idx="860">
                  <c:v>36.720400000000012</c:v>
                </c:pt>
                <c:pt idx="861">
                  <c:v>36.739800000000002</c:v>
                </c:pt>
                <c:pt idx="862">
                  <c:v>36.759300000000003</c:v>
                </c:pt>
                <c:pt idx="863">
                  <c:v>36.778700000000008</c:v>
                </c:pt>
                <c:pt idx="864">
                  <c:v>36.798100000000012</c:v>
                </c:pt>
                <c:pt idx="865">
                  <c:v>36.817599999999999</c:v>
                </c:pt>
                <c:pt idx="866">
                  <c:v>36.836999999999996</c:v>
                </c:pt>
                <c:pt idx="867">
                  <c:v>36.856499999999997</c:v>
                </c:pt>
                <c:pt idx="868">
                  <c:v>36.875900000000001</c:v>
                </c:pt>
                <c:pt idx="869">
                  <c:v>36.895400000000002</c:v>
                </c:pt>
                <c:pt idx="870">
                  <c:v>36.914799999999993</c:v>
                </c:pt>
                <c:pt idx="871">
                  <c:v>36.934200000000004</c:v>
                </c:pt>
                <c:pt idx="872">
                  <c:v>36.953699999999998</c:v>
                </c:pt>
                <c:pt idx="873">
                  <c:v>36.973100000000002</c:v>
                </c:pt>
                <c:pt idx="874">
                  <c:v>36.992600000000003</c:v>
                </c:pt>
                <c:pt idx="875">
                  <c:v>37.012</c:v>
                </c:pt>
                <c:pt idx="876">
                  <c:v>37.031500000000001</c:v>
                </c:pt>
                <c:pt idx="877">
                  <c:v>37.050899999999999</c:v>
                </c:pt>
                <c:pt idx="878">
                  <c:v>37.070300000000003</c:v>
                </c:pt>
                <c:pt idx="879">
                  <c:v>37.089800000000004</c:v>
                </c:pt>
                <c:pt idx="880">
                  <c:v>37.109200000000001</c:v>
                </c:pt>
                <c:pt idx="881">
                  <c:v>37.128700000000009</c:v>
                </c:pt>
                <c:pt idx="882">
                  <c:v>37.148100000000007</c:v>
                </c:pt>
                <c:pt idx="883">
                  <c:v>37.1676</c:v>
                </c:pt>
                <c:pt idx="884">
                  <c:v>37.187000000000005</c:v>
                </c:pt>
                <c:pt idx="885">
                  <c:v>37.206400000000002</c:v>
                </c:pt>
                <c:pt idx="886">
                  <c:v>37.22590000000001</c:v>
                </c:pt>
                <c:pt idx="887">
                  <c:v>37.245300000000007</c:v>
                </c:pt>
                <c:pt idx="888">
                  <c:v>37.264800000000001</c:v>
                </c:pt>
                <c:pt idx="889">
                  <c:v>37.284200000000006</c:v>
                </c:pt>
                <c:pt idx="890">
                  <c:v>37.303599999999996</c:v>
                </c:pt>
                <c:pt idx="891">
                  <c:v>37.323100000000004</c:v>
                </c:pt>
                <c:pt idx="892">
                  <c:v>37.342500000000001</c:v>
                </c:pt>
                <c:pt idx="893">
                  <c:v>37.362000000000002</c:v>
                </c:pt>
                <c:pt idx="894">
                  <c:v>37.381399999999999</c:v>
                </c:pt>
                <c:pt idx="895">
                  <c:v>37.4009</c:v>
                </c:pt>
                <c:pt idx="896">
                  <c:v>37.420300000000005</c:v>
                </c:pt>
                <c:pt idx="897">
                  <c:v>37.439700000000002</c:v>
                </c:pt>
                <c:pt idx="898">
                  <c:v>37.459199999999996</c:v>
                </c:pt>
                <c:pt idx="899">
                  <c:v>37.4786</c:v>
                </c:pt>
                <c:pt idx="900">
                  <c:v>37.498100000000008</c:v>
                </c:pt>
                <c:pt idx="901">
                  <c:v>37.517499999999998</c:v>
                </c:pt>
                <c:pt idx="902">
                  <c:v>37.537000000000006</c:v>
                </c:pt>
                <c:pt idx="903">
                  <c:v>37.556400000000004</c:v>
                </c:pt>
                <c:pt idx="904">
                  <c:v>37.575800000000001</c:v>
                </c:pt>
                <c:pt idx="905">
                  <c:v>37.595300000000009</c:v>
                </c:pt>
                <c:pt idx="906">
                  <c:v>37.614699999999999</c:v>
                </c:pt>
                <c:pt idx="907">
                  <c:v>37.6342</c:v>
                </c:pt>
                <c:pt idx="908">
                  <c:v>37.653600000000004</c:v>
                </c:pt>
                <c:pt idx="909">
                  <c:v>37.673100000000005</c:v>
                </c:pt>
                <c:pt idx="910">
                  <c:v>37.69250000000001</c:v>
                </c:pt>
                <c:pt idx="911">
                  <c:v>37.7119</c:v>
                </c:pt>
                <c:pt idx="912">
                  <c:v>37.731400000000001</c:v>
                </c:pt>
                <c:pt idx="913">
                  <c:v>37.750800000000005</c:v>
                </c:pt>
                <c:pt idx="914">
                  <c:v>37.770300000000006</c:v>
                </c:pt>
                <c:pt idx="915">
                  <c:v>37.789700000000003</c:v>
                </c:pt>
                <c:pt idx="916">
                  <c:v>37.809100000000001</c:v>
                </c:pt>
                <c:pt idx="917">
                  <c:v>37.828600000000002</c:v>
                </c:pt>
                <c:pt idx="918">
                  <c:v>37.847999999999999</c:v>
                </c:pt>
                <c:pt idx="919">
                  <c:v>37.8675</c:v>
                </c:pt>
                <c:pt idx="920">
                  <c:v>37.886899999999997</c:v>
                </c:pt>
                <c:pt idx="921">
                  <c:v>37.906400000000005</c:v>
                </c:pt>
                <c:pt idx="922">
                  <c:v>37.925800000000002</c:v>
                </c:pt>
                <c:pt idx="923">
                  <c:v>37.9452</c:v>
                </c:pt>
                <c:pt idx="924">
                  <c:v>37.964700000000001</c:v>
                </c:pt>
                <c:pt idx="925">
                  <c:v>37.984099999999998</c:v>
                </c:pt>
                <c:pt idx="926">
                  <c:v>38.003600000000006</c:v>
                </c:pt>
                <c:pt idx="927">
                  <c:v>38.023000000000003</c:v>
                </c:pt>
                <c:pt idx="928">
                  <c:v>38.042500000000004</c:v>
                </c:pt>
                <c:pt idx="929">
                  <c:v>38.061900000000001</c:v>
                </c:pt>
                <c:pt idx="930">
                  <c:v>38.081299999999999</c:v>
                </c:pt>
                <c:pt idx="931">
                  <c:v>38.1008</c:v>
                </c:pt>
                <c:pt idx="932">
                  <c:v>38.120200000000011</c:v>
                </c:pt>
                <c:pt idx="933">
                  <c:v>38.139700000000005</c:v>
                </c:pt>
                <c:pt idx="934">
                  <c:v>38.159100000000002</c:v>
                </c:pt>
                <c:pt idx="935">
                  <c:v>38.178600000000003</c:v>
                </c:pt>
                <c:pt idx="936">
                  <c:v>38.198000000000008</c:v>
                </c:pt>
                <c:pt idx="937">
                  <c:v>38.217400000000005</c:v>
                </c:pt>
                <c:pt idx="938">
                  <c:v>38.236900000000006</c:v>
                </c:pt>
                <c:pt idx="939">
                  <c:v>38.256300000000003</c:v>
                </c:pt>
                <c:pt idx="940">
                  <c:v>38.275800000000011</c:v>
                </c:pt>
                <c:pt idx="941">
                  <c:v>38.295200000000008</c:v>
                </c:pt>
                <c:pt idx="942">
                  <c:v>38.314599999999999</c:v>
                </c:pt>
                <c:pt idx="943">
                  <c:v>38.334099999999999</c:v>
                </c:pt>
                <c:pt idx="944">
                  <c:v>38.353499999999997</c:v>
                </c:pt>
                <c:pt idx="945">
                  <c:v>38.373000000000005</c:v>
                </c:pt>
                <c:pt idx="946">
                  <c:v>38.392400000000002</c:v>
                </c:pt>
                <c:pt idx="947">
                  <c:v>38.411899999999996</c:v>
                </c:pt>
                <c:pt idx="948">
                  <c:v>38.4313</c:v>
                </c:pt>
                <c:pt idx="949">
                  <c:v>38.450699999999998</c:v>
                </c:pt>
                <c:pt idx="950">
                  <c:v>38.470200000000006</c:v>
                </c:pt>
                <c:pt idx="951">
                  <c:v>38.489599999999996</c:v>
                </c:pt>
                <c:pt idx="952">
                  <c:v>38.509100000000004</c:v>
                </c:pt>
                <c:pt idx="953">
                  <c:v>38.528500000000008</c:v>
                </c:pt>
                <c:pt idx="954">
                  <c:v>38.548000000000002</c:v>
                </c:pt>
                <c:pt idx="955">
                  <c:v>38.567400000000006</c:v>
                </c:pt>
                <c:pt idx="956">
                  <c:v>38.586800000000004</c:v>
                </c:pt>
                <c:pt idx="957">
                  <c:v>38.606300000000005</c:v>
                </c:pt>
                <c:pt idx="958">
                  <c:v>38.625700000000009</c:v>
                </c:pt>
                <c:pt idx="959">
                  <c:v>38.645200000000003</c:v>
                </c:pt>
                <c:pt idx="960">
                  <c:v>38.6646</c:v>
                </c:pt>
                <c:pt idx="961">
                  <c:v>38.684100000000001</c:v>
                </c:pt>
                <c:pt idx="962">
                  <c:v>38.703500000000005</c:v>
                </c:pt>
                <c:pt idx="963">
                  <c:v>38.72290000000001</c:v>
                </c:pt>
                <c:pt idx="964">
                  <c:v>38.742400000000011</c:v>
                </c:pt>
                <c:pt idx="965">
                  <c:v>38.761800000000001</c:v>
                </c:pt>
                <c:pt idx="966">
                  <c:v>38.781300000000002</c:v>
                </c:pt>
                <c:pt idx="967">
                  <c:v>38.800699999999999</c:v>
                </c:pt>
                <c:pt idx="968">
                  <c:v>38.820100000000004</c:v>
                </c:pt>
                <c:pt idx="969">
                  <c:v>38.839600000000004</c:v>
                </c:pt>
                <c:pt idx="970">
                  <c:v>38.858999999999995</c:v>
                </c:pt>
                <c:pt idx="971">
                  <c:v>38.878500000000003</c:v>
                </c:pt>
                <c:pt idx="972">
                  <c:v>38.8979</c:v>
                </c:pt>
                <c:pt idx="973">
                  <c:v>38.917399999999994</c:v>
                </c:pt>
                <c:pt idx="974">
                  <c:v>38.936800000000005</c:v>
                </c:pt>
                <c:pt idx="975">
                  <c:v>38.956199999999995</c:v>
                </c:pt>
                <c:pt idx="976">
                  <c:v>38.975700000000003</c:v>
                </c:pt>
                <c:pt idx="977">
                  <c:v>38.995100000000008</c:v>
                </c:pt>
                <c:pt idx="978">
                  <c:v>39.014599999999994</c:v>
                </c:pt>
                <c:pt idx="979">
                  <c:v>39.034000000000006</c:v>
                </c:pt>
                <c:pt idx="980">
                  <c:v>39.0535</c:v>
                </c:pt>
                <c:pt idx="981">
                  <c:v>39.072900000000004</c:v>
                </c:pt>
                <c:pt idx="982">
                  <c:v>39.092300000000009</c:v>
                </c:pt>
                <c:pt idx="983">
                  <c:v>39.111799999999995</c:v>
                </c:pt>
                <c:pt idx="984">
                  <c:v>39.1312</c:v>
                </c:pt>
                <c:pt idx="985">
                  <c:v>39.150700000000001</c:v>
                </c:pt>
                <c:pt idx="986">
                  <c:v>39.170100000000005</c:v>
                </c:pt>
                <c:pt idx="987">
                  <c:v>39.189600000000006</c:v>
                </c:pt>
                <c:pt idx="988">
                  <c:v>39.209000000000003</c:v>
                </c:pt>
                <c:pt idx="989">
                  <c:v>39.228400000000008</c:v>
                </c:pt>
                <c:pt idx="990">
                  <c:v>39.247900000000001</c:v>
                </c:pt>
                <c:pt idx="991">
                  <c:v>39.267300000000006</c:v>
                </c:pt>
                <c:pt idx="992">
                  <c:v>39.286800000000007</c:v>
                </c:pt>
                <c:pt idx="993">
                  <c:v>39.306200000000004</c:v>
                </c:pt>
                <c:pt idx="994">
                  <c:v>39.325600000000001</c:v>
                </c:pt>
                <c:pt idx="995">
                  <c:v>39.345100000000002</c:v>
                </c:pt>
                <c:pt idx="996">
                  <c:v>39.3645</c:v>
                </c:pt>
                <c:pt idx="997">
                  <c:v>39.383999999999993</c:v>
                </c:pt>
                <c:pt idx="998">
                  <c:v>39.403400000000005</c:v>
                </c:pt>
                <c:pt idx="999">
                  <c:v>39.422900000000006</c:v>
                </c:pt>
                <c:pt idx="1000">
                  <c:v>39.442300000000003</c:v>
                </c:pt>
                <c:pt idx="1001">
                  <c:v>39.4617</c:v>
                </c:pt>
                <c:pt idx="1002">
                  <c:v>39.481199999999994</c:v>
                </c:pt>
                <c:pt idx="1003">
                  <c:v>39.500600000000006</c:v>
                </c:pt>
                <c:pt idx="1004">
                  <c:v>39.520100000000006</c:v>
                </c:pt>
                <c:pt idx="1005">
                  <c:v>39.539500000000004</c:v>
                </c:pt>
                <c:pt idx="1006">
                  <c:v>39.559000000000005</c:v>
                </c:pt>
                <c:pt idx="1007">
                  <c:v>39.578400000000002</c:v>
                </c:pt>
                <c:pt idx="1008">
                  <c:v>39.597800000000007</c:v>
                </c:pt>
                <c:pt idx="1009">
                  <c:v>39.6173</c:v>
                </c:pt>
                <c:pt idx="1010">
                  <c:v>39.636700000000005</c:v>
                </c:pt>
                <c:pt idx="1011">
                  <c:v>39.656200000000005</c:v>
                </c:pt>
                <c:pt idx="1012">
                  <c:v>39.675600000000003</c:v>
                </c:pt>
                <c:pt idx="1013">
                  <c:v>39.695000000000007</c:v>
                </c:pt>
                <c:pt idx="1014">
                  <c:v>39.714500000000001</c:v>
                </c:pt>
                <c:pt idx="1015">
                  <c:v>39.733900000000006</c:v>
                </c:pt>
                <c:pt idx="1016">
                  <c:v>39.753400000000006</c:v>
                </c:pt>
                <c:pt idx="1017">
                  <c:v>39.772800000000011</c:v>
                </c:pt>
                <c:pt idx="1018">
                  <c:v>39.792300000000012</c:v>
                </c:pt>
                <c:pt idx="1019">
                  <c:v>39.811699999999995</c:v>
                </c:pt>
                <c:pt idx="1020">
                  <c:v>39.831099999999999</c:v>
                </c:pt>
                <c:pt idx="1021">
                  <c:v>39.850599999999993</c:v>
                </c:pt>
                <c:pt idx="1022">
                  <c:v>39.870000000000005</c:v>
                </c:pt>
                <c:pt idx="1023">
                  <c:v>39.889499999999998</c:v>
                </c:pt>
                <c:pt idx="1024">
                  <c:v>39.908900000000003</c:v>
                </c:pt>
                <c:pt idx="1025">
                  <c:v>39.928400000000003</c:v>
                </c:pt>
                <c:pt idx="1026">
                  <c:v>39.947799999999994</c:v>
                </c:pt>
                <c:pt idx="1027">
                  <c:v>39.967200000000005</c:v>
                </c:pt>
                <c:pt idx="1028">
                  <c:v>39.986699999999999</c:v>
                </c:pt>
                <c:pt idx="1029">
                  <c:v>40.006100000000011</c:v>
                </c:pt>
                <c:pt idx="1030">
                  <c:v>40.025600000000011</c:v>
                </c:pt>
                <c:pt idx="1031">
                  <c:v>40.045000000000002</c:v>
                </c:pt>
                <c:pt idx="1032">
                  <c:v>40.064500000000002</c:v>
                </c:pt>
                <c:pt idx="1033">
                  <c:v>40.0839</c:v>
                </c:pt>
                <c:pt idx="1034">
                  <c:v>40.103300000000004</c:v>
                </c:pt>
                <c:pt idx="1035">
                  <c:v>40.122800000000012</c:v>
                </c:pt>
                <c:pt idx="1036">
                  <c:v>40.142200000000003</c:v>
                </c:pt>
                <c:pt idx="1037">
                  <c:v>40.161700000000003</c:v>
                </c:pt>
                <c:pt idx="1038">
                  <c:v>40.181100000000001</c:v>
                </c:pt>
                <c:pt idx="1039">
                  <c:v>40.200500000000005</c:v>
                </c:pt>
                <c:pt idx="1040">
                  <c:v>40.220000000000006</c:v>
                </c:pt>
                <c:pt idx="1041">
                  <c:v>40.239400000000003</c:v>
                </c:pt>
                <c:pt idx="1042">
                  <c:v>40.258900000000004</c:v>
                </c:pt>
                <c:pt idx="1043">
                  <c:v>40.278300000000009</c:v>
                </c:pt>
                <c:pt idx="1044">
                  <c:v>40.297800000000002</c:v>
                </c:pt>
                <c:pt idx="1045">
                  <c:v>40.317199999999993</c:v>
                </c:pt>
                <c:pt idx="1046">
                  <c:v>40.336600000000004</c:v>
                </c:pt>
                <c:pt idx="1047">
                  <c:v>40.356099999999998</c:v>
                </c:pt>
                <c:pt idx="1048">
                  <c:v>40.375500000000002</c:v>
                </c:pt>
                <c:pt idx="1049">
                  <c:v>40.395000000000003</c:v>
                </c:pt>
                <c:pt idx="1050">
                  <c:v>40.414399999999993</c:v>
                </c:pt>
                <c:pt idx="1051">
                  <c:v>40.433900000000001</c:v>
                </c:pt>
                <c:pt idx="1052">
                  <c:v>40.453299999999999</c:v>
                </c:pt>
                <c:pt idx="1053">
                  <c:v>40.472700000000003</c:v>
                </c:pt>
                <c:pt idx="1054">
                  <c:v>40.492200000000011</c:v>
                </c:pt>
                <c:pt idx="1055">
                  <c:v>40.511599999999994</c:v>
                </c:pt>
                <c:pt idx="1056">
                  <c:v>40.531100000000002</c:v>
                </c:pt>
                <c:pt idx="1057">
                  <c:v>40.5505</c:v>
                </c:pt>
                <c:pt idx="1058">
                  <c:v>40.57</c:v>
                </c:pt>
                <c:pt idx="1059">
                  <c:v>40.589400000000005</c:v>
                </c:pt>
                <c:pt idx="1060">
                  <c:v>40.608800000000002</c:v>
                </c:pt>
                <c:pt idx="1061">
                  <c:v>40.62830000000001</c:v>
                </c:pt>
                <c:pt idx="1062">
                  <c:v>40.6477</c:v>
                </c:pt>
                <c:pt idx="1063">
                  <c:v>40.667200000000001</c:v>
                </c:pt>
                <c:pt idx="1064">
                  <c:v>40.686600000000006</c:v>
                </c:pt>
                <c:pt idx="1065">
                  <c:v>40.706000000000003</c:v>
                </c:pt>
                <c:pt idx="1066">
                  <c:v>40.725500000000011</c:v>
                </c:pt>
                <c:pt idx="1067">
                  <c:v>40.744900000000001</c:v>
                </c:pt>
                <c:pt idx="1068">
                  <c:v>40.764400000000002</c:v>
                </c:pt>
                <c:pt idx="1069">
                  <c:v>40.783800000000006</c:v>
                </c:pt>
                <c:pt idx="1070">
                  <c:v>40.8033</c:v>
                </c:pt>
                <c:pt idx="1071">
                  <c:v>40.822700000000005</c:v>
                </c:pt>
                <c:pt idx="1072">
                  <c:v>40.842100000000002</c:v>
                </c:pt>
                <c:pt idx="1073">
                  <c:v>40.861599999999996</c:v>
                </c:pt>
                <c:pt idx="1074">
                  <c:v>40.880999999999993</c:v>
                </c:pt>
                <c:pt idx="1075">
                  <c:v>40.900500000000001</c:v>
                </c:pt>
                <c:pt idx="1076">
                  <c:v>40.919899999999998</c:v>
                </c:pt>
                <c:pt idx="1077">
                  <c:v>40.939400000000006</c:v>
                </c:pt>
                <c:pt idx="1078">
                  <c:v>40.958800000000004</c:v>
                </c:pt>
                <c:pt idx="1079">
                  <c:v>40.978200000000001</c:v>
                </c:pt>
                <c:pt idx="1080">
                  <c:v>40.997700000000002</c:v>
                </c:pt>
                <c:pt idx="1081">
                  <c:v>41.017099999999999</c:v>
                </c:pt>
                <c:pt idx="1082">
                  <c:v>41.0366</c:v>
                </c:pt>
                <c:pt idx="1083">
                  <c:v>41.056000000000004</c:v>
                </c:pt>
                <c:pt idx="1084">
                  <c:v>41.075500000000005</c:v>
                </c:pt>
                <c:pt idx="1085">
                  <c:v>41.094900000000003</c:v>
                </c:pt>
                <c:pt idx="1086">
                  <c:v>41.1143</c:v>
                </c:pt>
                <c:pt idx="1087">
                  <c:v>41.133800000000001</c:v>
                </c:pt>
                <c:pt idx="1088">
                  <c:v>41.153200000000005</c:v>
                </c:pt>
                <c:pt idx="1089">
                  <c:v>41.172700000000006</c:v>
                </c:pt>
                <c:pt idx="1090">
                  <c:v>41.192100000000011</c:v>
                </c:pt>
                <c:pt idx="1091">
                  <c:v>41.211500000000001</c:v>
                </c:pt>
                <c:pt idx="1092">
                  <c:v>41.231000000000002</c:v>
                </c:pt>
                <c:pt idx="1093">
                  <c:v>41.250400000000006</c:v>
                </c:pt>
                <c:pt idx="1094">
                  <c:v>41.269900000000007</c:v>
                </c:pt>
                <c:pt idx="1095">
                  <c:v>41.289300000000004</c:v>
                </c:pt>
                <c:pt idx="1096">
                  <c:v>41.308800000000005</c:v>
                </c:pt>
                <c:pt idx="1097">
                  <c:v>41.328200000000002</c:v>
                </c:pt>
                <c:pt idx="1098">
                  <c:v>41.347599999999993</c:v>
                </c:pt>
                <c:pt idx="1099">
                  <c:v>41.367100000000001</c:v>
                </c:pt>
                <c:pt idx="1100">
                  <c:v>41.386499999999998</c:v>
                </c:pt>
                <c:pt idx="1101">
                  <c:v>41.406000000000006</c:v>
                </c:pt>
                <c:pt idx="1102">
                  <c:v>41.425400000000003</c:v>
                </c:pt>
                <c:pt idx="1103">
                  <c:v>41.444899999999997</c:v>
                </c:pt>
                <c:pt idx="1104">
                  <c:v>41.464300000000001</c:v>
                </c:pt>
                <c:pt idx="1105">
                  <c:v>41.483699999999999</c:v>
                </c:pt>
                <c:pt idx="1106">
                  <c:v>41.5032</c:v>
                </c:pt>
                <c:pt idx="1107">
                  <c:v>41.522600000000011</c:v>
                </c:pt>
                <c:pt idx="1108">
                  <c:v>41.542100000000005</c:v>
                </c:pt>
                <c:pt idx="1109">
                  <c:v>41.561500000000002</c:v>
                </c:pt>
                <c:pt idx="1110">
                  <c:v>41.580999999999996</c:v>
                </c:pt>
                <c:pt idx="1111">
                  <c:v>41.6004</c:v>
                </c:pt>
                <c:pt idx="1112">
                  <c:v>41.619800000000005</c:v>
                </c:pt>
                <c:pt idx="1113">
                  <c:v>41.639300000000006</c:v>
                </c:pt>
                <c:pt idx="1114">
                  <c:v>41.658700000000003</c:v>
                </c:pt>
                <c:pt idx="1115">
                  <c:v>41.678200000000011</c:v>
                </c:pt>
                <c:pt idx="1116">
                  <c:v>41.697600000000001</c:v>
                </c:pt>
                <c:pt idx="1117">
                  <c:v>41.717000000000006</c:v>
                </c:pt>
                <c:pt idx="1118">
                  <c:v>41.736500000000007</c:v>
                </c:pt>
                <c:pt idx="1119">
                  <c:v>41.755900000000004</c:v>
                </c:pt>
                <c:pt idx="1120">
                  <c:v>41.775400000000012</c:v>
                </c:pt>
                <c:pt idx="1121">
                  <c:v>41.794800000000002</c:v>
                </c:pt>
                <c:pt idx="1122">
                  <c:v>41.814299999999996</c:v>
                </c:pt>
                <c:pt idx="1123">
                  <c:v>41.8337</c:v>
                </c:pt>
                <c:pt idx="1124">
                  <c:v>41.853099999999998</c:v>
                </c:pt>
                <c:pt idx="1125">
                  <c:v>41.872600000000006</c:v>
                </c:pt>
                <c:pt idx="1126">
                  <c:v>41.892000000000003</c:v>
                </c:pt>
                <c:pt idx="1127">
                  <c:v>41.911499999999997</c:v>
                </c:pt>
                <c:pt idx="1128">
                  <c:v>41.930900000000001</c:v>
                </c:pt>
                <c:pt idx="1129">
                  <c:v>41.950399999999995</c:v>
                </c:pt>
                <c:pt idx="1130">
                  <c:v>41.969800000000006</c:v>
                </c:pt>
                <c:pt idx="1131">
                  <c:v>41.989200000000004</c:v>
                </c:pt>
                <c:pt idx="1132">
                  <c:v>42.008700000000005</c:v>
                </c:pt>
                <c:pt idx="1133">
                  <c:v>42.028100000000009</c:v>
                </c:pt>
                <c:pt idx="1134">
                  <c:v>42.047599999999996</c:v>
                </c:pt>
                <c:pt idx="1135">
                  <c:v>42.067</c:v>
                </c:pt>
                <c:pt idx="1136">
                  <c:v>42.086500000000001</c:v>
                </c:pt>
                <c:pt idx="1137">
                  <c:v>42.105900000000005</c:v>
                </c:pt>
                <c:pt idx="1138">
                  <c:v>42.12530000000001</c:v>
                </c:pt>
                <c:pt idx="1139">
                  <c:v>42.144800000000004</c:v>
                </c:pt>
                <c:pt idx="1140">
                  <c:v>42.164200000000001</c:v>
                </c:pt>
                <c:pt idx="1141">
                  <c:v>42.183700000000002</c:v>
                </c:pt>
                <c:pt idx="1142">
                  <c:v>42.203100000000006</c:v>
                </c:pt>
                <c:pt idx="1143">
                  <c:v>42.222500000000011</c:v>
                </c:pt>
                <c:pt idx="1144">
                  <c:v>42.242000000000004</c:v>
                </c:pt>
                <c:pt idx="1145">
                  <c:v>42.261400000000002</c:v>
                </c:pt>
                <c:pt idx="1146">
                  <c:v>42.280900000000003</c:v>
                </c:pt>
                <c:pt idx="1147">
                  <c:v>42.3003</c:v>
                </c:pt>
                <c:pt idx="1148">
                  <c:v>42.319799999999994</c:v>
                </c:pt>
                <c:pt idx="1149">
                  <c:v>42.339200000000005</c:v>
                </c:pt>
                <c:pt idx="1150">
                  <c:v>42.358599999999996</c:v>
                </c:pt>
                <c:pt idx="1151">
                  <c:v>42.378100000000003</c:v>
                </c:pt>
                <c:pt idx="1152">
                  <c:v>42.397500000000001</c:v>
                </c:pt>
                <c:pt idx="1153">
                  <c:v>42.416999999999994</c:v>
                </c:pt>
                <c:pt idx="1154">
                  <c:v>42.436400000000006</c:v>
                </c:pt>
                <c:pt idx="1155">
                  <c:v>42.4559</c:v>
                </c:pt>
                <c:pt idx="1156">
                  <c:v>42.475300000000004</c:v>
                </c:pt>
                <c:pt idx="1157">
                  <c:v>42.494700000000002</c:v>
                </c:pt>
                <c:pt idx="1158">
                  <c:v>42.514199999999995</c:v>
                </c:pt>
                <c:pt idx="1159">
                  <c:v>42.5336</c:v>
                </c:pt>
                <c:pt idx="1160">
                  <c:v>42.553100000000001</c:v>
                </c:pt>
                <c:pt idx="1161">
                  <c:v>42.572500000000005</c:v>
                </c:pt>
                <c:pt idx="1162">
                  <c:v>42.592000000000006</c:v>
                </c:pt>
                <c:pt idx="1163">
                  <c:v>42.611399999999996</c:v>
                </c:pt>
                <c:pt idx="1164">
                  <c:v>42.630800000000001</c:v>
                </c:pt>
                <c:pt idx="1165">
                  <c:v>42.650300000000001</c:v>
                </c:pt>
                <c:pt idx="1166">
                  <c:v>42.669700000000006</c:v>
                </c:pt>
                <c:pt idx="1167">
                  <c:v>42.6892</c:v>
                </c:pt>
                <c:pt idx="1168">
                  <c:v>42.708600000000011</c:v>
                </c:pt>
                <c:pt idx="1169">
                  <c:v>42.728000000000009</c:v>
                </c:pt>
                <c:pt idx="1170">
                  <c:v>42.747500000000002</c:v>
                </c:pt>
                <c:pt idx="1171">
                  <c:v>42.766900000000007</c:v>
                </c:pt>
                <c:pt idx="1172">
                  <c:v>42.7864</c:v>
                </c:pt>
                <c:pt idx="1173">
                  <c:v>42.805800000000005</c:v>
                </c:pt>
                <c:pt idx="1174">
                  <c:v>42.825300000000006</c:v>
                </c:pt>
                <c:pt idx="1175">
                  <c:v>42.844699999999996</c:v>
                </c:pt>
                <c:pt idx="1176">
                  <c:v>42.864100000000001</c:v>
                </c:pt>
                <c:pt idx="1177">
                  <c:v>42.883599999999994</c:v>
                </c:pt>
                <c:pt idx="1178">
                  <c:v>42.903000000000006</c:v>
                </c:pt>
                <c:pt idx="1179">
                  <c:v>42.922500000000007</c:v>
                </c:pt>
                <c:pt idx="1180">
                  <c:v>42.941899999999997</c:v>
                </c:pt>
                <c:pt idx="1181">
                  <c:v>42.961400000000005</c:v>
                </c:pt>
                <c:pt idx="1182">
                  <c:v>42.980799999999995</c:v>
                </c:pt>
                <c:pt idx="1183">
                  <c:v>43.0002</c:v>
                </c:pt>
                <c:pt idx="1184">
                  <c:v>43.0197</c:v>
                </c:pt>
                <c:pt idx="1185">
                  <c:v>43.039100000000005</c:v>
                </c:pt>
                <c:pt idx="1186">
                  <c:v>43.058600000000006</c:v>
                </c:pt>
                <c:pt idx="1187">
                  <c:v>43.078000000000003</c:v>
                </c:pt>
                <c:pt idx="1188">
                  <c:v>43.097500000000004</c:v>
                </c:pt>
                <c:pt idx="1189">
                  <c:v>43.116900000000001</c:v>
                </c:pt>
                <c:pt idx="1190">
                  <c:v>43.136300000000006</c:v>
                </c:pt>
                <c:pt idx="1191">
                  <c:v>43.155800000000006</c:v>
                </c:pt>
                <c:pt idx="1192">
                  <c:v>43.175200000000011</c:v>
                </c:pt>
                <c:pt idx="1193">
                  <c:v>43.194700000000005</c:v>
                </c:pt>
                <c:pt idx="1194">
                  <c:v>43.214100000000002</c:v>
                </c:pt>
                <c:pt idx="1195">
                  <c:v>43.233500000000006</c:v>
                </c:pt>
                <c:pt idx="1196">
                  <c:v>43.253</c:v>
                </c:pt>
                <c:pt idx="1197">
                  <c:v>43.272400000000012</c:v>
                </c:pt>
                <c:pt idx="1198">
                  <c:v>43.291900000000005</c:v>
                </c:pt>
                <c:pt idx="1199">
                  <c:v>43.311299999999996</c:v>
                </c:pt>
                <c:pt idx="1200">
                  <c:v>43.330800000000004</c:v>
                </c:pt>
                <c:pt idx="1201">
                  <c:v>43.350199999999994</c:v>
                </c:pt>
                <c:pt idx="1202">
                  <c:v>43.369600000000005</c:v>
                </c:pt>
                <c:pt idx="1203">
                  <c:v>43.389099999999999</c:v>
                </c:pt>
                <c:pt idx="1204">
                  <c:v>43.408500000000004</c:v>
                </c:pt>
                <c:pt idx="1205">
                  <c:v>43.428000000000004</c:v>
                </c:pt>
                <c:pt idx="1206">
                  <c:v>43.447399999999995</c:v>
                </c:pt>
                <c:pt idx="1207">
                  <c:v>43.466900000000003</c:v>
                </c:pt>
                <c:pt idx="1208">
                  <c:v>43.4863</c:v>
                </c:pt>
                <c:pt idx="1209">
                  <c:v>43.505700000000004</c:v>
                </c:pt>
                <c:pt idx="1210">
                  <c:v>43.525200000000012</c:v>
                </c:pt>
                <c:pt idx="1211">
                  <c:v>43.544599999999996</c:v>
                </c:pt>
                <c:pt idx="1212">
                  <c:v>43.564100000000003</c:v>
                </c:pt>
                <c:pt idx="1213">
                  <c:v>43.583500000000001</c:v>
                </c:pt>
                <c:pt idx="1214">
                  <c:v>43.603000000000002</c:v>
                </c:pt>
                <c:pt idx="1215">
                  <c:v>43.622400000000013</c:v>
                </c:pt>
                <c:pt idx="1216">
                  <c:v>43.641799999999996</c:v>
                </c:pt>
                <c:pt idx="1217">
                  <c:v>43.661300000000004</c:v>
                </c:pt>
                <c:pt idx="1218">
                  <c:v>43.680700000000002</c:v>
                </c:pt>
                <c:pt idx="1219">
                  <c:v>43.700200000000002</c:v>
                </c:pt>
                <c:pt idx="1220">
                  <c:v>43.7196</c:v>
                </c:pt>
                <c:pt idx="1221">
                  <c:v>43.739000000000011</c:v>
                </c:pt>
                <c:pt idx="1222">
                  <c:v>43.758500000000005</c:v>
                </c:pt>
                <c:pt idx="1223">
                  <c:v>43.777900000000002</c:v>
                </c:pt>
                <c:pt idx="1224">
                  <c:v>43.797400000000003</c:v>
                </c:pt>
                <c:pt idx="1225">
                  <c:v>43.816799999999994</c:v>
                </c:pt>
                <c:pt idx="1226">
                  <c:v>43.836300000000001</c:v>
                </c:pt>
                <c:pt idx="1227">
                  <c:v>43.855699999999999</c:v>
                </c:pt>
                <c:pt idx="1228">
                  <c:v>43.875100000000003</c:v>
                </c:pt>
                <c:pt idx="1229">
                  <c:v>43.894600000000004</c:v>
                </c:pt>
                <c:pt idx="1230">
                  <c:v>43.913999999999994</c:v>
                </c:pt>
                <c:pt idx="1231">
                  <c:v>43.933500000000002</c:v>
                </c:pt>
                <c:pt idx="1232">
                  <c:v>43.9529</c:v>
                </c:pt>
                <c:pt idx="1233">
                  <c:v>43.9724</c:v>
                </c:pt>
                <c:pt idx="1234">
                  <c:v>43.991800000000005</c:v>
                </c:pt>
                <c:pt idx="1235">
                  <c:v>44.011199999999995</c:v>
                </c:pt>
                <c:pt idx="1236">
                  <c:v>44.030700000000003</c:v>
                </c:pt>
                <c:pt idx="1237">
                  <c:v>44.0501</c:v>
                </c:pt>
                <c:pt idx="1238">
                  <c:v>44.069600000000001</c:v>
                </c:pt>
                <c:pt idx="1239">
                  <c:v>44.089000000000006</c:v>
                </c:pt>
                <c:pt idx="1240">
                  <c:v>44.108500000000006</c:v>
                </c:pt>
                <c:pt idx="1241">
                  <c:v>44.127900000000004</c:v>
                </c:pt>
                <c:pt idx="1242">
                  <c:v>44.147300000000001</c:v>
                </c:pt>
                <c:pt idx="1243">
                  <c:v>44.166800000000002</c:v>
                </c:pt>
                <c:pt idx="1244">
                  <c:v>44.186200000000007</c:v>
                </c:pt>
                <c:pt idx="1245">
                  <c:v>44.205700000000007</c:v>
                </c:pt>
                <c:pt idx="1246">
                  <c:v>44.225100000000012</c:v>
                </c:pt>
                <c:pt idx="1247">
                  <c:v>44.244500000000002</c:v>
                </c:pt>
                <c:pt idx="1248">
                  <c:v>44.264000000000003</c:v>
                </c:pt>
                <c:pt idx="1249">
                  <c:v>44.2834</c:v>
                </c:pt>
                <c:pt idx="1250">
                  <c:v>44.302900000000001</c:v>
                </c:pt>
                <c:pt idx="1251">
                  <c:v>44.322300000000006</c:v>
                </c:pt>
                <c:pt idx="1252">
                  <c:v>44.341799999999999</c:v>
                </c:pt>
                <c:pt idx="1253">
                  <c:v>44.361200000000004</c:v>
                </c:pt>
                <c:pt idx="1254">
                  <c:v>44.380599999999994</c:v>
                </c:pt>
                <c:pt idx="1255">
                  <c:v>44.400100000000002</c:v>
                </c:pt>
                <c:pt idx="1256">
                  <c:v>44.419499999999999</c:v>
                </c:pt>
                <c:pt idx="1257">
                  <c:v>44.439</c:v>
                </c:pt>
                <c:pt idx="1258">
                  <c:v>44.458400000000005</c:v>
                </c:pt>
                <c:pt idx="1259">
                  <c:v>44.477899999999998</c:v>
                </c:pt>
                <c:pt idx="1260">
                  <c:v>44.497300000000003</c:v>
                </c:pt>
                <c:pt idx="1261">
                  <c:v>44.5167</c:v>
                </c:pt>
                <c:pt idx="1262">
                  <c:v>44.536200000000001</c:v>
                </c:pt>
                <c:pt idx="1263">
                  <c:v>44.555600000000005</c:v>
                </c:pt>
                <c:pt idx="1264">
                  <c:v>44.575100000000006</c:v>
                </c:pt>
                <c:pt idx="1265">
                  <c:v>44.594500000000004</c:v>
                </c:pt>
                <c:pt idx="1266">
                  <c:v>44.614000000000004</c:v>
                </c:pt>
                <c:pt idx="1267">
                  <c:v>44.633400000000002</c:v>
                </c:pt>
                <c:pt idx="1268">
                  <c:v>44.652800000000006</c:v>
                </c:pt>
                <c:pt idx="1269">
                  <c:v>44.672300000000007</c:v>
                </c:pt>
                <c:pt idx="1270">
                  <c:v>44.691700000000004</c:v>
                </c:pt>
                <c:pt idx="1271">
                  <c:v>44.711200000000005</c:v>
                </c:pt>
                <c:pt idx="1272">
                  <c:v>44.730600000000003</c:v>
                </c:pt>
                <c:pt idx="1273">
                  <c:v>44.75</c:v>
                </c:pt>
                <c:pt idx="1274">
                  <c:v>44.769500000000008</c:v>
                </c:pt>
                <c:pt idx="1275">
                  <c:v>44.788900000000005</c:v>
                </c:pt>
                <c:pt idx="1276">
                  <c:v>44.808400000000006</c:v>
                </c:pt>
                <c:pt idx="1277">
                  <c:v>44.827799999999996</c:v>
                </c:pt>
                <c:pt idx="1278">
                  <c:v>44.847299999999997</c:v>
                </c:pt>
                <c:pt idx="1279">
                  <c:v>44.866700000000002</c:v>
                </c:pt>
                <c:pt idx="1280">
                  <c:v>44.886099999999999</c:v>
                </c:pt>
                <c:pt idx="1281">
                  <c:v>44.9056</c:v>
                </c:pt>
                <c:pt idx="1282">
                  <c:v>44.925000000000004</c:v>
                </c:pt>
                <c:pt idx="1283">
                  <c:v>44.944499999999998</c:v>
                </c:pt>
                <c:pt idx="1284">
                  <c:v>44.963900000000002</c:v>
                </c:pt>
                <c:pt idx="1285">
                  <c:v>44.983399999999996</c:v>
                </c:pt>
                <c:pt idx="1286">
                  <c:v>45.002800000000001</c:v>
                </c:pt>
                <c:pt idx="1287">
                  <c:v>45.022200000000012</c:v>
                </c:pt>
                <c:pt idx="1288">
                  <c:v>45.041699999999999</c:v>
                </c:pt>
                <c:pt idx="1289">
                  <c:v>45.061100000000003</c:v>
                </c:pt>
                <c:pt idx="1290">
                  <c:v>45.080600000000004</c:v>
                </c:pt>
                <c:pt idx="1291">
                  <c:v>45.1</c:v>
                </c:pt>
                <c:pt idx="1292">
                  <c:v>45.119500000000002</c:v>
                </c:pt>
                <c:pt idx="1293">
                  <c:v>45.138900000000007</c:v>
                </c:pt>
                <c:pt idx="1294">
                  <c:v>45.158300000000004</c:v>
                </c:pt>
                <c:pt idx="1295">
                  <c:v>45.177800000000005</c:v>
                </c:pt>
                <c:pt idx="1296">
                  <c:v>45.197200000000002</c:v>
                </c:pt>
                <c:pt idx="1297">
                  <c:v>45.216700000000003</c:v>
                </c:pt>
                <c:pt idx="1298">
                  <c:v>45.236100000000008</c:v>
                </c:pt>
                <c:pt idx="1299">
                  <c:v>45.255500000000005</c:v>
                </c:pt>
                <c:pt idx="1300">
                  <c:v>45.275000000000006</c:v>
                </c:pt>
                <c:pt idx="1301">
                  <c:v>45.294400000000003</c:v>
                </c:pt>
                <c:pt idx="1302">
                  <c:v>45.313899999999997</c:v>
                </c:pt>
                <c:pt idx="1303">
                  <c:v>45.333300000000001</c:v>
                </c:pt>
                <c:pt idx="1304">
                  <c:v>45.352799999999995</c:v>
                </c:pt>
                <c:pt idx="1305">
                  <c:v>45.372200000000007</c:v>
                </c:pt>
                <c:pt idx="1306">
                  <c:v>45.391600000000004</c:v>
                </c:pt>
                <c:pt idx="1307">
                  <c:v>45.411099999999998</c:v>
                </c:pt>
                <c:pt idx="1308">
                  <c:v>45.430500000000002</c:v>
                </c:pt>
                <c:pt idx="1309">
                  <c:v>45.449999999999996</c:v>
                </c:pt>
                <c:pt idx="1310">
                  <c:v>45.4694</c:v>
                </c:pt>
                <c:pt idx="1311">
                  <c:v>45.488900000000001</c:v>
                </c:pt>
                <c:pt idx="1312">
                  <c:v>45.508300000000006</c:v>
                </c:pt>
                <c:pt idx="1313">
                  <c:v>45.527700000000003</c:v>
                </c:pt>
                <c:pt idx="1314">
                  <c:v>45.547200000000004</c:v>
                </c:pt>
                <c:pt idx="1315">
                  <c:v>45.566600000000001</c:v>
                </c:pt>
                <c:pt idx="1316">
                  <c:v>45.586100000000002</c:v>
                </c:pt>
                <c:pt idx="1317">
                  <c:v>45.605500000000006</c:v>
                </c:pt>
                <c:pt idx="1318">
                  <c:v>45.625000000000007</c:v>
                </c:pt>
                <c:pt idx="1319">
                  <c:v>45.644400000000005</c:v>
                </c:pt>
                <c:pt idx="1320">
                  <c:v>45.663800000000002</c:v>
                </c:pt>
                <c:pt idx="1321">
                  <c:v>45.683300000000003</c:v>
                </c:pt>
                <c:pt idx="1322">
                  <c:v>45.702700000000007</c:v>
                </c:pt>
                <c:pt idx="1323">
                  <c:v>45.722200000000008</c:v>
                </c:pt>
                <c:pt idx="1324">
                  <c:v>45.741600000000005</c:v>
                </c:pt>
                <c:pt idx="1325">
                  <c:v>45.761000000000003</c:v>
                </c:pt>
                <c:pt idx="1326">
                  <c:v>45.780500000000011</c:v>
                </c:pt>
                <c:pt idx="1327">
                  <c:v>45.799900000000008</c:v>
                </c:pt>
                <c:pt idx="1328">
                  <c:v>45.819399999999995</c:v>
                </c:pt>
                <c:pt idx="1329">
                  <c:v>45.838800000000006</c:v>
                </c:pt>
                <c:pt idx="1330">
                  <c:v>45.8583</c:v>
                </c:pt>
                <c:pt idx="1331">
                  <c:v>45.877699999999997</c:v>
                </c:pt>
                <c:pt idx="1332">
                  <c:v>45.897100000000002</c:v>
                </c:pt>
                <c:pt idx="1333">
                  <c:v>45.916599999999995</c:v>
                </c:pt>
                <c:pt idx="1334">
                  <c:v>45.936</c:v>
                </c:pt>
                <c:pt idx="1335">
                  <c:v>45.955500000000001</c:v>
                </c:pt>
                <c:pt idx="1336">
                  <c:v>45.974899999999998</c:v>
                </c:pt>
                <c:pt idx="1337">
                  <c:v>45.994400000000006</c:v>
                </c:pt>
                <c:pt idx="1338">
                  <c:v>46.013799999999996</c:v>
                </c:pt>
                <c:pt idx="1339">
                  <c:v>46.033200000000001</c:v>
                </c:pt>
                <c:pt idx="1340">
                  <c:v>46.052700000000002</c:v>
                </c:pt>
                <c:pt idx="1341">
                  <c:v>46.072100000000006</c:v>
                </c:pt>
                <c:pt idx="1342">
                  <c:v>46.0916</c:v>
                </c:pt>
                <c:pt idx="1343">
                  <c:v>46.111000000000004</c:v>
                </c:pt>
                <c:pt idx="1344">
                  <c:v>46.130500000000005</c:v>
                </c:pt>
                <c:pt idx="1345">
                  <c:v>46.149900000000002</c:v>
                </c:pt>
                <c:pt idx="1346">
                  <c:v>46.169300000000007</c:v>
                </c:pt>
                <c:pt idx="1347">
                  <c:v>46.188800000000001</c:v>
                </c:pt>
                <c:pt idx="1348">
                  <c:v>46.208200000000012</c:v>
                </c:pt>
                <c:pt idx="1349">
                  <c:v>46.227700000000006</c:v>
                </c:pt>
                <c:pt idx="1350">
                  <c:v>46.247100000000003</c:v>
                </c:pt>
                <c:pt idx="1351">
                  <c:v>46.266500000000008</c:v>
                </c:pt>
                <c:pt idx="1352">
                  <c:v>46.286000000000001</c:v>
                </c:pt>
                <c:pt idx="1353">
                  <c:v>46.305400000000006</c:v>
                </c:pt>
                <c:pt idx="1354">
                  <c:v>46.3249</c:v>
                </c:pt>
                <c:pt idx="1355">
                  <c:v>46.344299999999997</c:v>
                </c:pt>
                <c:pt idx="1356">
                  <c:v>46.363800000000005</c:v>
                </c:pt>
                <c:pt idx="1357">
                  <c:v>46.383199999999995</c:v>
                </c:pt>
                <c:pt idx="1358">
                  <c:v>46.4026</c:v>
                </c:pt>
                <c:pt idx="1359">
                  <c:v>46.422100000000007</c:v>
                </c:pt>
                <c:pt idx="1360">
                  <c:v>46.441499999999998</c:v>
                </c:pt>
                <c:pt idx="1361">
                  <c:v>46.461000000000006</c:v>
                </c:pt>
                <c:pt idx="1362">
                  <c:v>46.480399999999996</c:v>
                </c:pt>
                <c:pt idx="1363">
                  <c:v>46.499900000000004</c:v>
                </c:pt>
                <c:pt idx="1364">
                  <c:v>46.519300000000001</c:v>
                </c:pt>
                <c:pt idx="1365">
                  <c:v>46.538700000000006</c:v>
                </c:pt>
                <c:pt idx="1366">
                  <c:v>46.558200000000006</c:v>
                </c:pt>
                <c:pt idx="1367">
                  <c:v>46.577600000000004</c:v>
                </c:pt>
                <c:pt idx="1368">
                  <c:v>46.597100000000005</c:v>
                </c:pt>
                <c:pt idx="1369">
                  <c:v>46.616500000000002</c:v>
                </c:pt>
                <c:pt idx="1370">
                  <c:v>46.636000000000003</c:v>
                </c:pt>
                <c:pt idx="1371">
                  <c:v>46.6554</c:v>
                </c:pt>
                <c:pt idx="1372">
                  <c:v>46.674800000000005</c:v>
                </c:pt>
                <c:pt idx="1373">
                  <c:v>46.694300000000005</c:v>
                </c:pt>
                <c:pt idx="1374">
                  <c:v>46.713700000000003</c:v>
                </c:pt>
                <c:pt idx="1375">
                  <c:v>46.733200000000011</c:v>
                </c:pt>
                <c:pt idx="1376">
                  <c:v>46.752600000000001</c:v>
                </c:pt>
                <c:pt idx="1377">
                  <c:v>46.772000000000006</c:v>
                </c:pt>
                <c:pt idx="1378">
                  <c:v>46.791500000000006</c:v>
                </c:pt>
                <c:pt idx="1379">
                  <c:v>46.810899999999997</c:v>
                </c:pt>
                <c:pt idx="1380">
                  <c:v>46.830400000000004</c:v>
                </c:pt>
                <c:pt idx="1381">
                  <c:v>46.849799999999995</c:v>
                </c:pt>
                <c:pt idx="1382">
                  <c:v>46.869300000000003</c:v>
                </c:pt>
                <c:pt idx="1383">
                  <c:v>46.8887</c:v>
                </c:pt>
                <c:pt idx="1384">
                  <c:v>46.908100000000005</c:v>
                </c:pt>
                <c:pt idx="1385">
                  <c:v>46.927600000000005</c:v>
                </c:pt>
                <c:pt idx="1386">
                  <c:v>46.946999999999996</c:v>
                </c:pt>
                <c:pt idx="1387">
                  <c:v>46.966500000000003</c:v>
                </c:pt>
                <c:pt idx="1388">
                  <c:v>46.985900000000001</c:v>
                </c:pt>
                <c:pt idx="1389">
                  <c:v>47.005400000000002</c:v>
                </c:pt>
                <c:pt idx="1390">
                  <c:v>47.024800000000006</c:v>
                </c:pt>
                <c:pt idx="1391">
                  <c:v>47.044200000000004</c:v>
                </c:pt>
                <c:pt idx="1392">
                  <c:v>47.063700000000004</c:v>
                </c:pt>
                <c:pt idx="1393">
                  <c:v>47.083100000000002</c:v>
                </c:pt>
                <c:pt idx="1394">
                  <c:v>47.102600000000002</c:v>
                </c:pt>
                <c:pt idx="1395">
                  <c:v>47.122000000000007</c:v>
                </c:pt>
                <c:pt idx="1396">
                  <c:v>47.141500000000001</c:v>
                </c:pt>
                <c:pt idx="1397">
                  <c:v>47.160900000000005</c:v>
                </c:pt>
                <c:pt idx="1398">
                  <c:v>47.180300000000003</c:v>
                </c:pt>
                <c:pt idx="1399">
                  <c:v>47.199800000000003</c:v>
                </c:pt>
                <c:pt idx="1400">
                  <c:v>47.219200000000001</c:v>
                </c:pt>
                <c:pt idx="1401">
                  <c:v>47.238700000000009</c:v>
                </c:pt>
                <c:pt idx="1402">
                  <c:v>47.258100000000006</c:v>
                </c:pt>
                <c:pt idx="1403">
                  <c:v>47.277500000000003</c:v>
                </c:pt>
                <c:pt idx="1404">
                  <c:v>47.297000000000011</c:v>
                </c:pt>
                <c:pt idx="1405">
                  <c:v>47.316399999999994</c:v>
                </c:pt>
                <c:pt idx="1406">
                  <c:v>47.335900000000002</c:v>
                </c:pt>
                <c:pt idx="1407">
                  <c:v>47.3553</c:v>
                </c:pt>
                <c:pt idx="1408">
                  <c:v>47.374799999999993</c:v>
                </c:pt>
                <c:pt idx="1409">
                  <c:v>47.394200000000005</c:v>
                </c:pt>
                <c:pt idx="1410">
                  <c:v>47.413599999999995</c:v>
                </c:pt>
                <c:pt idx="1411">
                  <c:v>47.433100000000003</c:v>
                </c:pt>
                <c:pt idx="1412">
                  <c:v>47.452500000000001</c:v>
                </c:pt>
                <c:pt idx="1413">
                  <c:v>47.472000000000001</c:v>
                </c:pt>
                <c:pt idx="1414">
                  <c:v>47.491400000000006</c:v>
                </c:pt>
                <c:pt idx="1415">
                  <c:v>47.510899999999999</c:v>
                </c:pt>
                <c:pt idx="1416">
                  <c:v>47.530300000000004</c:v>
                </c:pt>
                <c:pt idx="1417">
                  <c:v>47.549700000000001</c:v>
                </c:pt>
                <c:pt idx="1418">
                  <c:v>47.569200000000002</c:v>
                </c:pt>
                <c:pt idx="1419">
                  <c:v>47.5886</c:v>
                </c:pt>
                <c:pt idx="1420">
                  <c:v>47.608100000000007</c:v>
                </c:pt>
                <c:pt idx="1421">
                  <c:v>47.627500000000005</c:v>
                </c:pt>
                <c:pt idx="1422">
                  <c:v>47.647000000000006</c:v>
                </c:pt>
                <c:pt idx="1423">
                  <c:v>47.666400000000003</c:v>
                </c:pt>
                <c:pt idx="1424">
                  <c:v>47.6858</c:v>
                </c:pt>
                <c:pt idx="1425">
                  <c:v>47.705300000000008</c:v>
                </c:pt>
                <c:pt idx="1426">
                  <c:v>47.724700000000006</c:v>
                </c:pt>
                <c:pt idx="1427">
                  <c:v>47.744200000000006</c:v>
                </c:pt>
                <c:pt idx="1428">
                  <c:v>47.763600000000011</c:v>
                </c:pt>
                <c:pt idx="1429">
                  <c:v>47.783000000000001</c:v>
                </c:pt>
                <c:pt idx="1430">
                  <c:v>47.802500000000002</c:v>
                </c:pt>
                <c:pt idx="1431">
                  <c:v>47.821899999999999</c:v>
                </c:pt>
                <c:pt idx="1432">
                  <c:v>47.841399999999993</c:v>
                </c:pt>
                <c:pt idx="1433">
                  <c:v>47.860800000000005</c:v>
                </c:pt>
                <c:pt idx="1434">
                  <c:v>47.880299999999998</c:v>
                </c:pt>
                <c:pt idx="1435">
                  <c:v>47.899700000000003</c:v>
                </c:pt>
                <c:pt idx="1436">
                  <c:v>47.9191</c:v>
                </c:pt>
                <c:pt idx="1437">
                  <c:v>47.938600000000001</c:v>
                </c:pt>
                <c:pt idx="1438">
                  <c:v>47.957999999999998</c:v>
                </c:pt>
                <c:pt idx="1439">
                  <c:v>47.977499999999999</c:v>
                </c:pt>
                <c:pt idx="1440">
                  <c:v>47.996900000000004</c:v>
                </c:pt>
                <c:pt idx="1441">
                  <c:v>48.016400000000004</c:v>
                </c:pt>
                <c:pt idx="1442">
                  <c:v>48.035800000000002</c:v>
                </c:pt>
                <c:pt idx="1443">
                  <c:v>48.055200000000006</c:v>
                </c:pt>
                <c:pt idx="1444">
                  <c:v>48.0747</c:v>
                </c:pt>
                <c:pt idx="1445">
                  <c:v>48.094100000000005</c:v>
                </c:pt>
                <c:pt idx="1446">
                  <c:v>48.113600000000005</c:v>
                </c:pt>
                <c:pt idx="1447">
                  <c:v>48.133000000000003</c:v>
                </c:pt>
                <c:pt idx="1448">
                  <c:v>48.152500000000003</c:v>
                </c:pt>
                <c:pt idx="1449">
                  <c:v>48.171900000000001</c:v>
                </c:pt>
                <c:pt idx="1450">
                  <c:v>48.191300000000005</c:v>
                </c:pt>
                <c:pt idx="1451">
                  <c:v>48.210800000000006</c:v>
                </c:pt>
                <c:pt idx="1452">
                  <c:v>48.230200000000011</c:v>
                </c:pt>
                <c:pt idx="1453">
                  <c:v>48.249700000000004</c:v>
                </c:pt>
                <c:pt idx="1454">
                  <c:v>48.269100000000009</c:v>
                </c:pt>
                <c:pt idx="1455">
                  <c:v>48.288500000000006</c:v>
                </c:pt>
                <c:pt idx="1456">
                  <c:v>48.308</c:v>
                </c:pt>
                <c:pt idx="1457">
                  <c:v>48.327400000000004</c:v>
                </c:pt>
                <c:pt idx="1458">
                  <c:v>48.346899999999998</c:v>
                </c:pt>
                <c:pt idx="1459">
                  <c:v>48.366300000000003</c:v>
                </c:pt>
                <c:pt idx="1460">
                  <c:v>48.385799999999996</c:v>
                </c:pt>
                <c:pt idx="1461">
                  <c:v>48.405200000000001</c:v>
                </c:pt>
                <c:pt idx="1462">
                  <c:v>48.424600000000005</c:v>
                </c:pt>
                <c:pt idx="1463">
                  <c:v>48.444099999999999</c:v>
                </c:pt>
                <c:pt idx="1464">
                  <c:v>48.463500000000003</c:v>
                </c:pt>
                <c:pt idx="1465">
                  <c:v>48.483000000000004</c:v>
                </c:pt>
                <c:pt idx="1466">
                  <c:v>48.502400000000002</c:v>
                </c:pt>
                <c:pt idx="1467">
                  <c:v>48.521900000000002</c:v>
                </c:pt>
                <c:pt idx="1468">
                  <c:v>48.5413</c:v>
                </c:pt>
                <c:pt idx="1469">
                  <c:v>48.560700000000004</c:v>
                </c:pt>
                <c:pt idx="1470">
                  <c:v>48.580200000000005</c:v>
                </c:pt>
                <c:pt idx="1471">
                  <c:v>48.599600000000002</c:v>
                </c:pt>
                <c:pt idx="1472">
                  <c:v>48.619100000000003</c:v>
                </c:pt>
                <c:pt idx="1473">
                  <c:v>48.638500000000008</c:v>
                </c:pt>
                <c:pt idx="1474">
                  <c:v>48.658000000000001</c:v>
                </c:pt>
                <c:pt idx="1475">
                  <c:v>48.677400000000006</c:v>
                </c:pt>
                <c:pt idx="1476">
                  <c:v>48.696800000000003</c:v>
                </c:pt>
                <c:pt idx="1477">
                  <c:v>48.716300000000004</c:v>
                </c:pt>
                <c:pt idx="1478">
                  <c:v>48.735700000000008</c:v>
                </c:pt>
                <c:pt idx="1479">
                  <c:v>48.755200000000002</c:v>
                </c:pt>
                <c:pt idx="1480">
                  <c:v>48.7746</c:v>
                </c:pt>
                <c:pt idx="1481">
                  <c:v>48.794000000000011</c:v>
                </c:pt>
                <c:pt idx="1482">
                  <c:v>48.813499999999998</c:v>
                </c:pt>
                <c:pt idx="1483">
                  <c:v>48.832900000000002</c:v>
                </c:pt>
                <c:pt idx="1484">
                  <c:v>48.852399999999996</c:v>
                </c:pt>
                <c:pt idx="1485">
                  <c:v>48.871799999999993</c:v>
                </c:pt>
                <c:pt idx="1486">
                  <c:v>48.891300000000001</c:v>
                </c:pt>
                <c:pt idx="1487">
                  <c:v>48.910699999999999</c:v>
                </c:pt>
                <c:pt idx="1488">
                  <c:v>48.930100000000003</c:v>
                </c:pt>
                <c:pt idx="1489">
                  <c:v>48.949600000000004</c:v>
                </c:pt>
                <c:pt idx="1490">
                  <c:v>48.969000000000001</c:v>
                </c:pt>
                <c:pt idx="1491">
                  <c:v>48.988500000000002</c:v>
                </c:pt>
                <c:pt idx="1492">
                  <c:v>49.007899999999999</c:v>
                </c:pt>
                <c:pt idx="1493">
                  <c:v>49.0274</c:v>
                </c:pt>
                <c:pt idx="1494">
                  <c:v>49.046800000000005</c:v>
                </c:pt>
                <c:pt idx="1495">
                  <c:v>49.066200000000002</c:v>
                </c:pt>
                <c:pt idx="1496">
                  <c:v>49.085700000000003</c:v>
                </c:pt>
                <c:pt idx="1497">
                  <c:v>49.105100000000007</c:v>
                </c:pt>
                <c:pt idx="1498">
                  <c:v>49.124600000000001</c:v>
                </c:pt>
                <c:pt idx="1499">
                  <c:v>49.144000000000005</c:v>
                </c:pt>
                <c:pt idx="1500">
                  <c:v>49.163400000000003</c:v>
                </c:pt>
                <c:pt idx="1501">
                  <c:v>49.182900000000004</c:v>
                </c:pt>
                <c:pt idx="1502">
                  <c:v>49.202300000000008</c:v>
                </c:pt>
                <c:pt idx="1503">
                  <c:v>49.221800000000002</c:v>
                </c:pt>
                <c:pt idx="1504">
                  <c:v>49.241200000000006</c:v>
                </c:pt>
                <c:pt idx="1505">
                  <c:v>49.260700000000007</c:v>
                </c:pt>
                <c:pt idx="1506">
                  <c:v>49.280100000000004</c:v>
                </c:pt>
                <c:pt idx="1507">
                  <c:v>49.299500000000009</c:v>
                </c:pt>
                <c:pt idx="1508">
                  <c:v>49.318999999999996</c:v>
                </c:pt>
                <c:pt idx="1509">
                  <c:v>49.3384</c:v>
                </c:pt>
                <c:pt idx="1510">
                  <c:v>49.357899999999994</c:v>
                </c:pt>
                <c:pt idx="1511">
                  <c:v>49.377299999999998</c:v>
                </c:pt>
                <c:pt idx="1512">
                  <c:v>49.396800000000006</c:v>
                </c:pt>
                <c:pt idx="1513">
                  <c:v>49.416199999999996</c:v>
                </c:pt>
                <c:pt idx="1514">
                  <c:v>49.435600000000001</c:v>
                </c:pt>
                <c:pt idx="1515">
                  <c:v>49.455100000000002</c:v>
                </c:pt>
                <c:pt idx="1516">
                  <c:v>49.474499999999999</c:v>
                </c:pt>
                <c:pt idx="1517">
                  <c:v>49.494</c:v>
                </c:pt>
                <c:pt idx="1518">
                  <c:v>49.513400000000004</c:v>
                </c:pt>
                <c:pt idx="1519">
                  <c:v>49.532900000000005</c:v>
                </c:pt>
                <c:pt idx="1520">
                  <c:v>49.552300000000002</c:v>
                </c:pt>
                <c:pt idx="1521">
                  <c:v>49.5717</c:v>
                </c:pt>
                <c:pt idx="1522">
                  <c:v>49.591200000000001</c:v>
                </c:pt>
                <c:pt idx="1523">
                  <c:v>49.610600000000005</c:v>
                </c:pt>
                <c:pt idx="1524">
                  <c:v>49.630100000000006</c:v>
                </c:pt>
                <c:pt idx="1525">
                  <c:v>49.649500000000003</c:v>
                </c:pt>
                <c:pt idx="1526">
                  <c:v>49.668900000000008</c:v>
                </c:pt>
                <c:pt idx="1527">
                  <c:v>49.688400000000001</c:v>
                </c:pt>
                <c:pt idx="1528">
                  <c:v>49.707800000000006</c:v>
                </c:pt>
                <c:pt idx="1529">
                  <c:v>49.727300000000007</c:v>
                </c:pt>
                <c:pt idx="1530">
                  <c:v>49.746700000000004</c:v>
                </c:pt>
                <c:pt idx="1531">
                  <c:v>49.766200000000012</c:v>
                </c:pt>
                <c:pt idx="1532">
                  <c:v>49.785600000000002</c:v>
                </c:pt>
                <c:pt idx="1533">
                  <c:v>49.805</c:v>
                </c:pt>
                <c:pt idx="1534">
                  <c:v>49.8245</c:v>
                </c:pt>
                <c:pt idx="1535">
                  <c:v>49.843899999999998</c:v>
                </c:pt>
                <c:pt idx="1536">
                  <c:v>49.863400000000006</c:v>
                </c:pt>
                <c:pt idx="1537">
                  <c:v>49.882799999999996</c:v>
                </c:pt>
                <c:pt idx="1538">
                  <c:v>49.902300000000004</c:v>
                </c:pt>
                <c:pt idx="1539">
                  <c:v>49.921700000000001</c:v>
                </c:pt>
                <c:pt idx="1540">
                  <c:v>49.941099999999999</c:v>
                </c:pt>
                <c:pt idx="1541">
                  <c:v>49.960600000000007</c:v>
                </c:pt>
                <c:pt idx="1542">
                  <c:v>49.98</c:v>
                </c:pt>
                <c:pt idx="1543">
                  <c:v>49.999500000000005</c:v>
                </c:pt>
                <c:pt idx="1544">
                  <c:v>50.018900000000002</c:v>
                </c:pt>
                <c:pt idx="1545">
                  <c:v>50.038400000000003</c:v>
                </c:pt>
                <c:pt idx="1546">
                  <c:v>50.057799999999993</c:v>
                </c:pt>
                <c:pt idx="1547">
                  <c:v>50.077200000000005</c:v>
                </c:pt>
                <c:pt idx="1548">
                  <c:v>50.096700000000006</c:v>
                </c:pt>
                <c:pt idx="1549">
                  <c:v>50.116100000000003</c:v>
                </c:pt>
                <c:pt idx="1550">
                  <c:v>50.135600000000011</c:v>
                </c:pt>
                <c:pt idx="1551">
                  <c:v>50.155000000000001</c:v>
                </c:pt>
                <c:pt idx="1552">
                  <c:v>50.174400000000006</c:v>
                </c:pt>
                <c:pt idx="1553">
                  <c:v>50.193900000000006</c:v>
                </c:pt>
                <c:pt idx="1554">
                  <c:v>50.213300000000004</c:v>
                </c:pt>
                <c:pt idx="1555">
                  <c:v>50.232800000000012</c:v>
                </c:pt>
                <c:pt idx="1556">
                  <c:v>50.252200000000002</c:v>
                </c:pt>
                <c:pt idx="1557">
                  <c:v>50.271700000000003</c:v>
                </c:pt>
                <c:pt idx="1558">
                  <c:v>50.291100000000007</c:v>
                </c:pt>
                <c:pt idx="1559">
                  <c:v>50.310499999999998</c:v>
                </c:pt>
                <c:pt idx="1560">
                  <c:v>50.33</c:v>
                </c:pt>
                <c:pt idx="1561">
                  <c:v>50.349399999999996</c:v>
                </c:pt>
                <c:pt idx="1562">
                  <c:v>50.368900000000004</c:v>
                </c:pt>
                <c:pt idx="1563">
                  <c:v>50.388300000000001</c:v>
                </c:pt>
                <c:pt idx="1564">
                  <c:v>50.407799999999995</c:v>
                </c:pt>
                <c:pt idx="1565">
                  <c:v>50.427200000000006</c:v>
                </c:pt>
                <c:pt idx="1566">
                  <c:v>50.446600000000004</c:v>
                </c:pt>
                <c:pt idx="1567">
                  <c:v>50.466100000000004</c:v>
                </c:pt>
                <c:pt idx="1568">
                  <c:v>50.485500000000002</c:v>
                </c:pt>
                <c:pt idx="1569">
                  <c:v>50.505000000000003</c:v>
                </c:pt>
                <c:pt idx="1570">
                  <c:v>50.5244</c:v>
                </c:pt>
                <c:pt idx="1571">
                  <c:v>50.543900000000001</c:v>
                </c:pt>
                <c:pt idx="1572">
                  <c:v>50.563300000000005</c:v>
                </c:pt>
                <c:pt idx="1573">
                  <c:v>50.582700000000003</c:v>
                </c:pt>
                <c:pt idx="1574">
                  <c:v>50.602200000000003</c:v>
                </c:pt>
                <c:pt idx="1575">
                  <c:v>50.621600000000001</c:v>
                </c:pt>
                <c:pt idx="1576">
                  <c:v>50.641100000000002</c:v>
                </c:pt>
                <c:pt idx="1577">
                  <c:v>50.660500000000006</c:v>
                </c:pt>
                <c:pt idx="1578">
                  <c:v>50.679900000000011</c:v>
                </c:pt>
                <c:pt idx="1579">
                  <c:v>50.699400000000011</c:v>
                </c:pt>
                <c:pt idx="1580">
                  <c:v>50.718800000000002</c:v>
                </c:pt>
                <c:pt idx="1581">
                  <c:v>50.73830000000001</c:v>
                </c:pt>
                <c:pt idx="1582">
                  <c:v>50.7577</c:v>
                </c:pt>
                <c:pt idx="1583">
                  <c:v>50.777200000000001</c:v>
                </c:pt>
                <c:pt idx="1584">
                  <c:v>50.796600000000012</c:v>
                </c:pt>
                <c:pt idx="1585">
                  <c:v>50.815999999999995</c:v>
                </c:pt>
                <c:pt idx="1586">
                  <c:v>50.835500000000003</c:v>
                </c:pt>
                <c:pt idx="1587">
                  <c:v>50.854899999999994</c:v>
                </c:pt>
                <c:pt idx="1588">
                  <c:v>50.874399999999994</c:v>
                </c:pt>
                <c:pt idx="1589">
                  <c:v>50.893800000000006</c:v>
                </c:pt>
                <c:pt idx="1590">
                  <c:v>50.9133</c:v>
                </c:pt>
                <c:pt idx="1591">
                  <c:v>50.932700000000004</c:v>
                </c:pt>
                <c:pt idx="1592">
                  <c:v>50.952100000000002</c:v>
                </c:pt>
                <c:pt idx="1593">
                  <c:v>50.971599999999995</c:v>
                </c:pt>
                <c:pt idx="1594">
                  <c:v>50.991</c:v>
                </c:pt>
                <c:pt idx="1595">
                  <c:v>51.0105</c:v>
                </c:pt>
                <c:pt idx="1596">
                  <c:v>51.029900000000005</c:v>
                </c:pt>
                <c:pt idx="1597">
                  <c:v>51.049400000000006</c:v>
                </c:pt>
                <c:pt idx="1598">
                  <c:v>51.068800000000003</c:v>
                </c:pt>
                <c:pt idx="1599">
                  <c:v>51.088200000000001</c:v>
                </c:pt>
                <c:pt idx="1600">
                  <c:v>51.107700000000001</c:v>
                </c:pt>
                <c:pt idx="1601">
                  <c:v>51.127100000000006</c:v>
                </c:pt>
                <c:pt idx="1602">
                  <c:v>51.146600000000007</c:v>
                </c:pt>
                <c:pt idx="1603">
                  <c:v>51.166000000000011</c:v>
                </c:pt>
                <c:pt idx="1604">
                  <c:v>51.185400000000001</c:v>
                </c:pt>
                <c:pt idx="1605">
                  <c:v>51.204900000000002</c:v>
                </c:pt>
                <c:pt idx="1606">
                  <c:v>51.224300000000007</c:v>
                </c:pt>
                <c:pt idx="1607">
                  <c:v>51.2438</c:v>
                </c:pt>
                <c:pt idx="1608">
                  <c:v>51.263200000000012</c:v>
                </c:pt>
                <c:pt idx="1609">
                  <c:v>51.282700000000006</c:v>
                </c:pt>
                <c:pt idx="1610">
                  <c:v>51.302100000000003</c:v>
                </c:pt>
                <c:pt idx="1611">
                  <c:v>51.3215</c:v>
                </c:pt>
                <c:pt idx="1612">
                  <c:v>51.340999999999994</c:v>
                </c:pt>
                <c:pt idx="1613">
                  <c:v>51.360400000000006</c:v>
                </c:pt>
                <c:pt idx="1614">
                  <c:v>51.379899999999999</c:v>
                </c:pt>
                <c:pt idx="1615">
                  <c:v>51.399300000000004</c:v>
                </c:pt>
                <c:pt idx="1616">
                  <c:v>51.418800000000005</c:v>
                </c:pt>
                <c:pt idx="1617">
                  <c:v>51.438200000000002</c:v>
                </c:pt>
                <c:pt idx="1618">
                  <c:v>51.457599999999999</c:v>
                </c:pt>
                <c:pt idx="1619">
                  <c:v>51.4771</c:v>
                </c:pt>
                <c:pt idx="1620">
                  <c:v>51.496500000000005</c:v>
                </c:pt>
                <c:pt idx="1621">
                  <c:v>51.516000000000005</c:v>
                </c:pt>
                <c:pt idx="1622">
                  <c:v>51.535400000000003</c:v>
                </c:pt>
                <c:pt idx="1623">
                  <c:v>51.554900000000004</c:v>
                </c:pt>
                <c:pt idx="1624">
                  <c:v>51.574300000000001</c:v>
                </c:pt>
                <c:pt idx="1625">
                  <c:v>51.593700000000005</c:v>
                </c:pt>
                <c:pt idx="1626">
                  <c:v>51.613200000000006</c:v>
                </c:pt>
                <c:pt idx="1627">
                  <c:v>51.632600000000011</c:v>
                </c:pt>
                <c:pt idx="1628">
                  <c:v>51.652100000000004</c:v>
                </c:pt>
                <c:pt idx="1629">
                  <c:v>51.671500000000002</c:v>
                </c:pt>
                <c:pt idx="1630">
                  <c:v>51.690900000000006</c:v>
                </c:pt>
                <c:pt idx="1631">
                  <c:v>51.7104</c:v>
                </c:pt>
                <c:pt idx="1632">
                  <c:v>51.729800000000012</c:v>
                </c:pt>
                <c:pt idx="1633">
                  <c:v>51.749300000000005</c:v>
                </c:pt>
                <c:pt idx="1634">
                  <c:v>51.76870000000001</c:v>
                </c:pt>
                <c:pt idx="1635">
                  <c:v>51.788200000000003</c:v>
                </c:pt>
                <c:pt idx="1636">
                  <c:v>51.807599999999994</c:v>
                </c:pt>
                <c:pt idx="1637">
                  <c:v>51.827000000000005</c:v>
                </c:pt>
                <c:pt idx="1638">
                  <c:v>51.846499999999999</c:v>
                </c:pt>
                <c:pt idx="1639">
                  <c:v>51.865900000000003</c:v>
                </c:pt>
                <c:pt idx="1640">
                  <c:v>51.885400000000004</c:v>
                </c:pt>
                <c:pt idx="1641">
                  <c:v>51.904799999999994</c:v>
                </c:pt>
                <c:pt idx="1642">
                  <c:v>51.924300000000002</c:v>
                </c:pt>
                <c:pt idx="1643">
                  <c:v>51.9437</c:v>
                </c:pt>
                <c:pt idx="1644">
                  <c:v>51.963100000000004</c:v>
                </c:pt>
                <c:pt idx="1645">
                  <c:v>51.982600000000005</c:v>
                </c:pt>
                <c:pt idx="1646">
                  <c:v>52.002000000000002</c:v>
                </c:pt>
                <c:pt idx="1647">
                  <c:v>52.021500000000003</c:v>
                </c:pt>
                <c:pt idx="1648">
                  <c:v>52.040900000000001</c:v>
                </c:pt>
                <c:pt idx="1649">
                  <c:v>52.060400000000001</c:v>
                </c:pt>
                <c:pt idx="1650">
                  <c:v>52.079800000000006</c:v>
                </c:pt>
                <c:pt idx="1651">
                  <c:v>52.099200000000003</c:v>
                </c:pt>
                <c:pt idx="1652">
                  <c:v>52.118700000000004</c:v>
                </c:pt>
                <c:pt idx="1653">
                  <c:v>52.138100000000009</c:v>
                </c:pt>
                <c:pt idx="1654">
                  <c:v>52.157599999999995</c:v>
                </c:pt>
                <c:pt idx="1655">
                  <c:v>52.177</c:v>
                </c:pt>
                <c:pt idx="1656">
                  <c:v>52.196400000000011</c:v>
                </c:pt>
                <c:pt idx="1657">
                  <c:v>52.215900000000005</c:v>
                </c:pt>
                <c:pt idx="1658">
                  <c:v>52.235300000000009</c:v>
                </c:pt>
                <c:pt idx="1659">
                  <c:v>52.254799999999996</c:v>
                </c:pt>
                <c:pt idx="1660">
                  <c:v>52.2742</c:v>
                </c:pt>
                <c:pt idx="1661">
                  <c:v>52.293700000000008</c:v>
                </c:pt>
                <c:pt idx="1662">
                  <c:v>52.313099999999999</c:v>
                </c:pt>
                <c:pt idx="1663">
                  <c:v>52.332500000000003</c:v>
                </c:pt>
                <c:pt idx="1664">
                  <c:v>52.351999999999997</c:v>
                </c:pt>
                <c:pt idx="1665">
                  <c:v>52.371399999999994</c:v>
                </c:pt>
                <c:pt idx="1666">
                  <c:v>52.390900000000002</c:v>
                </c:pt>
                <c:pt idx="1667">
                  <c:v>52.410299999999999</c:v>
                </c:pt>
                <c:pt idx="1668">
                  <c:v>52.4298</c:v>
                </c:pt>
                <c:pt idx="1669">
                  <c:v>52.449200000000005</c:v>
                </c:pt>
                <c:pt idx="1670">
                  <c:v>52.468600000000002</c:v>
                </c:pt>
                <c:pt idx="1671">
                  <c:v>52.488100000000003</c:v>
                </c:pt>
                <c:pt idx="1672">
                  <c:v>52.5075</c:v>
                </c:pt>
                <c:pt idx="1673">
                  <c:v>52.527000000000001</c:v>
                </c:pt>
                <c:pt idx="1674">
                  <c:v>52.546400000000006</c:v>
                </c:pt>
                <c:pt idx="1675">
                  <c:v>52.565900000000006</c:v>
                </c:pt>
                <c:pt idx="1676">
                  <c:v>52.585300000000004</c:v>
                </c:pt>
                <c:pt idx="1677">
                  <c:v>52.604700000000001</c:v>
                </c:pt>
                <c:pt idx="1678">
                  <c:v>52.624200000000002</c:v>
                </c:pt>
                <c:pt idx="1679">
                  <c:v>52.643600000000006</c:v>
                </c:pt>
                <c:pt idx="1680">
                  <c:v>52.663100000000007</c:v>
                </c:pt>
                <c:pt idx="1681">
                  <c:v>52.682500000000005</c:v>
                </c:pt>
                <c:pt idx="1682">
                  <c:v>52.701900000000002</c:v>
                </c:pt>
                <c:pt idx="1683">
                  <c:v>52.721400000000003</c:v>
                </c:pt>
                <c:pt idx="1684">
                  <c:v>52.7408</c:v>
                </c:pt>
                <c:pt idx="1685">
                  <c:v>52.760300000000008</c:v>
                </c:pt>
                <c:pt idx="1686">
                  <c:v>52.779700000000005</c:v>
                </c:pt>
                <c:pt idx="1687">
                  <c:v>52.799200000000013</c:v>
                </c:pt>
                <c:pt idx="1688">
                  <c:v>52.818600000000004</c:v>
                </c:pt>
                <c:pt idx="1689">
                  <c:v>52.838000000000001</c:v>
                </c:pt>
                <c:pt idx="1690">
                  <c:v>52.857499999999995</c:v>
                </c:pt>
                <c:pt idx="1691">
                  <c:v>52.876899999999999</c:v>
                </c:pt>
                <c:pt idx="1692">
                  <c:v>52.8964</c:v>
                </c:pt>
                <c:pt idx="1693">
                  <c:v>52.915800000000004</c:v>
                </c:pt>
                <c:pt idx="1694">
                  <c:v>52.935300000000005</c:v>
                </c:pt>
                <c:pt idx="1695">
                  <c:v>52.954699999999995</c:v>
                </c:pt>
                <c:pt idx="1696">
                  <c:v>52.9741</c:v>
                </c:pt>
                <c:pt idx="1697">
                  <c:v>52.993600000000001</c:v>
                </c:pt>
                <c:pt idx="1698">
                  <c:v>53.013000000000005</c:v>
                </c:pt>
                <c:pt idx="1699">
                  <c:v>53.032500000000006</c:v>
                </c:pt>
                <c:pt idx="1700">
                  <c:v>53.051899999999996</c:v>
                </c:pt>
                <c:pt idx="1701">
                  <c:v>53.071400000000004</c:v>
                </c:pt>
                <c:pt idx="1702">
                  <c:v>53.090800000000002</c:v>
                </c:pt>
                <c:pt idx="1703">
                  <c:v>53.110200000000006</c:v>
                </c:pt>
                <c:pt idx="1704">
                  <c:v>53.129700000000007</c:v>
                </c:pt>
                <c:pt idx="1705">
                  <c:v>53.149100000000004</c:v>
                </c:pt>
                <c:pt idx="1706">
                  <c:v>53.168600000000012</c:v>
                </c:pt>
                <c:pt idx="1707">
                  <c:v>53.188000000000002</c:v>
                </c:pt>
                <c:pt idx="1708">
                  <c:v>53.2074</c:v>
                </c:pt>
                <c:pt idx="1709">
                  <c:v>53.226900000000008</c:v>
                </c:pt>
                <c:pt idx="1710">
                  <c:v>53.246300000000005</c:v>
                </c:pt>
                <c:pt idx="1711">
                  <c:v>53.265800000000013</c:v>
                </c:pt>
                <c:pt idx="1712">
                  <c:v>53.285200000000003</c:v>
                </c:pt>
                <c:pt idx="1713">
                  <c:v>53.304699999999997</c:v>
                </c:pt>
                <c:pt idx="1714">
                  <c:v>53.324100000000001</c:v>
                </c:pt>
                <c:pt idx="1715">
                  <c:v>53.343499999999999</c:v>
                </c:pt>
                <c:pt idx="1716">
                  <c:v>53.363</c:v>
                </c:pt>
                <c:pt idx="1717">
                  <c:v>53.382400000000004</c:v>
                </c:pt>
                <c:pt idx="1718">
                  <c:v>53.401899999999998</c:v>
                </c:pt>
                <c:pt idx="1719">
                  <c:v>53.421300000000002</c:v>
                </c:pt>
                <c:pt idx="1720">
                  <c:v>53.440799999999996</c:v>
                </c:pt>
                <c:pt idx="1721">
                  <c:v>53.4602</c:v>
                </c:pt>
                <c:pt idx="1722">
                  <c:v>53.479600000000005</c:v>
                </c:pt>
                <c:pt idx="1723">
                  <c:v>53.499100000000006</c:v>
                </c:pt>
                <c:pt idx="1724">
                  <c:v>53.518500000000003</c:v>
                </c:pt>
                <c:pt idx="1725">
                  <c:v>53.538000000000004</c:v>
                </c:pt>
                <c:pt idx="1726">
                  <c:v>53.557399999999994</c:v>
                </c:pt>
                <c:pt idx="1727">
                  <c:v>53.576900000000002</c:v>
                </c:pt>
                <c:pt idx="1728">
                  <c:v>53.596300000000006</c:v>
                </c:pt>
                <c:pt idx="1729">
                  <c:v>53.615700000000004</c:v>
                </c:pt>
                <c:pt idx="1730">
                  <c:v>53.635200000000012</c:v>
                </c:pt>
                <c:pt idx="1731">
                  <c:v>53.654599999999995</c:v>
                </c:pt>
                <c:pt idx="1732">
                  <c:v>53.674100000000003</c:v>
                </c:pt>
                <c:pt idx="1733">
                  <c:v>53.693500000000007</c:v>
                </c:pt>
                <c:pt idx="1734">
                  <c:v>53.712900000000005</c:v>
                </c:pt>
                <c:pt idx="1735">
                  <c:v>53.732400000000013</c:v>
                </c:pt>
                <c:pt idx="1736">
                  <c:v>53.751799999999996</c:v>
                </c:pt>
                <c:pt idx="1737">
                  <c:v>53.771300000000004</c:v>
                </c:pt>
                <c:pt idx="1738">
                  <c:v>53.790700000000008</c:v>
                </c:pt>
                <c:pt idx="1739">
                  <c:v>53.810199999999995</c:v>
                </c:pt>
                <c:pt idx="1740">
                  <c:v>53.829600000000006</c:v>
                </c:pt>
                <c:pt idx="1741">
                  <c:v>53.849000000000004</c:v>
                </c:pt>
                <c:pt idx="1742">
                  <c:v>53.868500000000004</c:v>
                </c:pt>
                <c:pt idx="1743">
                  <c:v>53.887899999999995</c:v>
                </c:pt>
                <c:pt idx="1744">
                  <c:v>53.907399999999996</c:v>
                </c:pt>
                <c:pt idx="1745">
                  <c:v>53.9268</c:v>
                </c:pt>
                <c:pt idx="1746">
                  <c:v>53.946300000000001</c:v>
                </c:pt>
                <c:pt idx="1747">
                  <c:v>53.965700000000005</c:v>
                </c:pt>
                <c:pt idx="1748">
                  <c:v>53.985100000000003</c:v>
                </c:pt>
                <c:pt idx="1749">
                  <c:v>54.004599999999996</c:v>
                </c:pt>
                <c:pt idx="1750">
                  <c:v>54.024000000000001</c:v>
                </c:pt>
                <c:pt idx="1751">
                  <c:v>54.043500000000002</c:v>
                </c:pt>
                <c:pt idx="1752">
                  <c:v>54.062900000000006</c:v>
                </c:pt>
                <c:pt idx="1753">
                  <c:v>54.0824</c:v>
                </c:pt>
                <c:pt idx="1754">
                  <c:v>54.101800000000004</c:v>
                </c:pt>
                <c:pt idx="1755">
                  <c:v>54.121200000000002</c:v>
                </c:pt>
                <c:pt idx="1756">
                  <c:v>54.140700000000002</c:v>
                </c:pt>
                <c:pt idx="1757">
                  <c:v>54.160100000000007</c:v>
                </c:pt>
                <c:pt idx="1758">
                  <c:v>54.179600000000001</c:v>
                </c:pt>
                <c:pt idx="1759">
                  <c:v>54.199000000000012</c:v>
                </c:pt>
                <c:pt idx="1760">
                  <c:v>54.218400000000003</c:v>
                </c:pt>
                <c:pt idx="1761">
                  <c:v>54.237900000000003</c:v>
                </c:pt>
                <c:pt idx="1762">
                  <c:v>54.257300000000001</c:v>
                </c:pt>
                <c:pt idx="1763">
                  <c:v>54.276800000000001</c:v>
                </c:pt>
                <c:pt idx="1764">
                  <c:v>54.296200000000013</c:v>
                </c:pt>
                <c:pt idx="1765">
                  <c:v>54.3157</c:v>
                </c:pt>
                <c:pt idx="1766">
                  <c:v>54.335100000000004</c:v>
                </c:pt>
                <c:pt idx="1767">
                  <c:v>54.354499999999994</c:v>
                </c:pt>
                <c:pt idx="1768">
                  <c:v>54.373999999999995</c:v>
                </c:pt>
                <c:pt idx="1769">
                  <c:v>54.3934</c:v>
                </c:pt>
                <c:pt idx="1770">
                  <c:v>54.4129</c:v>
                </c:pt>
                <c:pt idx="1771">
                  <c:v>54.432300000000005</c:v>
                </c:pt>
                <c:pt idx="1772">
                  <c:v>54.451799999999999</c:v>
                </c:pt>
                <c:pt idx="1773">
                  <c:v>54.471199999999996</c:v>
                </c:pt>
                <c:pt idx="1774">
                  <c:v>54.490600000000001</c:v>
                </c:pt>
                <c:pt idx="1775">
                  <c:v>54.510100000000001</c:v>
                </c:pt>
                <c:pt idx="1776">
                  <c:v>54.529500000000006</c:v>
                </c:pt>
                <c:pt idx="1777">
                  <c:v>54.549000000000007</c:v>
                </c:pt>
                <c:pt idx="1778">
                  <c:v>54.568400000000011</c:v>
                </c:pt>
                <c:pt idx="1779">
                  <c:v>54.587899999999998</c:v>
                </c:pt>
                <c:pt idx="1780">
                  <c:v>54.607300000000002</c:v>
                </c:pt>
                <c:pt idx="1781">
                  <c:v>54.626700000000007</c:v>
                </c:pt>
                <c:pt idx="1782">
                  <c:v>54.6462</c:v>
                </c:pt>
                <c:pt idx="1783">
                  <c:v>54.665600000000012</c:v>
                </c:pt>
                <c:pt idx="1784">
                  <c:v>54.685100000000006</c:v>
                </c:pt>
                <c:pt idx="1785">
                  <c:v>54.704500000000003</c:v>
                </c:pt>
                <c:pt idx="1786">
                  <c:v>54.723900000000008</c:v>
                </c:pt>
                <c:pt idx="1787">
                  <c:v>54.743400000000001</c:v>
                </c:pt>
                <c:pt idx="1788">
                  <c:v>54.762800000000013</c:v>
                </c:pt>
                <c:pt idx="1789">
                  <c:v>54.782300000000006</c:v>
                </c:pt>
                <c:pt idx="1790">
                  <c:v>54.801699999999997</c:v>
                </c:pt>
                <c:pt idx="1791">
                  <c:v>54.821200000000005</c:v>
                </c:pt>
                <c:pt idx="1792">
                  <c:v>54.840599999999995</c:v>
                </c:pt>
                <c:pt idx="1793">
                  <c:v>54.86</c:v>
                </c:pt>
                <c:pt idx="1794">
                  <c:v>54.8795</c:v>
                </c:pt>
                <c:pt idx="1795">
                  <c:v>54.898900000000005</c:v>
                </c:pt>
                <c:pt idx="1796">
                  <c:v>54.918400000000005</c:v>
                </c:pt>
                <c:pt idx="1797">
                  <c:v>54.937799999999996</c:v>
                </c:pt>
                <c:pt idx="1798">
                  <c:v>54.957299999999996</c:v>
                </c:pt>
                <c:pt idx="1799">
                  <c:v>54.976700000000001</c:v>
                </c:pt>
                <c:pt idx="1800">
                  <c:v>54.996100000000006</c:v>
                </c:pt>
                <c:pt idx="1801">
                  <c:v>55.015600000000006</c:v>
                </c:pt>
                <c:pt idx="1802">
                  <c:v>55.035000000000004</c:v>
                </c:pt>
                <c:pt idx="1803">
                  <c:v>55.054499999999997</c:v>
                </c:pt>
                <c:pt idx="1804">
                  <c:v>55.073900000000002</c:v>
                </c:pt>
                <c:pt idx="1805">
                  <c:v>55.093400000000003</c:v>
                </c:pt>
                <c:pt idx="1806">
                  <c:v>55.1128</c:v>
                </c:pt>
                <c:pt idx="1807">
                  <c:v>55.132200000000012</c:v>
                </c:pt>
                <c:pt idx="1808">
                  <c:v>55.151699999999998</c:v>
                </c:pt>
                <c:pt idx="1809">
                  <c:v>55.171100000000003</c:v>
                </c:pt>
                <c:pt idx="1810">
                  <c:v>55.190600000000003</c:v>
                </c:pt>
                <c:pt idx="1811">
                  <c:v>55.21</c:v>
                </c:pt>
                <c:pt idx="1812">
                  <c:v>55.229400000000012</c:v>
                </c:pt>
                <c:pt idx="1813">
                  <c:v>55.248900000000006</c:v>
                </c:pt>
                <c:pt idx="1814">
                  <c:v>55.268300000000018</c:v>
                </c:pt>
                <c:pt idx="1815">
                  <c:v>55.287800000000004</c:v>
                </c:pt>
                <c:pt idx="1816">
                  <c:v>55.307199999999995</c:v>
                </c:pt>
                <c:pt idx="1817">
                  <c:v>55.326700000000002</c:v>
                </c:pt>
                <c:pt idx="1818">
                  <c:v>55.3461</c:v>
                </c:pt>
                <c:pt idx="1819">
                  <c:v>55.365500000000004</c:v>
                </c:pt>
                <c:pt idx="1820">
                  <c:v>55.384999999999998</c:v>
                </c:pt>
                <c:pt idx="1821">
                  <c:v>55.404399999999995</c:v>
                </c:pt>
                <c:pt idx="1822">
                  <c:v>55.423900000000003</c:v>
                </c:pt>
                <c:pt idx="1823">
                  <c:v>55.443300000000001</c:v>
                </c:pt>
                <c:pt idx="1824">
                  <c:v>55.462800000000001</c:v>
                </c:pt>
                <c:pt idx="1825">
                  <c:v>55.482200000000006</c:v>
                </c:pt>
                <c:pt idx="1826">
                  <c:v>55.501599999999996</c:v>
                </c:pt>
                <c:pt idx="1827">
                  <c:v>55.521100000000004</c:v>
                </c:pt>
                <c:pt idx="1828">
                  <c:v>55.540500000000002</c:v>
                </c:pt>
                <c:pt idx="1829">
                  <c:v>55.56</c:v>
                </c:pt>
                <c:pt idx="1830">
                  <c:v>55.5794</c:v>
                </c:pt>
                <c:pt idx="1831">
                  <c:v>55.598900000000008</c:v>
                </c:pt>
                <c:pt idx="1832">
                  <c:v>55.618300000000005</c:v>
                </c:pt>
                <c:pt idx="1833">
                  <c:v>55.637700000000002</c:v>
                </c:pt>
                <c:pt idx="1834">
                  <c:v>55.657199999999996</c:v>
                </c:pt>
                <c:pt idx="1835">
                  <c:v>55.676600000000001</c:v>
                </c:pt>
                <c:pt idx="1836">
                  <c:v>55.696100000000008</c:v>
                </c:pt>
                <c:pt idx="1837">
                  <c:v>55.715500000000006</c:v>
                </c:pt>
                <c:pt idx="1838">
                  <c:v>55.734900000000003</c:v>
                </c:pt>
                <c:pt idx="1839">
                  <c:v>55.754400000000004</c:v>
                </c:pt>
                <c:pt idx="1840">
                  <c:v>55.773800000000001</c:v>
                </c:pt>
                <c:pt idx="1841">
                  <c:v>55.793300000000009</c:v>
                </c:pt>
                <c:pt idx="1842">
                  <c:v>55.8127</c:v>
                </c:pt>
                <c:pt idx="1843">
                  <c:v>55.8322</c:v>
                </c:pt>
                <c:pt idx="1844">
                  <c:v>55.851599999999998</c:v>
                </c:pt>
                <c:pt idx="1845">
                  <c:v>55.870999999999995</c:v>
                </c:pt>
                <c:pt idx="1846">
                  <c:v>55.890500000000003</c:v>
                </c:pt>
                <c:pt idx="1847">
                  <c:v>55.9099</c:v>
                </c:pt>
                <c:pt idx="1848">
                  <c:v>55.929400000000001</c:v>
                </c:pt>
                <c:pt idx="1849">
                  <c:v>55.948800000000006</c:v>
                </c:pt>
                <c:pt idx="1850">
                  <c:v>55.968300000000006</c:v>
                </c:pt>
                <c:pt idx="1851">
                  <c:v>55.987699999999997</c:v>
                </c:pt>
                <c:pt idx="1852">
                  <c:v>56.007100000000001</c:v>
                </c:pt>
                <c:pt idx="1853">
                  <c:v>56.026600000000002</c:v>
                </c:pt>
                <c:pt idx="1854">
                  <c:v>56.046000000000006</c:v>
                </c:pt>
                <c:pt idx="1855">
                  <c:v>56.065500000000007</c:v>
                </c:pt>
                <c:pt idx="1856">
                  <c:v>56.084899999999998</c:v>
                </c:pt>
                <c:pt idx="1857">
                  <c:v>56.104400000000005</c:v>
                </c:pt>
                <c:pt idx="1858">
                  <c:v>56.123800000000003</c:v>
                </c:pt>
                <c:pt idx="1859">
                  <c:v>56.1432</c:v>
                </c:pt>
                <c:pt idx="1860">
                  <c:v>56.162700000000008</c:v>
                </c:pt>
                <c:pt idx="1861">
                  <c:v>56.182100000000005</c:v>
                </c:pt>
                <c:pt idx="1862">
                  <c:v>56.201600000000006</c:v>
                </c:pt>
                <c:pt idx="1863">
                  <c:v>56.221000000000011</c:v>
                </c:pt>
                <c:pt idx="1864">
                  <c:v>56.240400000000001</c:v>
                </c:pt>
                <c:pt idx="1865">
                  <c:v>56.259900000000002</c:v>
                </c:pt>
                <c:pt idx="1866">
                  <c:v>56.279300000000006</c:v>
                </c:pt>
                <c:pt idx="1867">
                  <c:v>56.298800000000007</c:v>
                </c:pt>
                <c:pt idx="1868">
                  <c:v>56.318200000000004</c:v>
                </c:pt>
                <c:pt idx="1869">
                  <c:v>56.337699999999998</c:v>
                </c:pt>
                <c:pt idx="1870">
                  <c:v>56.357099999999996</c:v>
                </c:pt>
                <c:pt idx="1871">
                  <c:v>56.3765</c:v>
                </c:pt>
                <c:pt idx="1872">
                  <c:v>56.396000000000001</c:v>
                </c:pt>
                <c:pt idx="1873">
                  <c:v>56.415400000000005</c:v>
                </c:pt>
                <c:pt idx="1874">
                  <c:v>56.434899999999999</c:v>
                </c:pt>
                <c:pt idx="1875">
                  <c:v>56.454299999999996</c:v>
                </c:pt>
                <c:pt idx="1876">
                  <c:v>56.473800000000004</c:v>
                </c:pt>
                <c:pt idx="1877">
                  <c:v>56.493200000000002</c:v>
                </c:pt>
                <c:pt idx="1878">
                  <c:v>56.512600000000006</c:v>
                </c:pt>
                <c:pt idx="1879">
                  <c:v>56.532100000000007</c:v>
                </c:pt>
                <c:pt idx="1880">
                  <c:v>56.551499999999997</c:v>
                </c:pt>
                <c:pt idx="1881">
                  <c:v>56.571000000000005</c:v>
                </c:pt>
                <c:pt idx="1882">
                  <c:v>56.590400000000002</c:v>
                </c:pt>
                <c:pt idx="1883">
                  <c:v>56.609900000000003</c:v>
                </c:pt>
                <c:pt idx="1884">
                  <c:v>56.629300000000008</c:v>
                </c:pt>
                <c:pt idx="1885">
                  <c:v>56.648700000000005</c:v>
                </c:pt>
                <c:pt idx="1886">
                  <c:v>56.668200000000013</c:v>
                </c:pt>
                <c:pt idx="1887">
                  <c:v>56.687599999999996</c:v>
                </c:pt>
                <c:pt idx="1888">
                  <c:v>56.707100000000004</c:v>
                </c:pt>
                <c:pt idx="1889">
                  <c:v>56.726500000000009</c:v>
                </c:pt>
                <c:pt idx="1890">
                  <c:v>56.745900000000006</c:v>
                </c:pt>
                <c:pt idx="1891">
                  <c:v>56.765400000000007</c:v>
                </c:pt>
                <c:pt idx="1892">
                  <c:v>56.784800000000004</c:v>
                </c:pt>
                <c:pt idx="1893">
                  <c:v>56.804299999999998</c:v>
                </c:pt>
                <c:pt idx="1894">
                  <c:v>56.823700000000002</c:v>
                </c:pt>
                <c:pt idx="1895">
                  <c:v>56.843199999999996</c:v>
                </c:pt>
                <c:pt idx="1896">
                  <c:v>56.8626</c:v>
                </c:pt>
                <c:pt idx="1897">
                  <c:v>56.881999999999998</c:v>
                </c:pt>
                <c:pt idx="1898">
                  <c:v>56.901499999999999</c:v>
                </c:pt>
                <c:pt idx="1899">
                  <c:v>56.920900000000003</c:v>
                </c:pt>
                <c:pt idx="1900">
                  <c:v>56.940400000000004</c:v>
                </c:pt>
                <c:pt idx="1901">
                  <c:v>56.959799999999994</c:v>
                </c:pt>
                <c:pt idx="1902">
                  <c:v>56.979300000000002</c:v>
                </c:pt>
                <c:pt idx="1903">
                  <c:v>56.998700000000007</c:v>
                </c:pt>
                <c:pt idx="1904">
                  <c:v>57.018100000000004</c:v>
                </c:pt>
                <c:pt idx="1905">
                  <c:v>57.037600000000005</c:v>
                </c:pt>
                <c:pt idx="1906">
                  <c:v>57.056999999999995</c:v>
                </c:pt>
                <c:pt idx="1907">
                  <c:v>57.076500000000003</c:v>
                </c:pt>
                <c:pt idx="1908">
                  <c:v>57.095900000000007</c:v>
                </c:pt>
                <c:pt idx="1909">
                  <c:v>57.115400000000001</c:v>
                </c:pt>
                <c:pt idx="1910">
                  <c:v>57.134800000000006</c:v>
                </c:pt>
                <c:pt idx="1911">
                  <c:v>57.154199999999996</c:v>
                </c:pt>
                <c:pt idx="1912">
                  <c:v>57.173700000000004</c:v>
                </c:pt>
                <c:pt idx="1913">
                  <c:v>57.193100000000008</c:v>
                </c:pt>
                <c:pt idx="1914">
                  <c:v>57.212600000000002</c:v>
                </c:pt>
                <c:pt idx="1915">
                  <c:v>57.232000000000006</c:v>
                </c:pt>
                <c:pt idx="1916">
                  <c:v>57.251400000000004</c:v>
                </c:pt>
                <c:pt idx="1917">
                  <c:v>57.270900000000005</c:v>
                </c:pt>
                <c:pt idx="1918">
                  <c:v>57.290300000000009</c:v>
                </c:pt>
                <c:pt idx="1919">
                  <c:v>57.309799999999996</c:v>
                </c:pt>
                <c:pt idx="1920">
                  <c:v>57.3292</c:v>
                </c:pt>
                <c:pt idx="1921">
                  <c:v>57.348700000000001</c:v>
                </c:pt>
                <c:pt idx="1922">
                  <c:v>57.368100000000005</c:v>
                </c:pt>
                <c:pt idx="1923">
                  <c:v>57.387499999999996</c:v>
                </c:pt>
                <c:pt idx="1924">
                  <c:v>57.407000000000004</c:v>
                </c:pt>
                <c:pt idx="1925">
                  <c:v>57.426400000000001</c:v>
                </c:pt>
                <c:pt idx="1926">
                  <c:v>57.445900000000002</c:v>
                </c:pt>
                <c:pt idx="1927">
                  <c:v>57.465300000000006</c:v>
                </c:pt>
                <c:pt idx="1928">
                  <c:v>57.484799999999993</c:v>
                </c:pt>
                <c:pt idx="1929">
                  <c:v>57.504200000000004</c:v>
                </c:pt>
                <c:pt idx="1930">
                  <c:v>57.523600000000002</c:v>
                </c:pt>
                <c:pt idx="1931">
                  <c:v>57.543100000000003</c:v>
                </c:pt>
                <c:pt idx="1932">
                  <c:v>57.562500000000007</c:v>
                </c:pt>
                <c:pt idx="1933">
                  <c:v>57.582000000000001</c:v>
                </c:pt>
                <c:pt idx="1934">
                  <c:v>57.601400000000005</c:v>
                </c:pt>
                <c:pt idx="1935">
                  <c:v>57.620900000000006</c:v>
                </c:pt>
                <c:pt idx="1936">
                  <c:v>57.640300000000003</c:v>
                </c:pt>
                <c:pt idx="1937">
                  <c:v>57.659700000000001</c:v>
                </c:pt>
                <c:pt idx="1938">
                  <c:v>57.679200000000002</c:v>
                </c:pt>
                <c:pt idx="1939">
                  <c:v>57.698600000000013</c:v>
                </c:pt>
                <c:pt idx="1940">
                  <c:v>57.718100000000007</c:v>
                </c:pt>
                <c:pt idx="1941">
                  <c:v>57.737500000000004</c:v>
                </c:pt>
                <c:pt idx="1942">
                  <c:v>57.756900000000002</c:v>
                </c:pt>
                <c:pt idx="1943">
                  <c:v>57.776400000000002</c:v>
                </c:pt>
                <c:pt idx="1944">
                  <c:v>57.795800000000007</c:v>
                </c:pt>
                <c:pt idx="1945">
                  <c:v>57.815300000000001</c:v>
                </c:pt>
                <c:pt idx="1946">
                  <c:v>57.834699999999998</c:v>
                </c:pt>
                <c:pt idx="1947">
                  <c:v>57.854199999999999</c:v>
                </c:pt>
                <c:pt idx="1948">
                  <c:v>57.873599999999996</c:v>
                </c:pt>
                <c:pt idx="1949">
                  <c:v>57.893000000000001</c:v>
                </c:pt>
                <c:pt idx="1950">
                  <c:v>57.912500000000001</c:v>
                </c:pt>
                <c:pt idx="1951">
                  <c:v>57.931899999999999</c:v>
                </c:pt>
                <c:pt idx="1952">
                  <c:v>57.951399999999992</c:v>
                </c:pt>
                <c:pt idx="1953">
                  <c:v>57.970800000000004</c:v>
                </c:pt>
                <c:pt idx="1954">
                  <c:v>57.990300000000005</c:v>
                </c:pt>
                <c:pt idx="1955">
                  <c:v>58.009700000000002</c:v>
                </c:pt>
                <c:pt idx="1956">
                  <c:v>58.029100000000007</c:v>
                </c:pt>
                <c:pt idx="1957">
                  <c:v>58.0486</c:v>
                </c:pt>
                <c:pt idx="1958">
                  <c:v>58.068000000000005</c:v>
                </c:pt>
                <c:pt idx="1959">
                  <c:v>58.087499999999999</c:v>
                </c:pt>
                <c:pt idx="1960">
                  <c:v>58.106900000000003</c:v>
                </c:pt>
                <c:pt idx="1961">
                  <c:v>58.126400000000011</c:v>
                </c:pt>
                <c:pt idx="1962">
                  <c:v>58.145800000000001</c:v>
                </c:pt>
                <c:pt idx="1963">
                  <c:v>58.165200000000013</c:v>
                </c:pt>
                <c:pt idx="1964">
                  <c:v>58.184699999999999</c:v>
                </c:pt>
                <c:pt idx="1965">
                  <c:v>58.204100000000004</c:v>
                </c:pt>
                <c:pt idx="1966">
                  <c:v>58.223600000000012</c:v>
                </c:pt>
                <c:pt idx="1967">
                  <c:v>58.243000000000002</c:v>
                </c:pt>
                <c:pt idx="1968">
                  <c:v>58.262400000000007</c:v>
                </c:pt>
                <c:pt idx="1969">
                  <c:v>58.2819</c:v>
                </c:pt>
                <c:pt idx="1970">
                  <c:v>58.301299999999998</c:v>
                </c:pt>
                <c:pt idx="1971">
                  <c:v>58.320800000000006</c:v>
                </c:pt>
                <c:pt idx="1972">
                  <c:v>58.340199999999996</c:v>
                </c:pt>
                <c:pt idx="1973">
                  <c:v>58.359699999999997</c:v>
                </c:pt>
                <c:pt idx="1974">
                  <c:v>58.379100000000001</c:v>
                </c:pt>
                <c:pt idx="1975">
                  <c:v>58.398500000000006</c:v>
                </c:pt>
                <c:pt idx="1976">
                  <c:v>58.417999999999999</c:v>
                </c:pt>
                <c:pt idx="1977">
                  <c:v>58.437400000000004</c:v>
                </c:pt>
                <c:pt idx="1978">
                  <c:v>58.456899999999997</c:v>
                </c:pt>
                <c:pt idx="1979">
                  <c:v>58.476300000000002</c:v>
                </c:pt>
                <c:pt idx="1980">
                  <c:v>58.495800000000003</c:v>
                </c:pt>
                <c:pt idx="1981">
                  <c:v>58.5152</c:v>
                </c:pt>
                <c:pt idx="1982">
                  <c:v>58.534600000000005</c:v>
                </c:pt>
                <c:pt idx="1983">
                  <c:v>58.554099999999998</c:v>
                </c:pt>
                <c:pt idx="1984">
                  <c:v>58.573500000000003</c:v>
                </c:pt>
                <c:pt idx="1985">
                  <c:v>58.593000000000011</c:v>
                </c:pt>
                <c:pt idx="1986">
                  <c:v>58.612400000000001</c:v>
                </c:pt>
                <c:pt idx="1987">
                  <c:v>58.631900000000002</c:v>
                </c:pt>
                <c:pt idx="1988">
                  <c:v>58.651299999999999</c:v>
                </c:pt>
                <c:pt idx="1989">
                  <c:v>58.670700000000004</c:v>
                </c:pt>
                <c:pt idx="1990">
                  <c:v>58.690200000000011</c:v>
                </c:pt>
                <c:pt idx="1991">
                  <c:v>58.709600000000002</c:v>
                </c:pt>
                <c:pt idx="1992">
                  <c:v>58.72910000000001</c:v>
                </c:pt>
                <c:pt idx="1993">
                  <c:v>58.748500000000007</c:v>
                </c:pt>
                <c:pt idx="1994">
                  <c:v>58.767900000000004</c:v>
                </c:pt>
                <c:pt idx="1995">
                  <c:v>58.787400000000005</c:v>
                </c:pt>
                <c:pt idx="1996">
                  <c:v>58.806799999999996</c:v>
                </c:pt>
                <c:pt idx="1997">
                  <c:v>58.826300000000003</c:v>
                </c:pt>
                <c:pt idx="1998">
                  <c:v>58.845700000000001</c:v>
                </c:pt>
                <c:pt idx="1999">
                  <c:v>58.865200000000002</c:v>
                </c:pt>
                <c:pt idx="2000">
                  <c:v>58.884599999999999</c:v>
                </c:pt>
                <c:pt idx="2001">
                  <c:v>58.903999999999996</c:v>
                </c:pt>
                <c:pt idx="2002">
                  <c:v>58.923500000000004</c:v>
                </c:pt>
                <c:pt idx="2003">
                  <c:v>58.942900000000002</c:v>
                </c:pt>
                <c:pt idx="2004">
                  <c:v>58.962400000000002</c:v>
                </c:pt>
                <c:pt idx="2005">
                  <c:v>58.981799999999993</c:v>
                </c:pt>
                <c:pt idx="2006">
                  <c:v>59.001300000000001</c:v>
                </c:pt>
                <c:pt idx="2007">
                  <c:v>59.020700000000005</c:v>
                </c:pt>
                <c:pt idx="2008">
                  <c:v>59.040100000000002</c:v>
                </c:pt>
                <c:pt idx="2009">
                  <c:v>59.059599999999996</c:v>
                </c:pt>
                <c:pt idx="2010">
                  <c:v>59.079000000000001</c:v>
                </c:pt>
                <c:pt idx="2011">
                  <c:v>59.098500000000008</c:v>
                </c:pt>
                <c:pt idx="2012">
                  <c:v>59.117899999999999</c:v>
                </c:pt>
                <c:pt idx="2013">
                  <c:v>59.137300000000003</c:v>
                </c:pt>
                <c:pt idx="2014">
                  <c:v>59.156800000000004</c:v>
                </c:pt>
                <c:pt idx="2015">
                  <c:v>59.176200000000001</c:v>
                </c:pt>
                <c:pt idx="2016">
                  <c:v>59.195700000000009</c:v>
                </c:pt>
                <c:pt idx="2017">
                  <c:v>59.215100000000007</c:v>
                </c:pt>
                <c:pt idx="2018">
                  <c:v>59.2346</c:v>
                </c:pt>
                <c:pt idx="2019">
                  <c:v>59.254000000000005</c:v>
                </c:pt>
                <c:pt idx="2020">
                  <c:v>59.273400000000002</c:v>
                </c:pt>
                <c:pt idx="2021">
                  <c:v>59.29290000000001</c:v>
                </c:pt>
                <c:pt idx="2022">
                  <c:v>59.3123</c:v>
                </c:pt>
                <c:pt idx="2023">
                  <c:v>59.331799999999994</c:v>
                </c:pt>
                <c:pt idx="2024">
                  <c:v>59.351199999999999</c:v>
                </c:pt>
                <c:pt idx="2025">
                  <c:v>59.370699999999999</c:v>
                </c:pt>
                <c:pt idx="2026">
                  <c:v>59.390100000000004</c:v>
                </c:pt>
                <c:pt idx="2027">
                  <c:v>59.409500000000001</c:v>
                </c:pt>
                <c:pt idx="2028">
                  <c:v>59.429000000000002</c:v>
                </c:pt>
                <c:pt idx="2029">
                  <c:v>59.448400000000007</c:v>
                </c:pt>
                <c:pt idx="2030">
                  <c:v>59.4679</c:v>
                </c:pt>
                <c:pt idx="2031">
                  <c:v>59.487299999999998</c:v>
                </c:pt>
                <c:pt idx="2032">
                  <c:v>59.506800000000005</c:v>
                </c:pt>
                <c:pt idx="2033">
                  <c:v>59.526200000000003</c:v>
                </c:pt>
                <c:pt idx="2034">
                  <c:v>59.5456</c:v>
                </c:pt>
                <c:pt idx="2035">
                  <c:v>59.565100000000008</c:v>
                </c:pt>
                <c:pt idx="2036">
                  <c:v>59.584499999999998</c:v>
                </c:pt>
                <c:pt idx="2037">
                  <c:v>59.604000000000006</c:v>
                </c:pt>
                <c:pt idx="2038">
                  <c:v>59.623400000000011</c:v>
                </c:pt>
                <c:pt idx="2039">
                  <c:v>59.642800000000001</c:v>
                </c:pt>
                <c:pt idx="2040">
                  <c:v>59.662300000000009</c:v>
                </c:pt>
                <c:pt idx="2041">
                  <c:v>59.681699999999999</c:v>
                </c:pt>
                <c:pt idx="2042">
                  <c:v>59.7012</c:v>
                </c:pt>
                <c:pt idx="2043">
                  <c:v>59.720600000000012</c:v>
                </c:pt>
                <c:pt idx="2044">
                  <c:v>59.740100000000005</c:v>
                </c:pt>
                <c:pt idx="2045">
                  <c:v>59.759500000000003</c:v>
                </c:pt>
                <c:pt idx="2046">
                  <c:v>59.778900000000007</c:v>
                </c:pt>
                <c:pt idx="2047">
                  <c:v>59.798400000000008</c:v>
                </c:pt>
                <c:pt idx="2048">
                  <c:v>59.817799999999998</c:v>
                </c:pt>
                <c:pt idx="2049">
                  <c:v>59.837299999999999</c:v>
                </c:pt>
                <c:pt idx="2050">
                  <c:v>59.856699999999996</c:v>
                </c:pt>
                <c:pt idx="2051">
                  <c:v>59.876200000000004</c:v>
                </c:pt>
                <c:pt idx="2052">
                  <c:v>59.895600000000002</c:v>
                </c:pt>
                <c:pt idx="2053">
                  <c:v>59.914999999999999</c:v>
                </c:pt>
                <c:pt idx="2054">
                  <c:v>59.9345</c:v>
                </c:pt>
                <c:pt idx="2055">
                  <c:v>59.953899999999997</c:v>
                </c:pt>
                <c:pt idx="2056">
                  <c:v>59.973400000000005</c:v>
                </c:pt>
                <c:pt idx="2057">
                  <c:v>59.992800000000003</c:v>
                </c:pt>
                <c:pt idx="2058">
                  <c:v>60.012300000000003</c:v>
                </c:pt>
                <c:pt idx="2059">
                  <c:v>60.031700000000001</c:v>
                </c:pt>
                <c:pt idx="2060">
                  <c:v>60.051099999999998</c:v>
                </c:pt>
                <c:pt idx="2061">
                  <c:v>60.070600000000006</c:v>
                </c:pt>
                <c:pt idx="2062">
                  <c:v>60.09</c:v>
                </c:pt>
                <c:pt idx="2063">
                  <c:v>60.109500000000004</c:v>
                </c:pt>
                <c:pt idx="2064">
                  <c:v>60.128900000000009</c:v>
                </c:pt>
                <c:pt idx="2065">
                  <c:v>60.148300000000006</c:v>
                </c:pt>
                <c:pt idx="2066">
                  <c:v>60.1678</c:v>
                </c:pt>
                <c:pt idx="2067">
                  <c:v>60.187200000000004</c:v>
                </c:pt>
                <c:pt idx="2068">
                  <c:v>60.206700000000005</c:v>
                </c:pt>
                <c:pt idx="2069">
                  <c:v>60.22610000000001</c:v>
                </c:pt>
                <c:pt idx="2070">
                  <c:v>60.245600000000003</c:v>
                </c:pt>
                <c:pt idx="2071">
                  <c:v>60.265000000000008</c:v>
                </c:pt>
                <c:pt idx="2072">
                  <c:v>60.284400000000005</c:v>
                </c:pt>
                <c:pt idx="2073">
                  <c:v>60.303899999999999</c:v>
                </c:pt>
                <c:pt idx="2074">
                  <c:v>60.323300000000003</c:v>
                </c:pt>
                <c:pt idx="2075">
                  <c:v>60.342800000000004</c:v>
                </c:pt>
                <c:pt idx="2076">
                  <c:v>60.362200000000001</c:v>
                </c:pt>
                <c:pt idx="2077">
                  <c:v>60.381699999999995</c:v>
                </c:pt>
                <c:pt idx="2078">
                  <c:v>60.4011</c:v>
                </c:pt>
                <c:pt idx="2079">
                  <c:v>60.420500000000004</c:v>
                </c:pt>
                <c:pt idx="2080">
                  <c:v>60.44</c:v>
                </c:pt>
                <c:pt idx="2081">
                  <c:v>60.459399999999995</c:v>
                </c:pt>
                <c:pt idx="2082">
                  <c:v>60.478900000000003</c:v>
                </c:pt>
                <c:pt idx="2083">
                  <c:v>60.498300000000008</c:v>
                </c:pt>
                <c:pt idx="2084">
                  <c:v>60.517799999999994</c:v>
                </c:pt>
                <c:pt idx="2085">
                  <c:v>60.537200000000006</c:v>
                </c:pt>
                <c:pt idx="2086">
                  <c:v>60.556599999999996</c:v>
                </c:pt>
                <c:pt idx="2087">
                  <c:v>60.576100000000004</c:v>
                </c:pt>
                <c:pt idx="2088">
                  <c:v>60.595500000000008</c:v>
                </c:pt>
                <c:pt idx="2089">
                  <c:v>60.615000000000002</c:v>
                </c:pt>
                <c:pt idx="2090">
                  <c:v>60.634400000000007</c:v>
                </c:pt>
                <c:pt idx="2091">
                  <c:v>60.653800000000004</c:v>
                </c:pt>
                <c:pt idx="2092">
                  <c:v>60.673300000000005</c:v>
                </c:pt>
                <c:pt idx="2093">
                  <c:v>60.692700000000009</c:v>
                </c:pt>
                <c:pt idx="2094">
                  <c:v>60.712200000000003</c:v>
                </c:pt>
                <c:pt idx="2095">
                  <c:v>60.7316</c:v>
                </c:pt>
                <c:pt idx="2096">
                  <c:v>60.751100000000001</c:v>
                </c:pt>
                <c:pt idx="2097">
                  <c:v>60.770500000000006</c:v>
                </c:pt>
                <c:pt idx="2098">
                  <c:v>60.789900000000003</c:v>
                </c:pt>
                <c:pt idx="2099">
                  <c:v>60.809400000000004</c:v>
                </c:pt>
                <c:pt idx="2100">
                  <c:v>60.828800000000001</c:v>
                </c:pt>
                <c:pt idx="2101">
                  <c:v>60.848300000000002</c:v>
                </c:pt>
                <c:pt idx="2102">
                  <c:v>60.867699999999999</c:v>
                </c:pt>
                <c:pt idx="2103">
                  <c:v>60.887199999999993</c:v>
                </c:pt>
                <c:pt idx="2104">
                  <c:v>60.906600000000005</c:v>
                </c:pt>
                <c:pt idx="2105">
                  <c:v>60.926000000000002</c:v>
                </c:pt>
                <c:pt idx="2106">
                  <c:v>60.945500000000003</c:v>
                </c:pt>
                <c:pt idx="2107">
                  <c:v>60.9649</c:v>
                </c:pt>
                <c:pt idx="2108">
                  <c:v>60.984399999999994</c:v>
                </c:pt>
                <c:pt idx="2109">
                  <c:v>61.003800000000005</c:v>
                </c:pt>
                <c:pt idx="2110">
                  <c:v>61.023300000000006</c:v>
                </c:pt>
                <c:pt idx="2111">
                  <c:v>61.042700000000011</c:v>
                </c:pt>
                <c:pt idx="2112">
                  <c:v>61.062100000000008</c:v>
                </c:pt>
                <c:pt idx="2113">
                  <c:v>61.081599999999995</c:v>
                </c:pt>
                <c:pt idx="2114">
                  <c:v>61.101000000000006</c:v>
                </c:pt>
                <c:pt idx="2115">
                  <c:v>61.120500000000007</c:v>
                </c:pt>
                <c:pt idx="2116">
                  <c:v>61.139900000000004</c:v>
                </c:pt>
                <c:pt idx="2117">
                  <c:v>61.159300000000002</c:v>
                </c:pt>
                <c:pt idx="2118">
                  <c:v>61.178800000000003</c:v>
                </c:pt>
                <c:pt idx="2119">
                  <c:v>61.198200000000007</c:v>
                </c:pt>
                <c:pt idx="2120">
                  <c:v>61.217700000000001</c:v>
                </c:pt>
                <c:pt idx="2121">
                  <c:v>61.237100000000005</c:v>
                </c:pt>
                <c:pt idx="2122">
                  <c:v>61.256600000000006</c:v>
                </c:pt>
                <c:pt idx="2123">
                  <c:v>61.276000000000003</c:v>
                </c:pt>
                <c:pt idx="2124">
                  <c:v>61.295400000000008</c:v>
                </c:pt>
                <c:pt idx="2125">
                  <c:v>61.314899999999994</c:v>
                </c:pt>
                <c:pt idx="2126">
                  <c:v>61.334299999999999</c:v>
                </c:pt>
                <c:pt idx="2127">
                  <c:v>61.353799999999993</c:v>
                </c:pt>
                <c:pt idx="2128">
                  <c:v>61.373200000000004</c:v>
                </c:pt>
                <c:pt idx="2129">
                  <c:v>61.392700000000005</c:v>
                </c:pt>
                <c:pt idx="2130">
                  <c:v>61.412100000000002</c:v>
                </c:pt>
                <c:pt idx="2131">
                  <c:v>61.4315</c:v>
                </c:pt>
                <c:pt idx="2132">
                  <c:v>61.450999999999993</c:v>
                </c:pt>
                <c:pt idx="2133">
                  <c:v>61.470400000000005</c:v>
                </c:pt>
                <c:pt idx="2134">
                  <c:v>61.489899999999999</c:v>
                </c:pt>
                <c:pt idx="2135">
                  <c:v>61.509300000000003</c:v>
                </c:pt>
                <c:pt idx="2136">
                  <c:v>61.528800000000011</c:v>
                </c:pt>
                <c:pt idx="2137">
                  <c:v>61.548200000000001</c:v>
                </c:pt>
                <c:pt idx="2138">
                  <c:v>61.567600000000006</c:v>
                </c:pt>
                <c:pt idx="2139">
                  <c:v>61.5871</c:v>
                </c:pt>
                <c:pt idx="2140">
                  <c:v>61.606500000000004</c:v>
                </c:pt>
                <c:pt idx="2141">
                  <c:v>61.626000000000012</c:v>
                </c:pt>
                <c:pt idx="2142">
                  <c:v>61.645400000000002</c:v>
                </c:pt>
                <c:pt idx="2143">
                  <c:v>61.6648</c:v>
                </c:pt>
                <c:pt idx="2144">
                  <c:v>61.6843</c:v>
                </c:pt>
                <c:pt idx="2145">
                  <c:v>61.703700000000005</c:v>
                </c:pt>
                <c:pt idx="2146">
                  <c:v>61.723200000000013</c:v>
                </c:pt>
                <c:pt idx="2147">
                  <c:v>61.742600000000003</c:v>
                </c:pt>
                <c:pt idx="2148">
                  <c:v>61.762100000000011</c:v>
                </c:pt>
                <c:pt idx="2149">
                  <c:v>61.781500000000001</c:v>
                </c:pt>
                <c:pt idx="2150">
                  <c:v>61.800899999999999</c:v>
                </c:pt>
                <c:pt idx="2151">
                  <c:v>61.820400000000006</c:v>
                </c:pt>
                <c:pt idx="2152">
                  <c:v>61.839800000000004</c:v>
                </c:pt>
                <c:pt idx="2153">
                  <c:v>61.859299999999998</c:v>
                </c:pt>
                <c:pt idx="2154">
                  <c:v>61.878700000000002</c:v>
                </c:pt>
                <c:pt idx="2155">
                  <c:v>61.898200000000003</c:v>
                </c:pt>
                <c:pt idx="2156">
                  <c:v>61.917599999999993</c:v>
                </c:pt>
                <c:pt idx="2157">
                  <c:v>61.937000000000005</c:v>
                </c:pt>
                <c:pt idx="2158">
                  <c:v>61.956499999999998</c:v>
                </c:pt>
                <c:pt idx="2159">
                  <c:v>61.975900000000003</c:v>
                </c:pt>
                <c:pt idx="2160">
                  <c:v>61.995400000000011</c:v>
                </c:pt>
                <c:pt idx="2161">
                  <c:v>62.014799999999994</c:v>
                </c:pt>
                <c:pt idx="2162">
                  <c:v>62.034300000000002</c:v>
                </c:pt>
                <c:pt idx="2163">
                  <c:v>62.053699999999999</c:v>
                </c:pt>
                <c:pt idx="2164">
                  <c:v>62.073100000000004</c:v>
                </c:pt>
                <c:pt idx="2165">
                  <c:v>62.092600000000012</c:v>
                </c:pt>
                <c:pt idx="2166">
                  <c:v>62.112000000000002</c:v>
                </c:pt>
                <c:pt idx="2167">
                  <c:v>62.131500000000003</c:v>
                </c:pt>
                <c:pt idx="2168">
                  <c:v>62.1509</c:v>
                </c:pt>
                <c:pt idx="2169">
                  <c:v>62.170300000000005</c:v>
                </c:pt>
                <c:pt idx="2170">
                  <c:v>62.189800000000005</c:v>
                </c:pt>
                <c:pt idx="2171">
                  <c:v>62.209200000000003</c:v>
                </c:pt>
                <c:pt idx="2172">
                  <c:v>62.228700000000011</c:v>
                </c:pt>
                <c:pt idx="2173">
                  <c:v>62.248100000000008</c:v>
                </c:pt>
                <c:pt idx="2174">
                  <c:v>62.267600000000002</c:v>
                </c:pt>
                <c:pt idx="2175">
                  <c:v>62.287000000000006</c:v>
                </c:pt>
                <c:pt idx="2176">
                  <c:v>62.306400000000004</c:v>
                </c:pt>
                <c:pt idx="2177">
                  <c:v>62.325900000000004</c:v>
                </c:pt>
                <c:pt idx="2178">
                  <c:v>62.345300000000002</c:v>
                </c:pt>
                <c:pt idx="2179">
                  <c:v>62.364799999999995</c:v>
                </c:pt>
                <c:pt idx="2180">
                  <c:v>62.384199999999993</c:v>
                </c:pt>
                <c:pt idx="2181">
                  <c:v>62.403700000000001</c:v>
                </c:pt>
                <c:pt idx="2182">
                  <c:v>62.423100000000005</c:v>
                </c:pt>
                <c:pt idx="2183">
                  <c:v>62.442500000000003</c:v>
                </c:pt>
                <c:pt idx="2184">
                  <c:v>62.462000000000003</c:v>
                </c:pt>
                <c:pt idx="2185">
                  <c:v>62.481399999999994</c:v>
                </c:pt>
                <c:pt idx="2186">
                  <c:v>62.500900000000001</c:v>
                </c:pt>
                <c:pt idx="2187">
                  <c:v>62.520300000000006</c:v>
                </c:pt>
                <c:pt idx="2188">
                  <c:v>62.5398</c:v>
                </c:pt>
                <c:pt idx="2189">
                  <c:v>62.559200000000004</c:v>
                </c:pt>
                <c:pt idx="2190">
                  <c:v>62.578600000000002</c:v>
                </c:pt>
                <c:pt idx="2191">
                  <c:v>62.598100000000009</c:v>
                </c:pt>
                <c:pt idx="2192">
                  <c:v>62.6175</c:v>
                </c:pt>
                <c:pt idx="2193">
                  <c:v>62.637</c:v>
                </c:pt>
                <c:pt idx="2194">
                  <c:v>62.656400000000005</c:v>
                </c:pt>
                <c:pt idx="2195">
                  <c:v>62.675800000000002</c:v>
                </c:pt>
                <c:pt idx="2196">
                  <c:v>62.69530000000001</c:v>
                </c:pt>
                <c:pt idx="2197">
                  <c:v>62.714700000000001</c:v>
                </c:pt>
                <c:pt idx="2198">
                  <c:v>62.734200000000001</c:v>
                </c:pt>
                <c:pt idx="2199">
                  <c:v>62.753600000000006</c:v>
                </c:pt>
                <c:pt idx="2200">
                  <c:v>62.773100000000007</c:v>
                </c:pt>
                <c:pt idx="2201">
                  <c:v>62.792500000000011</c:v>
                </c:pt>
                <c:pt idx="2202">
                  <c:v>62.811899999999994</c:v>
                </c:pt>
                <c:pt idx="2203">
                  <c:v>62.831399999999995</c:v>
                </c:pt>
                <c:pt idx="2204">
                  <c:v>62.850799999999992</c:v>
                </c:pt>
                <c:pt idx="2205">
                  <c:v>62.8703</c:v>
                </c:pt>
                <c:pt idx="2206">
                  <c:v>62.889699999999998</c:v>
                </c:pt>
                <c:pt idx="2207">
                  <c:v>62.909200000000006</c:v>
                </c:pt>
                <c:pt idx="2208">
                  <c:v>62.928600000000003</c:v>
                </c:pt>
                <c:pt idx="2209">
                  <c:v>62.948</c:v>
                </c:pt>
                <c:pt idx="2210">
                  <c:v>62.967500000000001</c:v>
                </c:pt>
                <c:pt idx="2211">
                  <c:v>62.986899999999999</c:v>
                </c:pt>
                <c:pt idx="2212">
                  <c:v>63.006400000000006</c:v>
                </c:pt>
                <c:pt idx="2213">
                  <c:v>63.025800000000011</c:v>
                </c:pt>
                <c:pt idx="2214">
                  <c:v>63.045300000000005</c:v>
                </c:pt>
                <c:pt idx="2215">
                  <c:v>63.064700000000002</c:v>
                </c:pt>
                <c:pt idx="2216">
                  <c:v>63.084099999999999</c:v>
                </c:pt>
                <c:pt idx="2217">
                  <c:v>63.1036</c:v>
                </c:pt>
                <c:pt idx="2218">
                  <c:v>63.123000000000012</c:v>
                </c:pt>
                <c:pt idx="2219">
                  <c:v>63.142500000000005</c:v>
                </c:pt>
                <c:pt idx="2220">
                  <c:v>63.161900000000003</c:v>
                </c:pt>
                <c:pt idx="2221">
                  <c:v>63.1813</c:v>
                </c:pt>
                <c:pt idx="2222">
                  <c:v>63.200800000000001</c:v>
                </c:pt>
                <c:pt idx="2223">
                  <c:v>63.220200000000013</c:v>
                </c:pt>
                <c:pt idx="2224">
                  <c:v>63.239700000000006</c:v>
                </c:pt>
                <c:pt idx="2225">
                  <c:v>63.259100000000004</c:v>
                </c:pt>
                <c:pt idx="2226">
                  <c:v>63.278600000000012</c:v>
                </c:pt>
                <c:pt idx="2227">
                  <c:v>63.298000000000009</c:v>
                </c:pt>
                <c:pt idx="2228">
                  <c:v>63.317399999999999</c:v>
                </c:pt>
                <c:pt idx="2229">
                  <c:v>63.3369</c:v>
                </c:pt>
                <c:pt idx="2230">
                  <c:v>63.356299999999997</c:v>
                </c:pt>
                <c:pt idx="2231">
                  <c:v>63.375800000000005</c:v>
                </c:pt>
                <c:pt idx="2232">
                  <c:v>63.395200000000003</c:v>
                </c:pt>
                <c:pt idx="2233">
                  <c:v>63.414699999999996</c:v>
                </c:pt>
                <c:pt idx="2234">
                  <c:v>63.434100000000001</c:v>
                </c:pt>
                <c:pt idx="2235">
                  <c:v>63.453499999999998</c:v>
                </c:pt>
                <c:pt idx="2236">
                  <c:v>63.473000000000006</c:v>
                </c:pt>
                <c:pt idx="2237">
                  <c:v>63.492400000000011</c:v>
                </c:pt>
                <c:pt idx="2238">
                  <c:v>63.511899999999997</c:v>
                </c:pt>
                <c:pt idx="2239">
                  <c:v>63.531300000000002</c:v>
                </c:pt>
                <c:pt idx="2240">
                  <c:v>63.550799999999995</c:v>
                </c:pt>
                <c:pt idx="2241">
                  <c:v>63.5702</c:v>
                </c:pt>
                <c:pt idx="2242">
                  <c:v>63.589600000000004</c:v>
                </c:pt>
                <c:pt idx="2243">
                  <c:v>63.609100000000005</c:v>
                </c:pt>
                <c:pt idx="2244">
                  <c:v>63.62850000000001</c:v>
                </c:pt>
                <c:pt idx="2245">
                  <c:v>63.648000000000003</c:v>
                </c:pt>
                <c:pt idx="2246">
                  <c:v>63.667400000000001</c:v>
                </c:pt>
                <c:pt idx="2247">
                  <c:v>63.686800000000005</c:v>
                </c:pt>
                <c:pt idx="2248">
                  <c:v>63.706300000000006</c:v>
                </c:pt>
                <c:pt idx="2249">
                  <c:v>63.72570000000001</c:v>
                </c:pt>
                <c:pt idx="2250">
                  <c:v>63.745200000000011</c:v>
                </c:pt>
                <c:pt idx="2251">
                  <c:v>63.764600000000002</c:v>
                </c:pt>
                <c:pt idx="2252">
                  <c:v>63.784100000000002</c:v>
                </c:pt>
                <c:pt idx="2253">
                  <c:v>63.8035</c:v>
                </c:pt>
                <c:pt idx="2254">
                  <c:v>63.822900000000004</c:v>
                </c:pt>
                <c:pt idx="2255">
                  <c:v>63.842400000000005</c:v>
                </c:pt>
                <c:pt idx="2256">
                  <c:v>63.861799999999995</c:v>
                </c:pt>
                <c:pt idx="2257">
                  <c:v>63.881299999999996</c:v>
                </c:pt>
                <c:pt idx="2258">
                  <c:v>63.900700000000001</c:v>
                </c:pt>
                <c:pt idx="2259">
                  <c:v>63.920200000000001</c:v>
                </c:pt>
                <c:pt idx="2260">
                  <c:v>63.939600000000006</c:v>
                </c:pt>
                <c:pt idx="2261">
                  <c:v>63.958999999999996</c:v>
                </c:pt>
                <c:pt idx="2262">
                  <c:v>63.978500000000004</c:v>
                </c:pt>
                <c:pt idx="2263">
                  <c:v>63.997900000000001</c:v>
                </c:pt>
                <c:pt idx="2264">
                  <c:v>64.017399999999995</c:v>
                </c:pt>
                <c:pt idx="2265">
                  <c:v>64.036799999999999</c:v>
                </c:pt>
                <c:pt idx="2266">
                  <c:v>64.056299999999993</c:v>
                </c:pt>
                <c:pt idx="2267">
                  <c:v>64.075699999999998</c:v>
                </c:pt>
                <c:pt idx="2268">
                  <c:v>64.095100000000002</c:v>
                </c:pt>
                <c:pt idx="2269">
                  <c:v>64.114599999999996</c:v>
                </c:pt>
                <c:pt idx="2270">
                  <c:v>64.134</c:v>
                </c:pt>
                <c:pt idx="2271">
                  <c:v>64.15349999999998</c:v>
                </c:pt>
                <c:pt idx="2272">
                  <c:v>64.172899999999984</c:v>
                </c:pt>
                <c:pt idx="2273">
                  <c:v>64.192299999999989</c:v>
                </c:pt>
                <c:pt idx="2274">
                  <c:v>64.211799999999997</c:v>
                </c:pt>
                <c:pt idx="2275">
                  <c:v>64.231200000000015</c:v>
                </c:pt>
                <c:pt idx="2276">
                  <c:v>64.250699999999995</c:v>
                </c:pt>
                <c:pt idx="2277">
                  <c:v>64.270099999999999</c:v>
                </c:pt>
                <c:pt idx="2278">
                  <c:v>64.289599999999993</c:v>
                </c:pt>
                <c:pt idx="2279">
                  <c:v>64.308999999999983</c:v>
                </c:pt>
                <c:pt idx="2280">
                  <c:v>64.328399999999988</c:v>
                </c:pt>
                <c:pt idx="2281">
                  <c:v>64.347899999999996</c:v>
                </c:pt>
                <c:pt idx="2282">
                  <c:v>64.3673</c:v>
                </c:pt>
                <c:pt idx="2283">
                  <c:v>64.38679999999998</c:v>
                </c:pt>
                <c:pt idx="2284">
                  <c:v>64.406200000000013</c:v>
                </c:pt>
                <c:pt idx="2285">
                  <c:v>64.425699999999992</c:v>
                </c:pt>
                <c:pt idx="2286">
                  <c:v>64.445099999999996</c:v>
                </c:pt>
                <c:pt idx="2287">
                  <c:v>64.464500000000015</c:v>
                </c:pt>
                <c:pt idx="2288">
                  <c:v>64.483999999999995</c:v>
                </c:pt>
                <c:pt idx="2289">
                  <c:v>64.503399999999999</c:v>
                </c:pt>
                <c:pt idx="2290">
                  <c:v>64.522899999999993</c:v>
                </c:pt>
                <c:pt idx="2291">
                  <c:v>64.542299999999997</c:v>
                </c:pt>
                <c:pt idx="2292">
                  <c:v>64.561800000000005</c:v>
                </c:pt>
                <c:pt idx="2293">
                  <c:v>64.581199999999995</c:v>
                </c:pt>
                <c:pt idx="2294">
                  <c:v>64.6006</c:v>
                </c:pt>
                <c:pt idx="2295">
                  <c:v>64.620099999999979</c:v>
                </c:pt>
                <c:pt idx="2296">
                  <c:v>64.639499999999998</c:v>
                </c:pt>
                <c:pt idx="2297">
                  <c:v>64.658999999999992</c:v>
                </c:pt>
                <c:pt idx="2298">
                  <c:v>64.678399999999968</c:v>
                </c:pt>
                <c:pt idx="2299">
                  <c:v>64.697800000000001</c:v>
                </c:pt>
                <c:pt idx="2300">
                  <c:v>64.717300000000009</c:v>
                </c:pt>
                <c:pt idx="2301">
                  <c:v>64.736700000000013</c:v>
                </c:pt>
                <c:pt idx="2302">
                  <c:v>64.756200000000007</c:v>
                </c:pt>
                <c:pt idx="2303">
                  <c:v>64.775599999999983</c:v>
                </c:pt>
                <c:pt idx="2304">
                  <c:v>64.795100000000005</c:v>
                </c:pt>
                <c:pt idx="2305">
                  <c:v>64.814499999999995</c:v>
                </c:pt>
                <c:pt idx="2306">
                  <c:v>64.8339</c:v>
                </c:pt>
                <c:pt idx="2307">
                  <c:v>64.853399999999979</c:v>
                </c:pt>
                <c:pt idx="2308">
                  <c:v>64.872799999999984</c:v>
                </c:pt>
                <c:pt idx="2309">
                  <c:v>64.892299999999992</c:v>
                </c:pt>
                <c:pt idx="2310">
                  <c:v>64.91170000000001</c:v>
                </c:pt>
                <c:pt idx="2311">
                  <c:v>64.931200000000018</c:v>
                </c:pt>
                <c:pt idx="2312">
                  <c:v>64.950599999999994</c:v>
                </c:pt>
                <c:pt idx="2313">
                  <c:v>64.97</c:v>
                </c:pt>
                <c:pt idx="2314">
                  <c:v>64.989500000000007</c:v>
                </c:pt>
                <c:pt idx="2315">
                  <c:v>65.008899999999983</c:v>
                </c:pt>
                <c:pt idx="2316">
                  <c:v>65.028399999999991</c:v>
                </c:pt>
                <c:pt idx="2317">
                  <c:v>65.047799999999995</c:v>
                </c:pt>
                <c:pt idx="2318">
                  <c:v>65.067300000000003</c:v>
                </c:pt>
                <c:pt idx="2319">
                  <c:v>65.086699999999993</c:v>
                </c:pt>
                <c:pt idx="2320">
                  <c:v>65.106099999999998</c:v>
                </c:pt>
                <c:pt idx="2321">
                  <c:v>65.125599999999991</c:v>
                </c:pt>
                <c:pt idx="2322">
                  <c:v>65.144999999999996</c:v>
                </c:pt>
                <c:pt idx="2323">
                  <c:v>65.164500000000004</c:v>
                </c:pt>
                <c:pt idx="2324">
                  <c:v>65.18389999999998</c:v>
                </c:pt>
                <c:pt idx="2325">
                  <c:v>65.203300000000013</c:v>
                </c:pt>
                <c:pt idx="2326">
                  <c:v>65.222799999999992</c:v>
                </c:pt>
                <c:pt idx="2327">
                  <c:v>65.242199999999997</c:v>
                </c:pt>
                <c:pt idx="2328">
                  <c:v>65.261700000000005</c:v>
                </c:pt>
                <c:pt idx="2329">
                  <c:v>65.281099999999995</c:v>
                </c:pt>
                <c:pt idx="2330">
                  <c:v>65.300600000000003</c:v>
                </c:pt>
                <c:pt idx="2331">
                  <c:v>65.319999999999993</c:v>
                </c:pt>
                <c:pt idx="2332">
                  <c:v>65.339399999999998</c:v>
                </c:pt>
                <c:pt idx="2333">
                  <c:v>65.358899999999991</c:v>
                </c:pt>
                <c:pt idx="2334">
                  <c:v>65.378299999999982</c:v>
                </c:pt>
                <c:pt idx="2335">
                  <c:v>65.397800000000004</c:v>
                </c:pt>
                <c:pt idx="2336">
                  <c:v>65.417200000000008</c:v>
                </c:pt>
                <c:pt idx="2337">
                  <c:v>65.436700000000002</c:v>
                </c:pt>
                <c:pt idx="2338">
                  <c:v>65.456100000000006</c:v>
                </c:pt>
                <c:pt idx="2339">
                  <c:v>65.475499999999982</c:v>
                </c:pt>
                <c:pt idx="2340">
                  <c:v>65.495000000000005</c:v>
                </c:pt>
                <c:pt idx="2341">
                  <c:v>65.514399999999995</c:v>
                </c:pt>
                <c:pt idx="2342">
                  <c:v>65.533900000000003</c:v>
                </c:pt>
                <c:pt idx="2343">
                  <c:v>65.553299999999993</c:v>
                </c:pt>
                <c:pt idx="2344">
                  <c:v>65.572799999999987</c:v>
                </c:pt>
                <c:pt idx="2345">
                  <c:v>65.592200000000005</c:v>
                </c:pt>
                <c:pt idx="2346">
                  <c:v>65.611599999999996</c:v>
                </c:pt>
                <c:pt idx="2347">
                  <c:v>65.631100000000004</c:v>
                </c:pt>
                <c:pt idx="2348">
                  <c:v>65.65049999999998</c:v>
                </c:pt>
                <c:pt idx="2349">
                  <c:v>65.669999999999987</c:v>
                </c:pt>
                <c:pt idx="2350">
                  <c:v>65.689399999999992</c:v>
                </c:pt>
                <c:pt idx="2351">
                  <c:v>65.708799999999982</c:v>
                </c:pt>
                <c:pt idx="2352">
                  <c:v>65.72829999999999</c:v>
                </c:pt>
                <c:pt idx="2353">
                  <c:v>65.747700000000009</c:v>
                </c:pt>
                <c:pt idx="2354">
                  <c:v>65.767200000000017</c:v>
                </c:pt>
                <c:pt idx="2355">
                  <c:v>65.786600000000007</c:v>
                </c:pt>
                <c:pt idx="2356">
                  <c:v>65.806100000000001</c:v>
                </c:pt>
                <c:pt idx="2357">
                  <c:v>65.825499999999991</c:v>
                </c:pt>
                <c:pt idx="2358">
                  <c:v>65.844899999999996</c:v>
                </c:pt>
                <c:pt idx="2359">
                  <c:v>65.864400000000003</c:v>
                </c:pt>
                <c:pt idx="2360">
                  <c:v>65.883799999999979</c:v>
                </c:pt>
                <c:pt idx="2361">
                  <c:v>65.903300000000002</c:v>
                </c:pt>
                <c:pt idx="2362">
                  <c:v>65.922699999999992</c:v>
                </c:pt>
                <c:pt idx="2363">
                  <c:v>65.942200000000014</c:v>
                </c:pt>
                <c:pt idx="2364">
                  <c:v>65.961600000000018</c:v>
                </c:pt>
                <c:pt idx="2365">
                  <c:v>65.980999999999995</c:v>
                </c:pt>
                <c:pt idx="2366">
                  <c:v>66.000500000000002</c:v>
                </c:pt>
                <c:pt idx="2367">
                  <c:v>66.019900000000007</c:v>
                </c:pt>
                <c:pt idx="2368">
                  <c:v>66.039400000000001</c:v>
                </c:pt>
                <c:pt idx="2369">
                  <c:v>66.058799999999991</c:v>
                </c:pt>
                <c:pt idx="2370">
                  <c:v>66.078299999999999</c:v>
                </c:pt>
                <c:pt idx="2371">
                  <c:v>66.097700000000003</c:v>
                </c:pt>
                <c:pt idx="2372">
                  <c:v>66.117099999999994</c:v>
                </c:pt>
                <c:pt idx="2373">
                  <c:v>66.136600000000001</c:v>
                </c:pt>
                <c:pt idx="2374">
                  <c:v>66.155999999999992</c:v>
                </c:pt>
                <c:pt idx="2375">
                  <c:v>66.175499999999985</c:v>
                </c:pt>
                <c:pt idx="2376">
                  <c:v>66.194900000000004</c:v>
                </c:pt>
                <c:pt idx="2377">
                  <c:v>66.214300000000009</c:v>
                </c:pt>
                <c:pt idx="2378">
                  <c:v>66.233800000000002</c:v>
                </c:pt>
                <c:pt idx="2379">
                  <c:v>66.253200000000007</c:v>
                </c:pt>
                <c:pt idx="2380">
                  <c:v>66.272699999999986</c:v>
                </c:pt>
                <c:pt idx="2381">
                  <c:v>66.292100000000005</c:v>
                </c:pt>
                <c:pt idx="2382">
                  <c:v>66.311600000000013</c:v>
                </c:pt>
                <c:pt idx="2383">
                  <c:v>66.331000000000003</c:v>
                </c:pt>
                <c:pt idx="2384">
                  <c:v>66.350399999999979</c:v>
                </c:pt>
                <c:pt idx="2385">
                  <c:v>66.369900000000001</c:v>
                </c:pt>
                <c:pt idx="2386">
                  <c:v>66.389299999999992</c:v>
                </c:pt>
                <c:pt idx="2387">
                  <c:v>66.408799999999999</c:v>
                </c:pt>
                <c:pt idx="2388">
                  <c:v>66.428200000000004</c:v>
                </c:pt>
                <c:pt idx="2389">
                  <c:v>66.447700000000026</c:v>
                </c:pt>
                <c:pt idx="2390">
                  <c:v>66.467100000000016</c:v>
                </c:pt>
                <c:pt idx="2391">
                  <c:v>66.486500000000007</c:v>
                </c:pt>
                <c:pt idx="2392">
                  <c:v>66.506</c:v>
                </c:pt>
                <c:pt idx="2393">
                  <c:v>66.525399999999991</c:v>
                </c:pt>
                <c:pt idx="2394">
                  <c:v>66.544900000000013</c:v>
                </c:pt>
                <c:pt idx="2395">
                  <c:v>66.564300000000003</c:v>
                </c:pt>
                <c:pt idx="2396">
                  <c:v>66.583799999999982</c:v>
                </c:pt>
                <c:pt idx="2397">
                  <c:v>66.603200000000001</c:v>
                </c:pt>
                <c:pt idx="2398">
                  <c:v>66.622599999999991</c:v>
                </c:pt>
                <c:pt idx="2399">
                  <c:v>66.642099999999999</c:v>
                </c:pt>
                <c:pt idx="2400">
                  <c:v>66.661500000000004</c:v>
                </c:pt>
                <c:pt idx="2401">
                  <c:v>66.680999999999983</c:v>
                </c:pt>
                <c:pt idx="2402">
                  <c:v>66.700400000000002</c:v>
                </c:pt>
                <c:pt idx="2403">
                  <c:v>66.719800000000006</c:v>
                </c:pt>
                <c:pt idx="2404">
                  <c:v>66.7393</c:v>
                </c:pt>
                <c:pt idx="2405">
                  <c:v>66.75869999999999</c:v>
                </c:pt>
                <c:pt idx="2406">
                  <c:v>66.778199999999998</c:v>
                </c:pt>
                <c:pt idx="2407">
                  <c:v>66.797600000000017</c:v>
                </c:pt>
                <c:pt idx="2408">
                  <c:v>66.817099999999996</c:v>
                </c:pt>
                <c:pt idx="2409">
                  <c:v>66.836500000000001</c:v>
                </c:pt>
                <c:pt idx="2410">
                  <c:v>66.855899999999991</c:v>
                </c:pt>
                <c:pt idx="2411">
                  <c:v>66.875399999999985</c:v>
                </c:pt>
                <c:pt idx="2412">
                  <c:v>66.894800000000004</c:v>
                </c:pt>
                <c:pt idx="2413">
                  <c:v>66.914300000000011</c:v>
                </c:pt>
                <c:pt idx="2414">
                  <c:v>66.933700000000002</c:v>
                </c:pt>
                <c:pt idx="2415">
                  <c:v>66.953199999999995</c:v>
                </c:pt>
                <c:pt idx="2416">
                  <c:v>66.9726</c:v>
                </c:pt>
                <c:pt idx="2417">
                  <c:v>66.992000000000004</c:v>
                </c:pt>
                <c:pt idx="2418">
                  <c:v>67.011500000000012</c:v>
                </c:pt>
                <c:pt idx="2419">
                  <c:v>67.030900000000003</c:v>
                </c:pt>
                <c:pt idx="2420">
                  <c:v>67.050399999999982</c:v>
                </c:pt>
                <c:pt idx="2421">
                  <c:v>67.069800000000001</c:v>
                </c:pt>
                <c:pt idx="2422">
                  <c:v>67.089299999999994</c:v>
                </c:pt>
                <c:pt idx="2423">
                  <c:v>67.108699999999999</c:v>
                </c:pt>
                <c:pt idx="2424">
                  <c:v>67.128099999999989</c:v>
                </c:pt>
                <c:pt idx="2425">
                  <c:v>67.147599999999997</c:v>
                </c:pt>
                <c:pt idx="2426">
                  <c:v>67.167000000000002</c:v>
                </c:pt>
                <c:pt idx="2427">
                  <c:v>67.186499999999981</c:v>
                </c:pt>
                <c:pt idx="2428">
                  <c:v>67.2059</c:v>
                </c:pt>
                <c:pt idx="2429">
                  <c:v>67.22529999999999</c:v>
                </c:pt>
                <c:pt idx="2430">
                  <c:v>67.244800000000012</c:v>
                </c:pt>
                <c:pt idx="2431">
                  <c:v>67.264200000000017</c:v>
                </c:pt>
                <c:pt idx="2432">
                  <c:v>67.283699999999996</c:v>
                </c:pt>
                <c:pt idx="2433">
                  <c:v>67.303100000000001</c:v>
                </c:pt>
                <c:pt idx="2434">
                  <c:v>67.32259999999998</c:v>
                </c:pt>
                <c:pt idx="2435">
                  <c:v>67.342000000000013</c:v>
                </c:pt>
                <c:pt idx="2436">
                  <c:v>67.361400000000003</c:v>
                </c:pt>
                <c:pt idx="2437">
                  <c:v>67.380899999999983</c:v>
                </c:pt>
                <c:pt idx="2438">
                  <c:v>67.400300000000001</c:v>
                </c:pt>
                <c:pt idx="2439">
                  <c:v>67.419799999999995</c:v>
                </c:pt>
                <c:pt idx="2440">
                  <c:v>67.439200000000014</c:v>
                </c:pt>
                <c:pt idx="2441">
                  <c:v>67.458699999999993</c:v>
                </c:pt>
                <c:pt idx="2442">
                  <c:v>67.478099999999998</c:v>
                </c:pt>
                <c:pt idx="2443">
                  <c:v>67.497500000000016</c:v>
                </c:pt>
                <c:pt idx="2444">
                  <c:v>67.516999999999996</c:v>
                </c:pt>
                <c:pt idx="2445">
                  <c:v>67.5364</c:v>
                </c:pt>
                <c:pt idx="2446">
                  <c:v>67.55589999999998</c:v>
                </c:pt>
                <c:pt idx="2447">
                  <c:v>67.575299999999999</c:v>
                </c:pt>
                <c:pt idx="2448">
                  <c:v>67.594800000000006</c:v>
                </c:pt>
                <c:pt idx="2449">
                  <c:v>67.614199999999997</c:v>
                </c:pt>
                <c:pt idx="2450">
                  <c:v>67.633600000000001</c:v>
                </c:pt>
                <c:pt idx="2451">
                  <c:v>67.653099999999981</c:v>
                </c:pt>
                <c:pt idx="2452">
                  <c:v>67.672499999999985</c:v>
                </c:pt>
                <c:pt idx="2453">
                  <c:v>67.691999999999993</c:v>
                </c:pt>
                <c:pt idx="2454">
                  <c:v>67.711400000000012</c:v>
                </c:pt>
                <c:pt idx="2455">
                  <c:v>67.730800000000002</c:v>
                </c:pt>
                <c:pt idx="2456">
                  <c:v>67.750299999999996</c:v>
                </c:pt>
                <c:pt idx="2457">
                  <c:v>67.7697</c:v>
                </c:pt>
                <c:pt idx="2458">
                  <c:v>67.789199999999994</c:v>
                </c:pt>
                <c:pt idx="2459">
                  <c:v>67.808599999999998</c:v>
                </c:pt>
                <c:pt idx="2460">
                  <c:v>67.828099999999992</c:v>
                </c:pt>
                <c:pt idx="2461">
                  <c:v>67.847499999999997</c:v>
                </c:pt>
                <c:pt idx="2462">
                  <c:v>67.866900000000001</c:v>
                </c:pt>
                <c:pt idx="2463">
                  <c:v>67.886399999999981</c:v>
                </c:pt>
                <c:pt idx="2464">
                  <c:v>67.905799999999999</c:v>
                </c:pt>
                <c:pt idx="2465">
                  <c:v>67.925299999999993</c:v>
                </c:pt>
                <c:pt idx="2466">
                  <c:v>67.944700000000012</c:v>
                </c:pt>
                <c:pt idx="2467">
                  <c:v>67.964200000000019</c:v>
                </c:pt>
                <c:pt idx="2468">
                  <c:v>67.983599999999996</c:v>
                </c:pt>
                <c:pt idx="2469">
                  <c:v>68.003</c:v>
                </c:pt>
                <c:pt idx="2470">
                  <c:v>68.02249999999998</c:v>
                </c:pt>
                <c:pt idx="2471">
                  <c:v>68.041900000000012</c:v>
                </c:pt>
                <c:pt idx="2472">
                  <c:v>68.061400000000006</c:v>
                </c:pt>
                <c:pt idx="2473">
                  <c:v>68.080799999999982</c:v>
                </c:pt>
                <c:pt idx="2474">
                  <c:v>68.10029999999999</c:v>
                </c:pt>
                <c:pt idx="2475">
                  <c:v>68.119699999999995</c:v>
                </c:pt>
                <c:pt idx="2476">
                  <c:v>68.139099999999999</c:v>
                </c:pt>
                <c:pt idx="2477">
                  <c:v>68.158599999999993</c:v>
                </c:pt>
                <c:pt idx="2478">
                  <c:v>68.177999999999983</c:v>
                </c:pt>
                <c:pt idx="2479">
                  <c:v>68.197500000000005</c:v>
                </c:pt>
                <c:pt idx="2480">
                  <c:v>68.216899999999995</c:v>
                </c:pt>
                <c:pt idx="2481">
                  <c:v>68.2363</c:v>
                </c:pt>
                <c:pt idx="2482">
                  <c:v>68.255799999999979</c:v>
                </c:pt>
                <c:pt idx="2483">
                  <c:v>68.275199999999998</c:v>
                </c:pt>
                <c:pt idx="2484">
                  <c:v>68.294700000000006</c:v>
                </c:pt>
                <c:pt idx="2485">
                  <c:v>68.314099999999996</c:v>
                </c:pt>
                <c:pt idx="2486">
                  <c:v>68.333600000000004</c:v>
                </c:pt>
                <c:pt idx="2487">
                  <c:v>68.35299999999998</c:v>
                </c:pt>
                <c:pt idx="2488">
                  <c:v>68.372399999999985</c:v>
                </c:pt>
                <c:pt idx="2489">
                  <c:v>68.391900000000007</c:v>
                </c:pt>
                <c:pt idx="2490">
                  <c:v>68.411300000000011</c:v>
                </c:pt>
                <c:pt idx="2491">
                  <c:v>68.430800000000005</c:v>
                </c:pt>
                <c:pt idx="2492">
                  <c:v>68.450199999999995</c:v>
                </c:pt>
                <c:pt idx="2493">
                  <c:v>68.469700000000003</c:v>
                </c:pt>
                <c:pt idx="2494">
                  <c:v>68.489099999999993</c:v>
                </c:pt>
                <c:pt idx="2495">
                  <c:v>68.508499999999998</c:v>
                </c:pt>
                <c:pt idx="2496">
                  <c:v>68.527999999999992</c:v>
                </c:pt>
                <c:pt idx="2497">
                  <c:v>68.547399999999996</c:v>
                </c:pt>
                <c:pt idx="2498">
                  <c:v>68.566900000000004</c:v>
                </c:pt>
                <c:pt idx="2499">
                  <c:v>68.586299999999994</c:v>
                </c:pt>
                <c:pt idx="2500">
                  <c:v>68.605799999999988</c:v>
                </c:pt>
                <c:pt idx="2501">
                  <c:v>68.625199999999992</c:v>
                </c:pt>
                <c:pt idx="2502">
                  <c:v>68.644599999999997</c:v>
                </c:pt>
                <c:pt idx="2503">
                  <c:v>68.664100000000005</c:v>
                </c:pt>
                <c:pt idx="2504">
                  <c:v>68.683499999999981</c:v>
                </c:pt>
                <c:pt idx="2505">
                  <c:v>68.703000000000003</c:v>
                </c:pt>
                <c:pt idx="2506">
                  <c:v>68.722399999999979</c:v>
                </c:pt>
                <c:pt idx="2507">
                  <c:v>68.741800000000012</c:v>
                </c:pt>
                <c:pt idx="2508">
                  <c:v>68.761300000000006</c:v>
                </c:pt>
                <c:pt idx="2509">
                  <c:v>68.780699999999996</c:v>
                </c:pt>
                <c:pt idx="2510">
                  <c:v>68.800200000000004</c:v>
                </c:pt>
                <c:pt idx="2511">
                  <c:v>68.819599999999994</c:v>
                </c:pt>
                <c:pt idx="2512">
                  <c:v>68.839100000000002</c:v>
                </c:pt>
                <c:pt idx="2513">
                  <c:v>68.858499999999992</c:v>
                </c:pt>
                <c:pt idx="2514">
                  <c:v>68.877899999999983</c:v>
                </c:pt>
                <c:pt idx="2515">
                  <c:v>68.897400000000005</c:v>
                </c:pt>
                <c:pt idx="2516">
                  <c:v>68.916799999999995</c:v>
                </c:pt>
                <c:pt idx="2517">
                  <c:v>68.936300000000003</c:v>
                </c:pt>
                <c:pt idx="2518">
                  <c:v>68.955699999999993</c:v>
                </c:pt>
                <c:pt idx="2519">
                  <c:v>68.975200000000001</c:v>
                </c:pt>
                <c:pt idx="2520">
                  <c:v>68.99460000000002</c:v>
                </c:pt>
                <c:pt idx="2521">
                  <c:v>69.013999999999996</c:v>
                </c:pt>
                <c:pt idx="2522">
                  <c:v>69.033500000000004</c:v>
                </c:pt>
                <c:pt idx="2523">
                  <c:v>69.05289999999998</c:v>
                </c:pt>
                <c:pt idx="2524">
                  <c:v>69.072399999999988</c:v>
                </c:pt>
                <c:pt idx="2525">
                  <c:v>69.091800000000006</c:v>
                </c:pt>
                <c:pt idx="2526">
                  <c:v>69.111199999999997</c:v>
                </c:pt>
                <c:pt idx="2527">
                  <c:v>69.13069999999999</c:v>
                </c:pt>
                <c:pt idx="2528">
                  <c:v>69.150099999999981</c:v>
                </c:pt>
                <c:pt idx="2529">
                  <c:v>69.169600000000003</c:v>
                </c:pt>
                <c:pt idx="2530">
                  <c:v>69.188999999999979</c:v>
                </c:pt>
                <c:pt idx="2531">
                  <c:v>69.208500000000001</c:v>
                </c:pt>
                <c:pt idx="2532">
                  <c:v>69.227900000000005</c:v>
                </c:pt>
                <c:pt idx="2533">
                  <c:v>69.24730000000001</c:v>
                </c:pt>
                <c:pt idx="2534">
                  <c:v>69.266800000000003</c:v>
                </c:pt>
                <c:pt idx="2535">
                  <c:v>69.286199999999994</c:v>
                </c:pt>
                <c:pt idx="2536">
                  <c:v>69.305699999999987</c:v>
                </c:pt>
                <c:pt idx="2537">
                  <c:v>69.325099999999992</c:v>
                </c:pt>
                <c:pt idx="2538">
                  <c:v>69.344600000000014</c:v>
                </c:pt>
                <c:pt idx="2539">
                  <c:v>69.364000000000004</c:v>
                </c:pt>
                <c:pt idx="2540">
                  <c:v>69.38339999999998</c:v>
                </c:pt>
                <c:pt idx="2541">
                  <c:v>69.402900000000002</c:v>
                </c:pt>
                <c:pt idx="2542">
                  <c:v>69.422299999999993</c:v>
                </c:pt>
                <c:pt idx="2543">
                  <c:v>69.441800000000015</c:v>
                </c:pt>
                <c:pt idx="2544">
                  <c:v>69.461200000000019</c:v>
                </c:pt>
                <c:pt idx="2545">
                  <c:v>69.480700000000013</c:v>
                </c:pt>
                <c:pt idx="2546">
                  <c:v>69.500100000000003</c:v>
                </c:pt>
                <c:pt idx="2547">
                  <c:v>69.519499999999994</c:v>
                </c:pt>
                <c:pt idx="2548">
                  <c:v>69.539000000000001</c:v>
                </c:pt>
                <c:pt idx="2549">
                  <c:v>69.558399999999992</c:v>
                </c:pt>
                <c:pt idx="2550">
                  <c:v>69.5779</c:v>
                </c:pt>
                <c:pt idx="2551">
                  <c:v>69.597300000000004</c:v>
                </c:pt>
                <c:pt idx="2552">
                  <c:v>69.616699999999994</c:v>
                </c:pt>
                <c:pt idx="2553">
                  <c:v>69.636200000000002</c:v>
                </c:pt>
                <c:pt idx="2554">
                  <c:v>69.655599999999993</c:v>
                </c:pt>
                <c:pt idx="2555">
                  <c:v>69.675099999999986</c:v>
                </c:pt>
                <c:pt idx="2556">
                  <c:v>69.694500000000005</c:v>
                </c:pt>
                <c:pt idx="2557">
                  <c:v>69.714000000000013</c:v>
                </c:pt>
                <c:pt idx="2558">
                  <c:v>69.733400000000003</c:v>
                </c:pt>
                <c:pt idx="2559">
                  <c:v>69.752799999999979</c:v>
                </c:pt>
                <c:pt idx="2560">
                  <c:v>69.772299999999987</c:v>
                </c:pt>
                <c:pt idx="2561">
                  <c:v>69.791700000000006</c:v>
                </c:pt>
                <c:pt idx="2562">
                  <c:v>69.811200000000014</c:v>
                </c:pt>
                <c:pt idx="2563">
                  <c:v>69.830600000000004</c:v>
                </c:pt>
                <c:pt idx="2564">
                  <c:v>69.850099999999998</c:v>
                </c:pt>
                <c:pt idx="2565">
                  <c:v>69.869500000000002</c:v>
                </c:pt>
                <c:pt idx="2566">
                  <c:v>69.888899999999992</c:v>
                </c:pt>
                <c:pt idx="2567">
                  <c:v>69.9084</c:v>
                </c:pt>
                <c:pt idx="2568">
                  <c:v>69.927800000000005</c:v>
                </c:pt>
                <c:pt idx="2569">
                  <c:v>69.947300000000027</c:v>
                </c:pt>
                <c:pt idx="2570">
                  <c:v>69.966700000000003</c:v>
                </c:pt>
                <c:pt idx="2571">
                  <c:v>69.986199999999997</c:v>
                </c:pt>
                <c:pt idx="2572">
                  <c:v>70.005600000000001</c:v>
                </c:pt>
                <c:pt idx="2573">
                  <c:v>70.024999999999991</c:v>
                </c:pt>
                <c:pt idx="2574">
                  <c:v>70.044500000000014</c:v>
                </c:pt>
                <c:pt idx="2575">
                  <c:v>70.063900000000004</c:v>
                </c:pt>
                <c:pt idx="2576">
                  <c:v>70.083399999999983</c:v>
                </c:pt>
                <c:pt idx="2577">
                  <c:v>70.102799999999988</c:v>
                </c:pt>
                <c:pt idx="2578">
                  <c:v>70.122199999999992</c:v>
                </c:pt>
                <c:pt idx="2579">
                  <c:v>70.1417</c:v>
                </c:pt>
                <c:pt idx="2580">
                  <c:v>70.161100000000005</c:v>
                </c:pt>
                <c:pt idx="2581">
                  <c:v>70.180599999999998</c:v>
                </c:pt>
                <c:pt idx="2582">
                  <c:v>70.2</c:v>
                </c:pt>
                <c:pt idx="2583">
                  <c:v>70.219499999999996</c:v>
                </c:pt>
                <c:pt idx="2584">
                  <c:v>70.238900000000001</c:v>
                </c:pt>
                <c:pt idx="2585">
                  <c:v>70.258299999999991</c:v>
                </c:pt>
                <c:pt idx="2586">
                  <c:v>70.277799999999999</c:v>
                </c:pt>
                <c:pt idx="2587">
                  <c:v>70.297200000000018</c:v>
                </c:pt>
                <c:pt idx="2588">
                  <c:v>70.316699999999997</c:v>
                </c:pt>
                <c:pt idx="2589">
                  <c:v>70.336100000000002</c:v>
                </c:pt>
                <c:pt idx="2590">
                  <c:v>70.355599999999981</c:v>
                </c:pt>
                <c:pt idx="2591">
                  <c:v>70.374999999999986</c:v>
                </c:pt>
                <c:pt idx="2592">
                  <c:v>70.394400000000005</c:v>
                </c:pt>
                <c:pt idx="2593">
                  <c:v>70.413900000000012</c:v>
                </c:pt>
                <c:pt idx="2594">
                  <c:v>70.433300000000003</c:v>
                </c:pt>
                <c:pt idx="2595">
                  <c:v>70.452799999999982</c:v>
                </c:pt>
                <c:pt idx="2596">
                  <c:v>70.472200000000001</c:v>
                </c:pt>
                <c:pt idx="2597">
                  <c:v>70.491700000000009</c:v>
                </c:pt>
                <c:pt idx="2598">
                  <c:v>70.511100000000013</c:v>
                </c:pt>
                <c:pt idx="2599">
                  <c:v>70.530500000000004</c:v>
                </c:pt>
                <c:pt idx="2600">
                  <c:v>70.55</c:v>
                </c:pt>
                <c:pt idx="2601">
                  <c:v>70.569400000000002</c:v>
                </c:pt>
                <c:pt idx="2602">
                  <c:v>70.588899999999981</c:v>
                </c:pt>
                <c:pt idx="2603">
                  <c:v>70.608299999999986</c:v>
                </c:pt>
                <c:pt idx="2604">
                  <c:v>70.62769999999999</c:v>
                </c:pt>
                <c:pt idx="2605">
                  <c:v>70.647200000000012</c:v>
                </c:pt>
                <c:pt idx="2606">
                  <c:v>70.666600000000003</c:v>
                </c:pt>
                <c:pt idx="2607">
                  <c:v>70.686099999999982</c:v>
                </c:pt>
                <c:pt idx="2608">
                  <c:v>70.705500000000001</c:v>
                </c:pt>
                <c:pt idx="2609">
                  <c:v>70.724999999999994</c:v>
                </c:pt>
                <c:pt idx="2610">
                  <c:v>70.744400000000013</c:v>
                </c:pt>
                <c:pt idx="2611">
                  <c:v>70.763800000000003</c:v>
                </c:pt>
                <c:pt idx="2612">
                  <c:v>70.783299999999997</c:v>
                </c:pt>
                <c:pt idx="2613">
                  <c:v>70.802699999999987</c:v>
                </c:pt>
                <c:pt idx="2614">
                  <c:v>70.822199999999981</c:v>
                </c:pt>
                <c:pt idx="2615">
                  <c:v>70.841600000000014</c:v>
                </c:pt>
                <c:pt idx="2616">
                  <c:v>70.861099999999993</c:v>
                </c:pt>
                <c:pt idx="2617">
                  <c:v>70.880499999999998</c:v>
                </c:pt>
                <c:pt idx="2618">
                  <c:v>70.899900000000002</c:v>
                </c:pt>
                <c:pt idx="2619">
                  <c:v>70.919399999999996</c:v>
                </c:pt>
                <c:pt idx="2620">
                  <c:v>70.938800000000001</c:v>
                </c:pt>
                <c:pt idx="2621">
                  <c:v>70.958299999999994</c:v>
                </c:pt>
                <c:pt idx="2622">
                  <c:v>70.977700000000013</c:v>
                </c:pt>
                <c:pt idx="2623">
                  <c:v>70.997200000000021</c:v>
                </c:pt>
                <c:pt idx="2624">
                  <c:v>71.016599999999997</c:v>
                </c:pt>
                <c:pt idx="2625">
                  <c:v>71.036000000000001</c:v>
                </c:pt>
                <c:pt idx="2626">
                  <c:v>71.055499999999981</c:v>
                </c:pt>
                <c:pt idx="2627">
                  <c:v>71.0749</c:v>
                </c:pt>
                <c:pt idx="2628">
                  <c:v>71.094399999999993</c:v>
                </c:pt>
                <c:pt idx="2629">
                  <c:v>71.113799999999998</c:v>
                </c:pt>
                <c:pt idx="2630">
                  <c:v>71.133200000000002</c:v>
                </c:pt>
                <c:pt idx="2631">
                  <c:v>71.152699999999982</c:v>
                </c:pt>
                <c:pt idx="2632">
                  <c:v>71.172099999999986</c:v>
                </c:pt>
                <c:pt idx="2633">
                  <c:v>71.191599999999994</c:v>
                </c:pt>
                <c:pt idx="2634">
                  <c:v>71.211000000000013</c:v>
                </c:pt>
                <c:pt idx="2635">
                  <c:v>71.230500000000006</c:v>
                </c:pt>
                <c:pt idx="2636">
                  <c:v>71.249899999999997</c:v>
                </c:pt>
                <c:pt idx="2637">
                  <c:v>71.269300000000001</c:v>
                </c:pt>
                <c:pt idx="2638">
                  <c:v>71.288799999999981</c:v>
                </c:pt>
                <c:pt idx="2639">
                  <c:v>71.308199999999999</c:v>
                </c:pt>
                <c:pt idx="2640">
                  <c:v>71.327699999999993</c:v>
                </c:pt>
                <c:pt idx="2641">
                  <c:v>71.347100000000012</c:v>
                </c:pt>
                <c:pt idx="2642">
                  <c:v>71.366600000000005</c:v>
                </c:pt>
                <c:pt idx="2643">
                  <c:v>71.385999999999981</c:v>
                </c:pt>
                <c:pt idx="2644">
                  <c:v>71.4054</c:v>
                </c:pt>
                <c:pt idx="2645">
                  <c:v>71.424899999999994</c:v>
                </c:pt>
                <c:pt idx="2646">
                  <c:v>71.444300000000027</c:v>
                </c:pt>
                <c:pt idx="2647">
                  <c:v>71.463800000000006</c:v>
                </c:pt>
                <c:pt idx="2648">
                  <c:v>71.483199999999997</c:v>
                </c:pt>
                <c:pt idx="2649">
                  <c:v>71.50269999999999</c:v>
                </c:pt>
                <c:pt idx="2650">
                  <c:v>71.52209999999998</c:v>
                </c:pt>
                <c:pt idx="2651">
                  <c:v>71.541500000000013</c:v>
                </c:pt>
                <c:pt idx="2652">
                  <c:v>71.561000000000007</c:v>
                </c:pt>
                <c:pt idx="2653">
                  <c:v>71.580399999999983</c:v>
                </c:pt>
                <c:pt idx="2654">
                  <c:v>71.599900000000005</c:v>
                </c:pt>
                <c:pt idx="2655">
                  <c:v>71.619299999999996</c:v>
                </c:pt>
                <c:pt idx="2656">
                  <c:v>71.638699999999986</c:v>
                </c:pt>
                <c:pt idx="2657">
                  <c:v>71.658199999999979</c:v>
                </c:pt>
                <c:pt idx="2658">
                  <c:v>71.677599999999998</c:v>
                </c:pt>
                <c:pt idx="2659">
                  <c:v>71.697100000000006</c:v>
                </c:pt>
                <c:pt idx="2660">
                  <c:v>71.716499999999996</c:v>
                </c:pt>
                <c:pt idx="2661">
                  <c:v>71.736000000000004</c:v>
                </c:pt>
                <c:pt idx="2662">
                  <c:v>71.75539999999998</c:v>
                </c:pt>
                <c:pt idx="2663">
                  <c:v>71.774799999999999</c:v>
                </c:pt>
                <c:pt idx="2664">
                  <c:v>71.794300000000007</c:v>
                </c:pt>
                <c:pt idx="2665">
                  <c:v>71.813699999999997</c:v>
                </c:pt>
                <c:pt idx="2666">
                  <c:v>71.833200000000005</c:v>
                </c:pt>
                <c:pt idx="2667">
                  <c:v>71.852599999999981</c:v>
                </c:pt>
                <c:pt idx="2668">
                  <c:v>71.872099999999989</c:v>
                </c:pt>
                <c:pt idx="2669">
                  <c:v>71.891499999999994</c:v>
                </c:pt>
                <c:pt idx="2670">
                  <c:v>71.910900000000012</c:v>
                </c:pt>
                <c:pt idx="2671">
                  <c:v>71.930400000000006</c:v>
                </c:pt>
                <c:pt idx="2672">
                  <c:v>71.949799999999996</c:v>
                </c:pt>
                <c:pt idx="2673">
                  <c:v>71.969300000000004</c:v>
                </c:pt>
                <c:pt idx="2674">
                  <c:v>71.988699999999994</c:v>
                </c:pt>
                <c:pt idx="2675">
                  <c:v>72.008200000000002</c:v>
                </c:pt>
                <c:pt idx="2676">
                  <c:v>72.027600000000007</c:v>
                </c:pt>
                <c:pt idx="2677">
                  <c:v>72.046999999999997</c:v>
                </c:pt>
                <c:pt idx="2678">
                  <c:v>72.066500000000005</c:v>
                </c:pt>
                <c:pt idx="2679">
                  <c:v>72.085899999999981</c:v>
                </c:pt>
                <c:pt idx="2680">
                  <c:v>72.105399999999989</c:v>
                </c:pt>
                <c:pt idx="2681">
                  <c:v>72.124799999999979</c:v>
                </c:pt>
                <c:pt idx="2682">
                  <c:v>72.144200000000012</c:v>
                </c:pt>
                <c:pt idx="2683">
                  <c:v>72.163699999999992</c:v>
                </c:pt>
                <c:pt idx="2684">
                  <c:v>72.183099999999982</c:v>
                </c:pt>
                <c:pt idx="2685">
                  <c:v>72.202600000000004</c:v>
                </c:pt>
                <c:pt idx="2686">
                  <c:v>72.221999999999994</c:v>
                </c:pt>
                <c:pt idx="2687">
                  <c:v>72.241500000000016</c:v>
                </c:pt>
                <c:pt idx="2688">
                  <c:v>72.260900000000007</c:v>
                </c:pt>
                <c:pt idx="2689">
                  <c:v>72.280299999999997</c:v>
                </c:pt>
                <c:pt idx="2690">
                  <c:v>72.299800000000005</c:v>
                </c:pt>
                <c:pt idx="2691">
                  <c:v>72.319199999999995</c:v>
                </c:pt>
                <c:pt idx="2692">
                  <c:v>72.338699999999989</c:v>
                </c:pt>
                <c:pt idx="2693">
                  <c:v>72.358099999999979</c:v>
                </c:pt>
                <c:pt idx="2694">
                  <c:v>72.377600000000001</c:v>
                </c:pt>
                <c:pt idx="2695">
                  <c:v>72.397000000000006</c:v>
                </c:pt>
                <c:pt idx="2696">
                  <c:v>72.416399999999996</c:v>
                </c:pt>
                <c:pt idx="2697">
                  <c:v>72.435900000000004</c:v>
                </c:pt>
                <c:pt idx="2698">
                  <c:v>72.455299999999994</c:v>
                </c:pt>
                <c:pt idx="2699">
                  <c:v>72.474800000000002</c:v>
                </c:pt>
                <c:pt idx="2700">
                  <c:v>72.494200000000021</c:v>
                </c:pt>
                <c:pt idx="2701">
                  <c:v>72.5137</c:v>
                </c:pt>
                <c:pt idx="2702">
                  <c:v>72.533100000000005</c:v>
                </c:pt>
                <c:pt idx="2703">
                  <c:v>72.552499999999981</c:v>
                </c:pt>
                <c:pt idx="2704">
                  <c:v>72.571999999999989</c:v>
                </c:pt>
                <c:pt idx="2705">
                  <c:v>72.591399999999993</c:v>
                </c:pt>
                <c:pt idx="2706">
                  <c:v>72.610900000000001</c:v>
                </c:pt>
                <c:pt idx="2707">
                  <c:v>72.630299999999991</c:v>
                </c:pt>
                <c:pt idx="2708">
                  <c:v>72.649699999999996</c:v>
                </c:pt>
                <c:pt idx="2709">
                  <c:v>72.669200000000004</c:v>
                </c:pt>
                <c:pt idx="2710">
                  <c:v>72.68859999999998</c:v>
                </c:pt>
                <c:pt idx="2711">
                  <c:v>72.708100000000002</c:v>
                </c:pt>
                <c:pt idx="2712">
                  <c:v>72.727500000000006</c:v>
                </c:pt>
                <c:pt idx="2713">
                  <c:v>72.747000000000014</c:v>
                </c:pt>
                <c:pt idx="2714">
                  <c:v>72.766400000000004</c:v>
                </c:pt>
                <c:pt idx="2715">
                  <c:v>72.785799999999981</c:v>
                </c:pt>
                <c:pt idx="2716">
                  <c:v>72.805299999999988</c:v>
                </c:pt>
                <c:pt idx="2717">
                  <c:v>72.824699999999993</c:v>
                </c:pt>
                <c:pt idx="2718">
                  <c:v>72.844200000000015</c:v>
                </c:pt>
                <c:pt idx="2719">
                  <c:v>72.863600000000005</c:v>
                </c:pt>
                <c:pt idx="2720">
                  <c:v>72.883099999999999</c:v>
                </c:pt>
                <c:pt idx="2721">
                  <c:v>72.902500000000003</c:v>
                </c:pt>
                <c:pt idx="2722">
                  <c:v>72.921899999999994</c:v>
                </c:pt>
                <c:pt idx="2723">
                  <c:v>72.941400000000016</c:v>
                </c:pt>
                <c:pt idx="2724">
                  <c:v>72.960800000000006</c:v>
                </c:pt>
                <c:pt idx="2725">
                  <c:v>72.9803</c:v>
                </c:pt>
                <c:pt idx="2726">
                  <c:v>72.999700000000004</c:v>
                </c:pt>
                <c:pt idx="2727">
                  <c:v>73.019200000000012</c:v>
                </c:pt>
                <c:pt idx="2728">
                  <c:v>73.038600000000002</c:v>
                </c:pt>
                <c:pt idx="2729">
                  <c:v>73.057999999999993</c:v>
                </c:pt>
                <c:pt idx="2730">
                  <c:v>73.077500000000001</c:v>
                </c:pt>
                <c:pt idx="2731">
                  <c:v>73.096900000000005</c:v>
                </c:pt>
                <c:pt idx="2732">
                  <c:v>73.116399999999999</c:v>
                </c:pt>
                <c:pt idx="2733">
                  <c:v>73.135799999999989</c:v>
                </c:pt>
                <c:pt idx="2734">
                  <c:v>73.155199999999979</c:v>
                </c:pt>
                <c:pt idx="2735">
                  <c:v>73.174699999999987</c:v>
                </c:pt>
                <c:pt idx="2736">
                  <c:v>73.194100000000006</c:v>
                </c:pt>
                <c:pt idx="2737">
                  <c:v>73.213600000000014</c:v>
                </c:pt>
                <c:pt idx="2738">
                  <c:v>73.233000000000004</c:v>
                </c:pt>
                <c:pt idx="2739">
                  <c:v>73.252499999999998</c:v>
                </c:pt>
                <c:pt idx="2740">
                  <c:v>73.271900000000002</c:v>
                </c:pt>
                <c:pt idx="2741">
                  <c:v>73.291300000000007</c:v>
                </c:pt>
                <c:pt idx="2742">
                  <c:v>73.3108</c:v>
                </c:pt>
                <c:pt idx="2743">
                  <c:v>73.330200000000005</c:v>
                </c:pt>
                <c:pt idx="2744">
                  <c:v>73.349700000000013</c:v>
                </c:pt>
                <c:pt idx="2745">
                  <c:v>73.369100000000003</c:v>
                </c:pt>
                <c:pt idx="2746">
                  <c:v>73.388599999999983</c:v>
                </c:pt>
                <c:pt idx="2747">
                  <c:v>73.408000000000001</c:v>
                </c:pt>
                <c:pt idx="2748">
                  <c:v>73.427400000000006</c:v>
                </c:pt>
                <c:pt idx="2749">
                  <c:v>73.446900000000014</c:v>
                </c:pt>
                <c:pt idx="2750">
                  <c:v>73.466300000000004</c:v>
                </c:pt>
                <c:pt idx="2751">
                  <c:v>73.485799999999998</c:v>
                </c:pt>
                <c:pt idx="2752">
                  <c:v>73.505200000000002</c:v>
                </c:pt>
                <c:pt idx="2753">
                  <c:v>73.524699999999996</c:v>
                </c:pt>
                <c:pt idx="2754">
                  <c:v>73.544100000000014</c:v>
                </c:pt>
                <c:pt idx="2755">
                  <c:v>73.563500000000005</c:v>
                </c:pt>
                <c:pt idx="2756">
                  <c:v>73.582999999999998</c:v>
                </c:pt>
                <c:pt idx="2757">
                  <c:v>73.602399999999989</c:v>
                </c:pt>
                <c:pt idx="2758">
                  <c:v>73.621899999999982</c:v>
                </c:pt>
                <c:pt idx="2759">
                  <c:v>73.641300000000001</c:v>
                </c:pt>
                <c:pt idx="2760">
                  <c:v>73.660699999999991</c:v>
                </c:pt>
                <c:pt idx="2761">
                  <c:v>73.680199999999999</c:v>
                </c:pt>
                <c:pt idx="2762">
                  <c:v>73.699600000000004</c:v>
                </c:pt>
                <c:pt idx="2763">
                  <c:v>73.719099999999997</c:v>
                </c:pt>
                <c:pt idx="2764">
                  <c:v>73.738500000000002</c:v>
                </c:pt>
                <c:pt idx="2765">
                  <c:v>73.757999999999996</c:v>
                </c:pt>
                <c:pt idx="2766">
                  <c:v>73.7774</c:v>
                </c:pt>
                <c:pt idx="2767">
                  <c:v>73.796800000000005</c:v>
                </c:pt>
                <c:pt idx="2768">
                  <c:v>73.816300000000012</c:v>
                </c:pt>
                <c:pt idx="2769">
                  <c:v>73.835699999999989</c:v>
                </c:pt>
                <c:pt idx="2770">
                  <c:v>73.855199999999982</c:v>
                </c:pt>
                <c:pt idx="2771">
                  <c:v>73.874600000000001</c:v>
                </c:pt>
                <c:pt idx="2772">
                  <c:v>73.894099999999995</c:v>
                </c:pt>
                <c:pt idx="2773">
                  <c:v>73.913500000000013</c:v>
                </c:pt>
                <c:pt idx="2774">
                  <c:v>73.932900000000004</c:v>
                </c:pt>
                <c:pt idx="2775">
                  <c:v>73.952399999999983</c:v>
                </c:pt>
                <c:pt idx="2776">
                  <c:v>73.971800000000002</c:v>
                </c:pt>
                <c:pt idx="2777">
                  <c:v>73.99130000000001</c:v>
                </c:pt>
                <c:pt idx="2778">
                  <c:v>74.0107</c:v>
                </c:pt>
                <c:pt idx="2779">
                  <c:v>74.030199999999994</c:v>
                </c:pt>
                <c:pt idx="2780">
                  <c:v>74.049600000000012</c:v>
                </c:pt>
                <c:pt idx="2781">
                  <c:v>74.069000000000003</c:v>
                </c:pt>
                <c:pt idx="2782">
                  <c:v>74.088499999999982</c:v>
                </c:pt>
                <c:pt idx="2783">
                  <c:v>74.107900000000001</c:v>
                </c:pt>
                <c:pt idx="2784">
                  <c:v>74.12739999999998</c:v>
                </c:pt>
                <c:pt idx="2785">
                  <c:v>74.146799999999999</c:v>
                </c:pt>
                <c:pt idx="2786">
                  <c:v>74.166200000000003</c:v>
                </c:pt>
                <c:pt idx="2787">
                  <c:v>74.185699999999983</c:v>
                </c:pt>
                <c:pt idx="2788">
                  <c:v>74.205100000000002</c:v>
                </c:pt>
                <c:pt idx="2789">
                  <c:v>74.224599999999995</c:v>
                </c:pt>
                <c:pt idx="2790">
                  <c:v>74.244000000000014</c:v>
                </c:pt>
                <c:pt idx="2791">
                  <c:v>74.263499999999993</c:v>
                </c:pt>
                <c:pt idx="2792">
                  <c:v>74.282899999999998</c:v>
                </c:pt>
                <c:pt idx="2793">
                  <c:v>74.302299999999988</c:v>
                </c:pt>
                <c:pt idx="2794">
                  <c:v>74.321799999999982</c:v>
                </c:pt>
                <c:pt idx="2795">
                  <c:v>74.341200000000015</c:v>
                </c:pt>
                <c:pt idx="2796">
                  <c:v>74.360699999999994</c:v>
                </c:pt>
                <c:pt idx="2797">
                  <c:v>74.380099999999999</c:v>
                </c:pt>
                <c:pt idx="2798">
                  <c:v>74.399600000000007</c:v>
                </c:pt>
                <c:pt idx="2799">
                  <c:v>74.418999999999997</c:v>
                </c:pt>
                <c:pt idx="2800">
                  <c:v>74.438400000000001</c:v>
                </c:pt>
                <c:pt idx="2801">
                  <c:v>74.457899999999995</c:v>
                </c:pt>
                <c:pt idx="2802">
                  <c:v>74.4773</c:v>
                </c:pt>
                <c:pt idx="2803">
                  <c:v>74.496799999999993</c:v>
                </c:pt>
                <c:pt idx="2804">
                  <c:v>74.516200000000012</c:v>
                </c:pt>
                <c:pt idx="2805">
                  <c:v>74.535699999999991</c:v>
                </c:pt>
                <c:pt idx="2806">
                  <c:v>74.555099999999982</c:v>
                </c:pt>
                <c:pt idx="2807">
                  <c:v>74.5745</c:v>
                </c:pt>
                <c:pt idx="2808">
                  <c:v>74.593999999999994</c:v>
                </c:pt>
                <c:pt idx="2809">
                  <c:v>74.613399999999999</c:v>
                </c:pt>
                <c:pt idx="2810">
                  <c:v>74.632899999999992</c:v>
                </c:pt>
                <c:pt idx="2811">
                  <c:v>74.652299999999983</c:v>
                </c:pt>
                <c:pt idx="2812">
                  <c:v>74.671699999999987</c:v>
                </c:pt>
                <c:pt idx="2813">
                  <c:v>74.691199999999995</c:v>
                </c:pt>
                <c:pt idx="2814">
                  <c:v>74.710600000000014</c:v>
                </c:pt>
                <c:pt idx="2815">
                  <c:v>74.730099999999993</c:v>
                </c:pt>
                <c:pt idx="2816">
                  <c:v>74.749500000000012</c:v>
                </c:pt>
                <c:pt idx="2817">
                  <c:v>74.769000000000005</c:v>
                </c:pt>
                <c:pt idx="2818">
                  <c:v>74.788399999999982</c:v>
                </c:pt>
                <c:pt idx="2819">
                  <c:v>74.8078</c:v>
                </c:pt>
                <c:pt idx="2820">
                  <c:v>74.827299999999994</c:v>
                </c:pt>
                <c:pt idx="2821">
                  <c:v>74.846700000000013</c:v>
                </c:pt>
                <c:pt idx="2822">
                  <c:v>74.866200000000006</c:v>
                </c:pt>
                <c:pt idx="2823">
                  <c:v>74.885599999999982</c:v>
                </c:pt>
                <c:pt idx="2824">
                  <c:v>74.905100000000004</c:v>
                </c:pt>
                <c:pt idx="2825">
                  <c:v>74.924499999999995</c:v>
                </c:pt>
                <c:pt idx="2826">
                  <c:v>74.943900000000014</c:v>
                </c:pt>
                <c:pt idx="2827">
                  <c:v>74.963399999999993</c:v>
                </c:pt>
                <c:pt idx="2828">
                  <c:v>74.982799999999983</c:v>
                </c:pt>
                <c:pt idx="2829">
                  <c:v>75.002299999999991</c:v>
                </c:pt>
                <c:pt idx="2830">
                  <c:v>75.021699999999996</c:v>
                </c:pt>
                <c:pt idx="2831">
                  <c:v>75.041200000000018</c:v>
                </c:pt>
                <c:pt idx="2832">
                  <c:v>75.060599999999994</c:v>
                </c:pt>
                <c:pt idx="2833">
                  <c:v>75.08</c:v>
                </c:pt>
                <c:pt idx="2834">
                  <c:v>75.099500000000006</c:v>
                </c:pt>
                <c:pt idx="2835">
                  <c:v>75.118899999999982</c:v>
                </c:pt>
                <c:pt idx="2836">
                  <c:v>75.13839999999999</c:v>
                </c:pt>
                <c:pt idx="2837">
                  <c:v>75.15779999999998</c:v>
                </c:pt>
                <c:pt idx="2838">
                  <c:v>75.177199999999999</c:v>
                </c:pt>
                <c:pt idx="2839">
                  <c:v>75.196699999999993</c:v>
                </c:pt>
                <c:pt idx="2840">
                  <c:v>75.216099999999997</c:v>
                </c:pt>
                <c:pt idx="2841">
                  <c:v>75.235600000000005</c:v>
                </c:pt>
                <c:pt idx="2842">
                  <c:v>75.254999999999995</c:v>
                </c:pt>
                <c:pt idx="2843">
                  <c:v>75.274500000000003</c:v>
                </c:pt>
                <c:pt idx="2844">
                  <c:v>75.293899999999994</c:v>
                </c:pt>
                <c:pt idx="2845">
                  <c:v>75.313300000000012</c:v>
                </c:pt>
                <c:pt idx="2846">
                  <c:v>75.332799999999992</c:v>
                </c:pt>
                <c:pt idx="2847">
                  <c:v>75.352199999999982</c:v>
                </c:pt>
                <c:pt idx="2848">
                  <c:v>75.37169999999999</c:v>
                </c:pt>
                <c:pt idx="2849">
                  <c:v>75.391099999999994</c:v>
                </c:pt>
                <c:pt idx="2850">
                  <c:v>75.410600000000017</c:v>
                </c:pt>
                <c:pt idx="2851">
                  <c:v>75.430000000000007</c:v>
                </c:pt>
                <c:pt idx="2852">
                  <c:v>75.449399999999997</c:v>
                </c:pt>
                <c:pt idx="2853">
                  <c:v>75.468900000000005</c:v>
                </c:pt>
                <c:pt idx="2854">
                  <c:v>75.488299999999995</c:v>
                </c:pt>
                <c:pt idx="2855">
                  <c:v>75.507800000000003</c:v>
                </c:pt>
                <c:pt idx="2856">
                  <c:v>75.527199999999993</c:v>
                </c:pt>
                <c:pt idx="2857">
                  <c:v>75.546700000000001</c:v>
                </c:pt>
                <c:pt idx="2858">
                  <c:v>75.566100000000006</c:v>
                </c:pt>
                <c:pt idx="2859">
                  <c:v>75.585499999999982</c:v>
                </c:pt>
                <c:pt idx="2860">
                  <c:v>75.60499999999999</c:v>
                </c:pt>
                <c:pt idx="2861">
                  <c:v>75.62439999999998</c:v>
                </c:pt>
                <c:pt idx="2862">
                  <c:v>75.643900000000002</c:v>
                </c:pt>
                <c:pt idx="2863">
                  <c:v>75.663299999999992</c:v>
                </c:pt>
                <c:pt idx="2864">
                  <c:v>75.682699999999983</c:v>
                </c:pt>
                <c:pt idx="2865">
                  <c:v>75.702200000000005</c:v>
                </c:pt>
                <c:pt idx="2866">
                  <c:v>75.721599999999995</c:v>
                </c:pt>
                <c:pt idx="2867">
                  <c:v>75.741100000000017</c:v>
                </c:pt>
                <c:pt idx="2868">
                  <c:v>75.760499999999993</c:v>
                </c:pt>
                <c:pt idx="2869">
                  <c:v>75.78</c:v>
                </c:pt>
                <c:pt idx="2870">
                  <c:v>75.799400000000006</c:v>
                </c:pt>
                <c:pt idx="2871">
                  <c:v>75.818799999999982</c:v>
                </c:pt>
                <c:pt idx="2872">
                  <c:v>75.83829999999999</c:v>
                </c:pt>
                <c:pt idx="2873">
                  <c:v>75.857699999999994</c:v>
                </c:pt>
                <c:pt idx="2874">
                  <c:v>75.877200000000002</c:v>
                </c:pt>
                <c:pt idx="2875">
                  <c:v>75.896600000000007</c:v>
                </c:pt>
                <c:pt idx="2876">
                  <c:v>75.916100000000014</c:v>
                </c:pt>
                <c:pt idx="2877">
                  <c:v>75.935500000000005</c:v>
                </c:pt>
                <c:pt idx="2878">
                  <c:v>75.954899999999995</c:v>
                </c:pt>
                <c:pt idx="2879">
                  <c:v>75.974400000000003</c:v>
                </c:pt>
                <c:pt idx="2880">
                  <c:v>75.993799999999993</c:v>
                </c:pt>
                <c:pt idx="2881">
                  <c:v>76.013300000000001</c:v>
                </c:pt>
                <c:pt idx="2882">
                  <c:v>76.032699999999991</c:v>
                </c:pt>
                <c:pt idx="2883">
                  <c:v>76.052199999999999</c:v>
                </c:pt>
                <c:pt idx="2884">
                  <c:v>76.071600000000004</c:v>
                </c:pt>
                <c:pt idx="2885">
                  <c:v>76.090999999999994</c:v>
                </c:pt>
                <c:pt idx="2886">
                  <c:v>76.110500000000002</c:v>
                </c:pt>
                <c:pt idx="2887">
                  <c:v>76.129899999999992</c:v>
                </c:pt>
                <c:pt idx="2888">
                  <c:v>76.1494</c:v>
                </c:pt>
                <c:pt idx="2889">
                  <c:v>76.16879999999999</c:v>
                </c:pt>
                <c:pt idx="2890">
                  <c:v>76.188199999999981</c:v>
                </c:pt>
                <c:pt idx="2891">
                  <c:v>76.207700000000003</c:v>
                </c:pt>
                <c:pt idx="2892">
                  <c:v>76.227099999999993</c:v>
                </c:pt>
                <c:pt idx="2893">
                  <c:v>76.246600000000015</c:v>
                </c:pt>
                <c:pt idx="2894">
                  <c:v>76.266000000000005</c:v>
                </c:pt>
                <c:pt idx="2895">
                  <c:v>76.285499999999999</c:v>
                </c:pt>
                <c:pt idx="2896">
                  <c:v>76.304900000000004</c:v>
                </c:pt>
                <c:pt idx="2897">
                  <c:v>76.324299999999994</c:v>
                </c:pt>
                <c:pt idx="2898">
                  <c:v>76.343800000000002</c:v>
                </c:pt>
                <c:pt idx="2899">
                  <c:v>76.363200000000006</c:v>
                </c:pt>
                <c:pt idx="2900">
                  <c:v>76.382699999999986</c:v>
                </c:pt>
                <c:pt idx="2901">
                  <c:v>76.402100000000004</c:v>
                </c:pt>
                <c:pt idx="2902">
                  <c:v>76.421600000000012</c:v>
                </c:pt>
                <c:pt idx="2903">
                  <c:v>76.441000000000017</c:v>
                </c:pt>
                <c:pt idx="2904">
                  <c:v>76.460400000000007</c:v>
                </c:pt>
                <c:pt idx="2905">
                  <c:v>76.479900000000001</c:v>
                </c:pt>
                <c:pt idx="2906">
                  <c:v>76.499300000000005</c:v>
                </c:pt>
                <c:pt idx="2907">
                  <c:v>76.518799999999999</c:v>
                </c:pt>
                <c:pt idx="2908">
                  <c:v>76.538200000000003</c:v>
                </c:pt>
                <c:pt idx="2909">
                  <c:v>76.557699999999997</c:v>
                </c:pt>
                <c:pt idx="2910">
                  <c:v>76.577100000000002</c:v>
                </c:pt>
                <c:pt idx="2911">
                  <c:v>76.596500000000006</c:v>
                </c:pt>
                <c:pt idx="2912">
                  <c:v>76.616</c:v>
                </c:pt>
                <c:pt idx="2913">
                  <c:v>76.63539999999999</c:v>
                </c:pt>
                <c:pt idx="2914">
                  <c:v>76.654899999999998</c:v>
                </c:pt>
                <c:pt idx="2915">
                  <c:v>76.674299999999988</c:v>
                </c:pt>
                <c:pt idx="2916">
                  <c:v>76.693699999999993</c:v>
                </c:pt>
                <c:pt idx="2917">
                  <c:v>76.713200000000015</c:v>
                </c:pt>
                <c:pt idx="2918">
                  <c:v>76.732600000000005</c:v>
                </c:pt>
                <c:pt idx="2919">
                  <c:v>76.752099999999999</c:v>
                </c:pt>
                <c:pt idx="2920">
                  <c:v>76.771500000000003</c:v>
                </c:pt>
                <c:pt idx="2921">
                  <c:v>76.790999999999997</c:v>
                </c:pt>
                <c:pt idx="2922">
                  <c:v>76.810400000000001</c:v>
                </c:pt>
                <c:pt idx="2923">
                  <c:v>76.829799999999992</c:v>
                </c:pt>
                <c:pt idx="2924">
                  <c:v>76.849300000000014</c:v>
                </c:pt>
                <c:pt idx="2925">
                  <c:v>76.86869999999999</c:v>
                </c:pt>
                <c:pt idx="2926">
                  <c:v>76.888199999999998</c:v>
                </c:pt>
                <c:pt idx="2927">
                  <c:v>76.907600000000016</c:v>
                </c:pt>
                <c:pt idx="2928">
                  <c:v>76.927099999999996</c:v>
                </c:pt>
                <c:pt idx="2929">
                  <c:v>76.946500000000015</c:v>
                </c:pt>
                <c:pt idx="2930">
                  <c:v>76.965900000000005</c:v>
                </c:pt>
                <c:pt idx="2931">
                  <c:v>76.985399999999998</c:v>
                </c:pt>
                <c:pt idx="2932">
                  <c:v>77.004800000000003</c:v>
                </c:pt>
                <c:pt idx="2933">
                  <c:v>77.024299999999997</c:v>
                </c:pt>
                <c:pt idx="2934">
                  <c:v>77.043700000000001</c:v>
                </c:pt>
                <c:pt idx="2935">
                  <c:v>77.063199999999995</c:v>
                </c:pt>
                <c:pt idx="2936">
                  <c:v>77.082599999999999</c:v>
                </c:pt>
                <c:pt idx="2937">
                  <c:v>77.10199999999999</c:v>
                </c:pt>
                <c:pt idx="2938">
                  <c:v>77.121499999999983</c:v>
                </c:pt>
                <c:pt idx="2939">
                  <c:v>77.140900000000002</c:v>
                </c:pt>
                <c:pt idx="2940">
                  <c:v>77.160399999999981</c:v>
                </c:pt>
                <c:pt idx="2941">
                  <c:v>77.179799999999986</c:v>
                </c:pt>
                <c:pt idx="2942">
                  <c:v>77.199200000000005</c:v>
                </c:pt>
                <c:pt idx="2943">
                  <c:v>77.218700000000013</c:v>
                </c:pt>
                <c:pt idx="2944">
                  <c:v>77.238100000000003</c:v>
                </c:pt>
                <c:pt idx="2945">
                  <c:v>77.257599999999996</c:v>
                </c:pt>
                <c:pt idx="2946">
                  <c:v>77.277000000000001</c:v>
                </c:pt>
                <c:pt idx="2947">
                  <c:v>77.296499999999995</c:v>
                </c:pt>
                <c:pt idx="2948">
                  <c:v>77.315899999999999</c:v>
                </c:pt>
                <c:pt idx="2949">
                  <c:v>77.335299999999989</c:v>
                </c:pt>
                <c:pt idx="2950">
                  <c:v>77.354799999999983</c:v>
                </c:pt>
                <c:pt idx="2951">
                  <c:v>77.374200000000002</c:v>
                </c:pt>
                <c:pt idx="2952">
                  <c:v>77.393699999999995</c:v>
                </c:pt>
                <c:pt idx="2953">
                  <c:v>77.413100000000014</c:v>
                </c:pt>
                <c:pt idx="2954">
                  <c:v>77.432599999999994</c:v>
                </c:pt>
                <c:pt idx="2955">
                  <c:v>77.452000000000012</c:v>
                </c:pt>
                <c:pt idx="2956">
                  <c:v>77.471400000000003</c:v>
                </c:pt>
                <c:pt idx="2957">
                  <c:v>77.490899999999996</c:v>
                </c:pt>
                <c:pt idx="2958">
                  <c:v>77.510300000000001</c:v>
                </c:pt>
                <c:pt idx="2959">
                  <c:v>77.52979999999998</c:v>
                </c:pt>
                <c:pt idx="2960">
                  <c:v>77.549200000000013</c:v>
                </c:pt>
                <c:pt idx="2961">
                  <c:v>77.568699999999993</c:v>
                </c:pt>
                <c:pt idx="2962">
                  <c:v>77.588099999999983</c:v>
                </c:pt>
                <c:pt idx="2963">
                  <c:v>77.607500000000002</c:v>
                </c:pt>
                <c:pt idx="2964">
                  <c:v>77.626999999999981</c:v>
                </c:pt>
                <c:pt idx="2965">
                  <c:v>77.6464</c:v>
                </c:pt>
                <c:pt idx="2966">
                  <c:v>77.665899999999979</c:v>
                </c:pt>
                <c:pt idx="2967">
                  <c:v>77.685299999999998</c:v>
                </c:pt>
                <c:pt idx="2968">
                  <c:v>77.704700000000003</c:v>
                </c:pt>
                <c:pt idx="2969">
                  <c:v>77.724199999999996</c:v>
                </c:pt>
                <c:pt idx="2970">
                  <c:v>77.743600000000015</c:v>
                </c:pt>
                <c:pt idx="2971">
                  <c:v>77.763099999999994</c:v>
                </c:pt>
                <c:pt idx="2972">
                  <c:v>77.782499999999999</c:v>
                </c:pt>
                <c:pt idx="2973">
                  <c:v>77.801999999999992</c:v>
                </c:pt>
                <c:pt idx="2974">
                  <c:v>77.821399999999983</c:v>
                </c:pt>
                <c:pt idx="2975">
                  <c:v>77.840800000000002</c:v>
                </c:pt>
                <c:pt idx="2976">
                  <c:v>77.860299999999995</c:v>
                </c:pt>
                <c:pt idx="2977">
                  <c:v>77.879699999999985</c:v>
                </c:pt>
                <c:pt idx="2978">
                  <c:v>77.899199999999993</c:v>
                </c:pt>
                <c:pt idx="2979">
                  <c:v>77.918600000000012</c:v>
                </c:pt>
                <c:pt idx="2980">
                  <c:v>77.938100000000006</c:v>
                </c:pt>
                <c:pt idx="2981">
                  <c:v>77.957499999999996</c:v>
                </c:pt>
                <c:pt idx="2982">
                  <c:v>77.976900000000001</c:v>
                </c:pt>
                <c:pt idx="2983">
                  <c:v>77.996399999999994</c:v>
                </c:pt>
                <c:pt idx="2984">
                  <c:v>78.015799999999999</c:v>
                </c:pt>
                <c:pt idx="2985">
                  <c:v>78.035299999999992</c:v>
                </c:pt>
                <c:pt idx="2986">
                  <c:v>78.054699999999997</c:v>
                </c:pt>
                <c:pt idx="2987">
                  <c:v>78.074200000000005</c:v>
                </c:pt>
                <c:pt idx="2988">
                  <c:v>78.093599999999995</c:v>
                </c:pt>
                <c:pt idx="2989">
                  <c:v>78.113</c:v>
                </c:pt>
                <c:pt idx="2990">
                  <c:v>78.132499999999979</c:v>
                </c:pt>
                <c:pt idx="2991">
                  <c:v>78.151899999999998</c:v>
                </c:pt>
                <c:pt idx="2992">
                  <c:v>78.171399999999991</c:v>
                </c:pt>
                <c:pt idx="2993">
                  <c:v>78.190799999999982</c:v>
                </c:pt>
                <c:pt idx="2994">
                  <c:v>78.210200000000015</c:v>
                </c:pt>
                <c:pt idx="2995">
                  <c:v>78.229699999999994</c:v>
                </c:pt>
                <c:pt idx="2996">
                  <c:v>78.249100000000013</c:v>
                </c:pt>
                <c:pt idx="2997">
                  <c:v>78.268600000000006</c:v>
                </c:pt>
                <c:pt idx="2998">
                  <c:v>78.287999999999997</c:v>
                </c:pt>
                <c:pt idx="2999">
                  <c:v>78.307500000000005</c:v>
                </c:pt>
                <c:pt idx="3000">
                  <c:v>78.326899999999981</c:v>
                </c:pt>
                <c:pt idx="3001">
                  <c:v>78.346300000000014</c:v>
                </c:pt>
                <c:pt idx="3002">
                  <c:v>78.365799999999979</c:v>
                </c:pt>
                <c:pt idx="3003">
                  <c:v>78.385199999999998</c:v>
                </c:pt>
                <c:pt idx="3004">
                  <c:v>78.404700000000005</c:v>
                </c:pt>
                <c:pt idx="3005">
                  <c:v>78.424099999999996</c:v>
                </c:pt>
                <c:pt idx="3006">
                  <c:v>78.443600000000018</c:v>
                </c:pt>
                <c:pt idx="3007">
                  <c:v>78.462999999999994</c:v>
                </c:pt>
                <c:pt idx="3008">
                  <c:v>78.482399999999998</c:v>
                </c:pt>
                <c:pt idx="3009">
                  <c:v>78.501900000000006</c:v>
                </c:pt>
                <c:pt idx="3010">
                  <c:v>78.521299999999997</c:v>
                </c:pt>
                <c:pt idx="3011">
                  <c:v>78.540800000000004</c:v>
                </c:pt>
                <c:pt idx="3012">
                  <c:v>78.560199999999995</c:v>
                </c:pt>
                <c:pt idx="3013">
                  <c:v>78.579599999999999</c:v>
                </c:pt>
                <c:pt idx="3014">
                  <c:v>78.599100000000007</c:v>
                </c:pt>
                <c:pt idx="3015">
                  <c:v>78.618499999999983</c:v>
                </c:pt>
                <c:pt idx="3016">
                  <c:v>78.637999999999991</c:v>
                </c:pt>
                <c:pt idx="3017">
                  <c:v>78.657399999999981</c:v>
                </c:pt>
                <c:pt idx="3018">
                  <c:v>78.676899999999989</c:v>
                </c:pt>
                <c:pt idx="3019">
                  <c:v>78.696299999999994</c:v>
                </c:pt>
                <c:pt idx="3020">
                  <c:v>78.715700000000012</c:v>
                </c:pt>
                <c:pt idx="3021">
                  <c:v>78.735200000000006</c:v>
                </c:pt>
                <c:pt idx="3022">
                  <c:v>78.754599999999996</c:v>
                </c:pt>
                <c:pt idx="3023">
                  <c:v>78.774100000000004</c:v>
                </c:pt>
                <c:pt idx="3024">
                  <c:v>78.793499999999995</c:v>
                </c:pt>
                <c:pt idx="3025">
                  <c:v>78.813000000000002</c:v>
                </c:pt>
                <c:pt idx="3026">
                  <c:v>78.832399999999993</c:v>
                </c:pt>
                <c:pt idx="3027">
                  <c:v>78.851799999999983</c:v>
                </c:pt>
                <c:pt idx="3028">
                  <c:v>78.871299999999991</c:v>
                </c:pt>
                <c:pt idx="3029">
                  <c:v>78.890699999999995</c:v>
                </c:pt>
                <c:pt idx="3030">
                  <c:v>78.910200000000017</c:v>
                </c:pt>
                <c:pt idx="3031">
                  <c:v>78.929599999999994</c:v>
                </c:pt>
                <c:pt idx="3032">
                  <c:v>78.949100000000016</c:v>
                </c:pt>
                <c:pt idx="3033">
                  <c:v>78.968500000000006</c:v>
                </c:pt>
                <c:pt idx="3034">
                  <c:v>78.987899999999996</c:v>
                </c:pt>
                <c:pt idx="3035">
                  <c:v>79.007400000000004</c:v>
                </c:pt>
                <c:pt idx="3036">
                  <c:v>79.02679999999998</c:v>
                </c:pt>
                <c:pt idx="3037">
                  <c:v>79.046300000000002</c:v>
                </c:pt>
                <c:pt idx="3038">
                  <c:v>79.065699999999993</c:v>
                </c:pt>
                <c:pt idx="3039">
                  <c:v>79.085099999999983</c:v>
                </c:pt>
                <c:pt idx="3040">
                  <c:v>79.104600000000005</c:v>
                </c:pt>
                <c:pt idx="3041">
                  <c:v>79.123999999999981</c:v>
                </c:pt>
                <c:pt idx="3042">
                  <c:v>79.143500000000003</c:v>
                </c:pt>
                <c:pt idx="3043">
                  <c:v>79.162899999999979</c:v>
                </c:pt>
                <c:pt idx="3044">
                  <c:v>79.182399999999987</c:v>
                </c:pt>
                <c:pt idx="3045">
                  <c:v>79.201800000000006</c:v>
                </c:pt>
                <c:pt idx="3046">
                  <c:v>79.221199999999996</c:v>
                </c:pt>
                <c:pt idx="3047">
                  <c:v>79.240700000000004</c:v>
                </c:pt>
                <c:pt idx="3048">
                  <c:v>79.260099999999994</c:v>
                </c:pt>
                <c:pt idx="3049">
                  <c:v>79.279600000000002</c:v>
                </c:pt>
                <c:pt idx="3050">
                  <c:v>79.299000000000007</c:v>
                </c:pt>
                <c:pt idx="3051">
                  <c:v>79.3185</c:v>
                </c:pt>
                <c:pt idx="3052">
                  <c:v>79.337900000000005</c:v>
                </c:pt>
                <c:pt idx="3053">
                  <c:v>79.357299999999995</c:v>
                </c:pt>
                <c:pt idx="3054">
                  <c:v>79.376799999999989</c:v>
                </c:pt>
                <c:pt idx="3055">
                  <c:v>79.396199999999993</c:v>
                </c:pt>
                <c:pt idx="3056">
                  <c:v>79.415700000000001</c:v>
                </c:pt>
                <c:pt idx="3057">
                  <c:v>79.435100000000006</c:v>
                </c:pt>
                <c:pt idx="3058">
                  <c:v>79.454600000000013</c:v>
                </c:pt>
                <c:pt idx="3059">
                  <c:v>79.474000000000004</c:v>
                </c:pt>
                <c:pt idx="3060">
                  <c:v>79.493399999999994</c:v>
                </c:pt>
                <c:pt idx="3061">
                  <c:v>79.512900000000002</c:v>
                </c:pt>
                <c:pt idx="3062">
                  <c:v>79.532299999999992</c:v>
                </c:pt>
                <c:pt idx="3063">
                  <c:v>79.5518</c:v>
                </c:pt>
                <c:pt idx="3064">
                  <c:v>79.571200000000005</c:v>
                </c:pt>
                <c:pt idx="3065">
                  <c:v>79.590599999999995</c:v>
                </c:pt>
                <c:pt idx="3066">
                  <c:v>79.610100000000003</c:v>
                </c:pt>
                <c:pt idx="3067">
                  <c:v>79.629499999999979</c:v>
                </c:pt>
                <c:pt idx="3068">
                  <c:v>79.649000000000001</c:v>
                </c:pt>
                <c:pt idx="3069">
                  <c:v>79.668399999999991</c:v>
                </c:pt>
                <c:pt idx="3070">
                  <c:v>79.687899999999999</c:v>
                </c:pt>
                <c:pt idx="3071">
                  <c:v>79.707300000000004</c:v>
                </c:pt>
                <c:pt idx="3072">
                  <c:v>79.726699999999994</c:v>
                </c:pt>
                <c:pt idx="3073">
                  <c:v>79.746200000000016</c:v>
                </c:pt>
                <c:pt idx="3074">
                  <c:v>79.765600000000006</c:v>
                </c:pt>
                <c:pt idx="3075">
                  <c:v>79.7851</c:v>
                </c:pt>
                <c:pt idx="3076">
                  <c:v>79.804500000000004</c:v>
                </c:pt>
                <c:pt idx="3077">
                  <c:v>79.823999999999998</c:v>
                </c:pt>
                <c:pt idx="3078">
                  <c:v>79.843400000000003</c:v>
                </c:pt>
                <c:pt idx="3079">
                  <c:v>79.862799999999979</c:v>
                </c:pt>
                <c:pt idx="3080">
                  <c:v>79.882299999999987</c:v>
                </c:pt>
                <c:pt idx="3081">
                  <c:v>79.901700000000005</c:v>
                </c:pt>
                <c:pt idx="3082">
                  <c:v>79.921200000000013</c:v>
                </c:pt>
                <c:pt idx="3083">
                  <c:v>79.940600000000018</c:v>
                </c:pt>
                <c:pt idx="3084">
                  <c:v>79.960099999999997</c:v>
                </c:pt>
                <c:pt idx="3085">
                  <c:v>79.979500000000002</c:v>
                </c:pt>
                <c:pt idx="3086">
                  <c:v>79.998900000000006</c:v>
                </c:pt>
                <c:pt idx="3087">
                  <c:v>80.0184</c:v>
                </c:pt>
                <c:pt idx="3088">
                  <c:v>80.037800000000004</c:v>
                </c:pt>
                <c:pt idx="3089">
                  <c:v>80.057300000000012</c:v>
                </c:pt>
                <c:pt idx="3090">
                  <c:v>80.076699999999988</c:v>
                </c:pt>
                <c:pt idx="3091">
                  <c:v>80.096100000000007</c:v>
                </c:pt>
                <c:pt idx="3092">
                  <c:v>80.115600000000001</c:v>
                </c:pt>
                <c:pt idx="3093">
                  <c:v>80.134999999999991</c:v>
                </c:pt>
                <c:pt idx="3094">
                  <c:v>80.154499999999999</c:v>
                </c:pt>
                <c:pt idx="3095">
                  <c:v>80.173899999999989</c:v>
                </c:pt>
                <c:pt idx="3096">
                  <c:v>80.193399999999983</c:v>
                </c:pt>
                <c:pt idx="3097">
                  <c:v>80.212800000000001</c:v>
                </c:pt>
                <c:pt idx="3098">
                  <c:v>80.232200000000006</c:v>
                </c:pt>
                <c:pt idx="3099">
                  <c:v>80.2517</c:v>
                </c:pt>
                <c:pt idx="3100">
                  <c:v>80.271100000000004</c:v>
                </c:pt>
                <c:pt idx="3101">
                  <c:v>80.290600000000012</c:v>
                </c:pt>
                <c:pt idx="3102">
                  <c:v>80.31</c:v>
                </c:pt>
                <c:pt idx="3103">
                  <c:v>80.329499999999982</c:v>
                </c:pt>
                <c:pt idx="3104">
                  <c:v>80.3489</c:v>
                </c:pt>
                <c:pt idx="3105">
                  <c:v>80.368299999999991</c:v>
                </c:pt>
                <c:pt idx="3106">
                  <c:v>80.387799999999999</c:v>
                </c:pt>
                <c:pt idx="3107">
                  <c:v>80.407200000000017</c:v>
                </c:pt>
                <c:pt idx="3108">
                  <c:v>80.426699999999997</c:v>
                </c:pt>
                <c:pt idx="3109">
                  <c:v>80.446100000000015</c:v>
                </c:pt>
                <c:pt idx="3110">
                  <c:v>80.465599999999995</c:v>
                </c:pt>
                <c:pt idx="3111">
                  <c:v>80.485000000000014</c:v>
                </c:pt>
                <c:pt idx="3112">
                  <c:v>80.504400000000004</c:v>
                </c:pt>
                <c:pt idx="3113">
                  <c:v>80.523899999999998</c:v>
                </c:pt>
                <c:pt idx="3114">
                  <c:v>80.543300000000002</c:v>
                </c:pt>
                <c:pt idx="3115">
                  <c:v>80.562799999999982</c:v>
                </c:pt>
                <c:pt idx="3116">
                  <c:v>80.5822</c:v>
                </c:pt>
                <c:pt idx="3117">
                  <c:v>80.601600000000005</c:v>
                </c:pt>
                <c:pt idx="3118">
                  <c:v>80.621099999999998</c:v>
                </c:pt>
                <c:pt idx="3119">
                  <c:v>80.640500000000003</c:v>
                </c:pt>
                <c:pt idx="3120">
                  <c:v>80.66</c:v>
                </c:pt>
                <c:pt idx="3121">
                  <c:v>80.679399999999987</c:v>
                </c:pt>
                <c:pt idx="3122">
                  <c:v>80.698899999999981</c:v>
                </c:pt>
                <c:pt idx="3123">
                  <c:v>80.718300000000013</c:v>
                </c:pt>
                <c:pt idx="3124">
                  <c:v>80.737700000000004</c:v>
                </c:pt>
                <c:pt idx="3125">
                  <c:v>80.757199999999997</c:v>
                </c:pt>
                <c:pt idx="3126">
                  <c:v>80.776600000000002</c:v>
                </c:pt>
                <c:pt idx="3127">
                  <c:v>80.796099999999996</c:v>
                </c:pt>
                <c:pt idx="3128">
                  <c:v>80.8155</c:v>
                </c:pt>
                <c:pt idx="3129">
                  <c:v>80.834999999999994</c:v>
                </c:pt>
                <c:pt idx="3130">
                  <c:v>80.854399999999998</c:v>
                </c:pt>
                <c:pt idx="3131">
                  <c:v>80.873799999999989</c:v>
                </c:pt>
                <c:pt idx="3132">
                  <c:v>80.893299999999996</c:v>
                </c:pt>
                <c:pt idx="3133">
                  <c:v>80.912700000000001</c:v>
                </c:pt>
                <c:pt idx="3134">
                  <c:v>80.932199999999995</c:v>
                </c:pt>
                <c:pt idx="3135">
                  <c:v>80.951600000000013</c:v>
                </c:pt>
                <c:pt idx="3136">
                  <c:v>80.971100000000007</c:v>
                </c:pt>
                <c:pt idx="3137">
                  <c:v>80.990499999999997</c:v>
                </c:pt>
                <c:pt idx="3138">
                  <c:v>81.009900000000002</c:v>
                </c:pt>
                <c:pt idx="3139">
                  <c:v>81.029399999999981</c:v>
                </c:pt>
                <c:pt idx="3140">
                  <c:v>81.0488</c:v>
                </c:pt>
                <c:pt idx="3141">
                  <c:v>81.068299999999994</c:v>
                </c:pt>
                <c:pt idx="3142">
                  <c:v>81.087700000000012</c:v>
                </c:pt>
                <c:pt idx="3143">
                  <c:v>81.107100000000003</c:v>
                </c:pt>
                <c:pt idx="3144">
                  <c:v>81.126599999999982</c:v>
                </c:pt>
                <c:pt idx="3145">
                  <c:v>81.146000000000001</c:v>
                </c:pt>
                <c:pt idx="3146">
                  <c:v>81.16549999999998</c:v>
                </c:pt>
                <c:pt idx="3147">
                  <c:v>81.184899999999999</c:v>
                </c:pt>
                <c:pt idx="3148">
                  <c:v>81.204400000000007</c:v>
                </c:pt>
                <c:pt idx="3149">
                  <c:v>81.223799999999983</c:v>
                </c:pt>
                <c:pt idx="3150">
                  <c:v>81.243200000000016</c:v>
                </c:pt>
                <c:pt idx="3151">
                  <c:v>81.262699999999995</c:v>
                </c:pt>
                <c:pt idx="3152">
                  <c:v>81.2821</c:v>
                </c:pt>
                <c:pt idx="3153">
                  <c:v>81.301599999999993</c:v>
                </c:pt>
                <c:pt idx="3154">
                  <c:v>81.320999999999998</c:v>
                </c:pt>
                <c:pt idx="3155">
                  <c:v>81.340500000000006</c:v>
                </c:pt>
                <c:pt idx="3156">
                  <c:v>81.359899999999982</c:v>
                </c:pt>
                <c:pt idx="3157">
                  <c:v>81.379299999999986</c:v>
                </c:pt>
                <c:pt idx="3158">
                  <c:v>81.39879999999998</c:v>
                </c:pt>
                <c:pt idx="3159">
                  <c:v>81.418200000000013</c:v>
                </c:pt>
                <c:pt idx="3160">
                  <c:v>81.437700000000007</c:v>
                </c:pt>
                <c:pt idx="3161">
                  <c:v>81.457099999999997</c:v>
                </c:pt>
                <c:pt idx="3162">
                  <c:v>81.476600000000005</c:v>
                </c:pt>
                <c:pt idx="3163">
                  <c:v>81.495999999999995</c:v>
                </c:pt>
                <c:pt idx="3164">
                  <c:v>81.5154</c:v>
                </c:pt>
                <c:pt idx="3165">
                  <c:v>81.534899999999993</c:v>
                </c:pt>
                <c:pt idx="3166">
                  <c:v>81.554300000000012</c:v>
                </c:pt>
                <c:pt idx="3167">
                  <c:v>81.573799999999991</c:v>
                </c:pt>
                <c:pt idx="3168">
                  <c:v>81.593199999999996</c:v>
                </c:pt>
                <c:pt idx="3169">
                  <c:v>81.6126</c:v>
                </c:pt>
                <c:pt idx="3170">
                  <c:v>81.63209999999998</c:v>
                </c:pt>
                <c:pt idx="3171">
                  <c:v>81.651499999999999</c:v>
                </c:pt>
                <c:pt idx="3172">
                  <c:v>81.670999999999992</c:v>
                </c:pt>
                <c:pt idx="3173">
                  <c:v>81.690399999999983</c:v>
                </c:pt>
                <c:pt idx="3174">
                  <c:v>81.709900000000005</c:v>
                </c:pt>
                <c:pt idx="3175">
                  <c:v>81.729299999999995</c:v>
                </c:pt>
                <c:pt idx="3176">
                  <c:v>81.748700000000014</c:v>
                </c:pt>
                <c:pt idx="3177">
                  <c:v>81.768199999999993</c:v>
                </c:pt>
                <c:pt idx="3178">
                  <c:v>81.787600000000012</c:v>
                </c:pt>
                <c:pt idx="3179">
                  <c:v>81.807100000000005</c:v>
                </c:pt>
                <c:pt idx="3180">
                  <c:v>81.826499999999982</c:v>
                </c:pt>
                <c:pt idx="3181">
                  <c:v>81.846000000000004</c:v>
                </c:pt>
                <c:pt idx="3182">
                  <c:v>81.86539999999998</c:v>
                </c:pt>
                <c:pt idx="3183">
                  <c:v>81.884799999999998</c:v>
                </c:pt>
                <c:pt idx="3184">
                  <c:v>81.904300000000006</c:v>
                </c:pt>
                <c:pt idx="3185">
                  <c:v>81.923699999999997</c:v>
                </c:pt>
                <c:pt idx="3186">
                  <c:v>81.943200000000019</c:v>
                </c:pt>
                <c:pt idx="3187">
                  <c:v>81.962599999999995</c:v>
                </c:pt>
                <c:pt idx="3188">
                  <c:v>81.982100000000003</c:v>
                </c:pt>
                <c:pt idx="3189">
                  <c:v>82.001499999999993</c:v>
                </c:pt>
                <c:pt idx="3190">
                  <c:v>82.020899999999983</c:v>
                </c:pt>
                <c:pt idx="3191">
                  <c:v>82.040400000000005</c:v>
                </c:pt>
                <c:pt idx="3192">
                  <c:v>82.059799999999981</c:v>
                </c:pt>
                <c:pt idx="3193">
                  <c:v>82.079299999999989</c:v>
                </c:pt>
                <c:pt idx="3194">
                  <c:v>82.098699999999994</c:v>
                </c:pt>
                <c:pt idx="3195">
                  <c:v>82.118099999999998</c:v>
                </c:pt>
                <c:pt idx="3196">
                  <c:v>82.137600000000006</c:v>
                </c:pt>
                <c:pt idx="3197">
                  <c:v>82.156999999999982</c:v>
                </c:pt>
                <c:pt idx="3198">
                  <c:v>82.17649999999999</c:v>
                </c:pt>
                <c:pt idx="3199">
                  <c:v>82.19589999999998</c:v>
                </c:pt>
                <c:pt idx="3200">
                  <c:v>82.215400000000002</c:v>
                </c:pt>
                <c:pt idx="3201">
                  <c:v>82.234800000000007</c:v>
                </c:pt>
                <c:pt idx="3202">
                  <c:v>82.254199999999997</c:v>
                </c:pt>
                <c:pt idx="3203">
                  <c:v>82.273699999999991</c:v>
                </c:pt>
                <c:pt idx="3204">
                  <c:v>82.293099999999995</c:v>
                </c:pt>
                <c:pt idx="3205">
                  <c:v>82.312600000000003</c:v>
                </c:pt>
                <c:pt idx="3206">
                  <c:v>82.331999999999994</c:v>
                </c:pt>
                <c:pt idx="3207">
                  <c:v>82.351500000000001</c:v>
                </c:pt>
                <c:pt idx="3208">
                  <c:v>82.370899999999992</c:v>
                </c:pt>
                <c:pt idx="3209">
                  <c:v>82.390299999999996</c:v>
                </c:pt>
                <c:pt idx="3210">
                  <c:v>82.409800000000004</c:v>
                </c:pt>
                <c:pt idx="3211">
                  <c:v>82.429199999999994</c:v>
                </c:pt>
                <c:pt idx="3212">
                  <c:v>82.448700000000002</c:v>
                </c:pt>
                <c:pt idx="3213">
                  <c:v>82.468100000000007</c:v>
                </c:pt>
                <c:pt idx="3214">
                  <c:v>82.487600000000015</c:v>
                </c:pt>
                <c:pt idx="3215">
                  <c:v>82.507000000000005</c:v>
                </c:pt>
                <c:pt idx="3216">
                  <c:v>82.526399999999981</c:v>
                </c:pt>
                <c:pt idx="3217">
                  <c:v>82.545900000000003</c:v>
                </c:pt>
                <c:pt idx="3218">
                  <c:v>82.565299999999993</c:v>
                </c:pt>
                <c:pt idx="3219">
                  <c:v>82.584800000000001</c:v>
                </c:pt>
                <c:pt idx="3220">
                  <c:v>82.604200000000006</c:v>
                </c:pt>
                <c:pt idx="3221">
                  <c:v>82.623599999999982</c:v>
                </c:pt>
                <c:pt idx="3222">
                  <c:v>82.643100000000004</c:v>
                </c:pt>
                <c:pt idx="3223">
                  <c:v>82.66249999999998</c:v>
                </c:pt>
                <c:pt idx="3224">
                  <c:v>82.681999999999988</c:v>
                </c:pt>
                <c:pt idx="3225">
                  <c:v>82.701400000000007</c:v>
                </c:pt>
                <c:pt idx="3226">
                  <c:v>82.7209</c:v>
                </c:pt>
                <c:pt idx="3227">
                  <c:v>82.740300000000005</c:v>
                </c:pt>
                <c:pt idx="3228">
                  <c:v>82.759699999999995</c:v>
                </c:pt>
                <c:pt idx="3229">
                  <c:v>82.779200000000003</c:v>
                </c:pt>
                <c:pt idx="3230">
                  <c:v>82.798599999999993</c:v>
                </c:pt>
                <c:pt idx="3231">
                  <c:v>82.818100000000001</c:v>
                </c:pt>
                <c:pt idx="3232">
                  <c:v>82.837500000000006</c:v>
                </c:pt>
                <c:pt idx="3233">
                  <c:v>82.856999999999999</c:v>
                </c:pt>
                <c:pt idx="3234">
                  <c:v>82.87639999999999</c:v>
                </c:pt>
                <c:pt idx="3235">
                  <c:v>82.89579999999998</c:v>
                </c:pt>
                <c:pt idx="3236">
                  <c:v>82.915300000000002</c:v>
                </c:pt>
                <c:pt idx="3237">
                  <c:v>82.934700000000007</c:v>
                </c:pt>
                <c:pt idx="3238">
                  <c:v>82.954200000000014</c:v>
                </c:pt>
                <c:pt idx="3239">
                  <c:v>82.973600000000005</c:v>
                </c:pt>
                <c:pt idx="3240">
                  <c:v>82.993100000000013</c:v>
                </c:pt>
                <c:pt idx="3241">
                  <c:v>83.012500000000003</c:v>
                </c:pt>
                <c:pt idx="3242">
                  <c:v>83.031899999999993</c:v>
                </c:pt>
                <c:pt idx="3243">
                  <c:v>83.051400000000001</c:v>
                </c:pt>
                <c:pt idx="3244">
                  <c:v>83.070799999999991</c:v>
                </c:pt>
                <c:pt idx="3245">
                  <c:v>83.090300000000013</c:v>
                </c:pt>
                <c:pt idx="3246">
                  <c:v>83.109699999999989</c:v>
                </c:pt>
                <c:pt idx="3247">
                  <c:v>83.12909999999998</c:v>
                </c:pt>
                <c:pt idx="3248">
                  <c:v>83.148600000000002</c:v>
                </c:pt>
                <c:pt idx="3249">
                  <c:v>83.167999999999992</c:v>
                </c:pt>
                <c:pt idx="3250">
                  <c:v>83.1875</c:v>
                </c:pt>
                <c:pt idx="3251">
                  <c:v>83.206900000000005</c:v>
                </c:pt>
                <c:pt idx="3252">
                  <c:v>83.226399999999998</c:v>
                </c:pt>
                <c:pt idx="3253">
                  <c:v>83.245800000000003</c:v>
                </c:pt>
                <c:pt idx="3254">
                  <c:v>83.265199999999993</c:v>
                </c:pt>
                <c:pt idx="3255">
                  <c:v>83.284700000000001</c:v>
                </c:pt>
                <c:pt idx="3256">
                  <c:v>83.304100000000005</c:v>
                </c:pt>
                <c:pt idx="3257">
                  <c:v>83.323599999999999</c:v>
                </c:pt>
                <c:pt idx="3258">
                  <c:v>83.343000000000004</c:v>
                </c:pt>
                <c:pt idx="3259">
                  <c:v>83.362499999999983</c:v>
                </c:pt>
                <c:pt idx="3260">
                  <c:v>83.381900000000002</c:v>
                </c:pt>
                <c:pt idx="3261">
                  <c:v>83.401300000000006</c:v>
                </c:pt>
                <c:pt idx="3262">
                  <c:v>83.4208</c:v>
                </c:pt>
                <c:pt idx="3263">
                  <c:v>83.440200000000019</c:v>
                </c:pt>
                <c:pt idx="3264">
                  <c:v>83.459700000000012</c:v>
                </c:pt>
                <c:pt idx="3265">
                  <c:v>83.479100000000003</c:v>
                </c:pt>
                <c:pt idx="3266">
                  <c:v>83.498599999999996</c:v>
                </c:pt>
                <c:pt idx="3267">
                  <c:v>83.518000000000001</c:v>
                </c:pt>
                <c:pt idx="3268">
                  <c:v>83.537400000000005</c:v>
                </c:pt>
                <c:pt idx="3269">
                  <c:v>83.556899999999999</c:v>
                </c:pt>
                <c:pt idx="3270">
                  <c:v>83.576299999999989</c:v>
                </c:pt>
                <c:pt idx="3271">
                  <c:v>83.595799999999983</c:v>
                </c:pt>
                <c:pt idx="3272">
                  <c:v>83.615200000000002</c:v>
                </c:pt>
                <c:pt idx="3273">
                  <c:v>83.634600000000006</c:v>
                </c:pt>
                <c:pt idx="3274">
                  <c:v>83.6541</c:v>
                </c:pt>
                <c:pt idx="3275">
                  <c:v>83.67349999999999</c:v>
                </c:pt>
                <c:pt idx="3276">
                  <c:v>83.692999999999998</c:v>
                </c:pt>
                <c:pt idx="3277">
                  <c:v>83.712400000000002</c:v>
                </c:pt>
                <c:pt idx="3278">
                  <c:v>83.731899999999996</c:v>
                </c:pt>
                <c:pt idx="3279">
                  <c:v>83.751300000000001</c:v>
                </c:pt>
                <c:pt idx="3280">
                  <c:v>83.770699999999991</c:v>
                </c:pt>
                <c:pt idx="3281">
                  <c:v>83.790200000000013</c:v>
                </c:pt>
                <c:pt idx="3282">
                  <c:v>83.809600000000003</c:v>
                </c:pt>
                <c:pt idx="3283">
                  <c:v>83.829099999999983</c:v>
                </c:pt>
                <c:pt idx="3284">
                  <c:v>83.848500000000001</c:v>
                </c:pt>
                <c:pt idx="3285">
                  <c:v>83.867999999999995</c:v>
                </c:pt>
                <c:pt idx="3286">
                  <c:v>83.8874</c:v>
                </c:pt>
                <c:pt idx="3287">
                  <c:v>83.906800000000004</c:v>
                </c:pt>
                <c:pt idx="3288">
                  <c:v>83.926300000000012</c:v>
                </c:pt>
                <c:pt idx="3289">
                  <c:v>83.945700000000002</c:v>
                </c:pt>
                <c:pt idx="3290">
                  <c:v>83.965199999999996</c:v>
                </c:pt>
                <c:pt idx="3291">
                  <c:v>83.984600000000015</c:v>
                </c:pt>
                <c:pt idx="3292">
                  <c:v>84.004099999999994</c:v>
                </c:pt>
                <c:pt idx="3293">
                  <c:v>84.023499999999999</c:v>
                </c:pt>
                <c:pt idx="3294">
                  <c:v>84.042900000000003</c:v>
                </c:pt>
                <c:pt idx="3295">
                  <c:v>84.062399999999982</c:v>
                </c:pt>
                <c:pt idx="3296">
                  <c:v>84.081800000000001</c:v>
                </c:pt>
                <c:pt idx="3297">
                  <c:v>84.101299999999995</c:v>
                </c:pt>
                <c:pt idx="3298">
                  <c:v>84.120699999999999</c:v>
                </c:pt>
                <c:pt idx="3299">
                  <c:v>84.140100000000004</c:v>
                </c:pt>
                <c:pt idx="3300">
                  <c:v>84.159599999999998</c:v>
                </c:pt>
                <c:pt idx="3301">
                  <c:v>84.178999999999988</c:v>
                </c:pt>
                <c:pt idx="3302">
                  <c:v>84.198499999999981</c:v>
                </c:pt>
                <c:pt idx="3303">
                  <c:v>84.217900000000014</c:v>
                </c:pt>
                <c:pt idx="3304">
                  <c:v>84.237399999999994</c:v>
                </c:pt>
                <c:pt idx="3305">
                  <c:v>84.256799999999998</c:v>
                </c:pt>
                <c:pt idx="3306">
                  <c:v>84.276200000000003</c:v>
                </c:pt>
                <c:pt idx="3307">
                  <c:v>84.295699999999997</c:v>
                </c:pt>
                <c:pt idx="3308">
                  <c:v>84.315100000000001</c:v>
                </c:pt>
                <c:pt idx="3309">
                  <c:v>84.334599999999995</c:v>
                </c:pt>
                <c:pt idx="3310">
                  <c:v>84.353999999999999</c:v>
                </c:pt>
                <c:pt idx="3311">
                  <c:v>84.373499999999993</c:v>
                </c:pt>
                <c:pt idx="3312">
                  <c:v>84.392899999999983</c:v>
                </c:pt>
                <c:pt idx="3313">
                  <c:v>84.412300000000002</c:v>
                </c:pt>
                <c:pt idx="3314">
                  <c:v>84.431799999999996</c:v>
                </c:pt>
                <c:pt idx="3315">
                  <c:v>84.451200000000014</c:v>
                </c:pt>
                <c:pt idx="3316">
                  <c:v>84.470699999999994</c:v>
                </c:pt>
                <c:pt idx="3317">
                  <c:v>84.490100000000012</c:v>
                </c:pt>
                <c:pt idx="3318">
                  <c:v>84.509600000000006</c:v>
                </c:pt>
                <c:pt idx="3319">
                  <c:v>84.528999999999982</c:v>
                </c:pt>
                <c:pt idx="3320">
                  <c:v>84.548400000000001</c:v>
                </c:pt>
                <c:pt idx="3321">
                  <c:v>84.567899999999995</c:v>
                </c:pt>
                <c:pt idx="3322">
                  <c:v>84.587300000000013</c:v>
                </c:pt>
                <c:pt idx="3323">
                  <c:v>84.606799999999993</c:v>
                </c:pt>
                <c:pt idx="3324">
                  <c:v>84.626199999999983</c:v>
                </c:pt>
                <c:pt idx="3325">
                  <c:v>84.645600000000002</c:v>
                </c:pt>
                <c:pt idx="3326">
                  <c:v>84.665099999999981</c:v>
                </c:pt>
                <c:pt idx="3327">
                  <c:v>84.6845</c:v>
                </c:pt>
                <c:pt idx="3328">
                  <c:v>84.703999999999994</c:v>
                </c:pt>
                <c:pt idx="3329">
                  <c:v>84.723399999999998</c:v>
                </c:pt>
                <c:pt idx="3330">
                  <c:v>84.742900000000006</c:v>
                </c:pt>
                <c:pt idx="3331">
                  <c:v>84.762299999999996</c:v>
                </c:pt>
                <c:pt idx="3332">
                  <c:v>84.781700000000001</c:v>
                </c:pt>
                <c:pt idx="3333">
                  <c:v>84.801199999999994</c:v>
                </c:pt>
                <c:pt idx="3334">
                  <c:v>84.820599999999999</c:v>
                </c:pt>
                <c:pt idx="3335">
                  <c:v>84.840100000000007</c:v>
                </c:pt>
                <c:pt idx="3336">
                  <c:v>84.859499999999983</c:v>
                </c:pt>
                <c:pt idx="3337">
                  <c:v>84.878999999999991</c:v>
                </c:pt>
                <c:pt idx="3338">
                  <c:v>84.898399999999981</c:v>
                </c:pt>
                <c:pt idx="3339">
                  <c:v>84.917800000000014</c:v>
                </c:pt>
                <c:pt idx="3340">
                  <c:v>84.937300000000008</c:v>
                </c:pt>
                <c:pt idx="3341">
                  <c:v>84.956700000000012</c:v>
                </c:pt>
                <c:pt idx="3342">
                  <c:v>84.976200000000006</c:v>
                </c:pt>
                <c:pt idx="3343">
                  <c:v>84.995599999999996</c:v>
                </c:pt>
                <c:pt idx="3344">
                  <c:v>85.015100000000004</c:v>
                </c:pt>
                <c:pt idx="3345">
                  <c:v>85.034499999999994</c:v>
                </c:pt>
                <c:pt idx="3346">
                  <c:v>85.053899999999999</c:v>
                </c:pt>
                <c:pt idx="3347">
                  <c:v>85.073399999999992</c:v>
                </c:pt>
                <c:pt idx="3348">
                  <c:v>85.092799999999983</c:v>
                </c:pt>
                <c:pt idx="3349">
                  <c:v>85.112299999999991</c:v>
                </c:pt>
                <c:pt idx="3350">
                  <c:v>85.131699999999995</c:v>
                </c:pt>
                <c:pt idx="3351">
                  <c:v>85.1511</c:v>
                </c:pt>
                <c:pt idx="3352">
                  <c:v>85.170599999999979</c:v>
                </c:pt>
                <c:pt idx="3353">
                  <c:v>85.19</c:v>
                </c:pt>
                <c:pt idx="3354">
                  <c:v>85.209500000000006</c:v>
                </c:pt>
                <c:pt idx="3355">
                  <c:v>85.228899999999982</c:v>
                </c:pt>
                <c:pt idx="3356">
                  <c:v>85.248400000000004</c:v>
                </c:pt>
                <c:pt idx="3357">
                  <c:v>85.267799999999994</c:v>
                </c:pt>
                <c:pt idx="3358">
                  <c:v>85.287200000000013</c:v>
                </c:pt>
                <c:pt idx="3359">
                  <c:v>85.306699999999992</c:v>
                </c:pt>
                <c:pt idx="3360">
                  <c:v>85.326099999999983</c:v>
                </c:pt>
                <c:pt idx="3361">
                  <c:v>85.345600000000005</c:v>
                </c:pt>
                <c:pt idx="3362">
                  <c:v>85.364999999999995</c:v>
                </c:pt>
                <c:pt idx="3363">
                  <c:v>85.384500000000003</c:v>
                </c:pt>
                <c:pt idx="3364">
                  <c:v>85.403899999999993</c:v>
                </c:pt>
                <c:pt idx="3365">
                  <c:v>85.423300000000012</c:v>
                </c:pt>
                <c:pt idx="3366">
                  <c:v>85.442800000000005</c:v>
                </c:pt>
                <c:pt idx="3367">
                  <c:v>85.462199999999996</c:v>
                </c:pt>
                <c:pt idx="3368">
                  <c:v>85.481700000000004</c:v>
                </c:pt>
                <c:pt idx="3369">
                  <c:v>85.501099999999994</c:v>
                </c:pt>
                <c:pt idx="3370">
                  <c:v>85.520600000000002</c:v>
                </c:pt>
                <c:pt idx="3371">
                  <c:v>85.54</c:v>
                </c:pt>
                <c:pt idx="3372">
                  <c:v>85.559399999999982</c:v>
                </c:pt>
                <c:pt idx="3373">
                  <c:v>85.57889999999999</c:v>
                </c:pt>
                <c:pt idx="3374">
                  <c:v>85.598299999999995</c:v>
                </c:pt>
                <c:pt idx="3375">
                  <c:v>85.617800000000003</c:v>
                </c:pt>
                <c:pt idx="3376">
                  <c:v>85.637200000000007</c:v>
                </c:pt>
                <c:pt idx="3377">
                  <c:v>85.656599999999983</c:v>
                </c:pt>
                <c:pt idx="3378">
                  <c:v>85.676099999999991</c:v>
                </c:pt>
                <c:pt idx="3379">
                  <c:v>85.695499999999981</c:v>
                </c:pt>
                <c:pt idx="3380">
                  <c:v>85.715000000000003</c:v>
                </c:pt>
                <c:pt idx="3381">
                  <c:v>85.734399999999994</c:v>
                </c:pt>
                <c:pt idx="3382">
                  <c:v>85.753900000000002</c:v>
                </c:pt>
                <c:pt idx="3383">
                  <c:v>85.773299999999992</c:v>
                </c:pt>
                <c:pt idx="3384">
                  <c:v>85.792699999999996</c:v>
                </c:pt>
                <c:pt idx="3385">
                  <c:v>85.812200000000004</c:v>
                </c:pt>
                <c:pt idx="3386">
                  <c:v>85.831599999999995</c:v>
                </c:pt>
                <c:pt idx="3387">
                  <c:v>85.851100000000002</c:v>
                </c:pt>
                <c:pt idx="3388">
                  <c:v>85.870499999999993</c:v>
                </c:pt>
                <c:pt idx="3389">
                  <c:v>85.89</c:v>
                </c:pt>
                <c:pt idx="3390">
                  <c:v>85.909400000000005</c:v>
                </c:pt>
                <c:pt idx="3391">
                  <c:v>85.928799999999981</c:v>
                </c:pt>
                <c:pt idx="3392">
                  <c:v>85.948300000000003</c:v>
                </c:pt>
                <c:pt idx="3393">
                  <c:v>85.967700000000008</c:v>
                </c:pt>
                <c:pt idx="3394">
                  <c:v>85.987200000000016</c:v>
                </c:pt>
                <c:pt idx="3395">
                  <c:v>86.006600000000006</c:v>
                </c:pt>
                <c:pt idx="3396">
                  <c:v>86.0261</c:v>
                </c:pt>
                <c:pt idx="3397">
                  <c:v>86.045500000000004</c:v>
                </c:pt>
                <c:pt idx="3398">
                  <c:v>86.064899999999994</c:v>
                </c:pt>
                <c:pt idx="3399">
                  <c:v>86.084400000000002</c:v>
                </c:pt>
                <c:pt idx="3400">
                  <c:v>86.103799999999993</c:v>
                </c:pt>
                <c:pt idx="3401">
                  <c:v>86.123299999999986</c:v>
                </c:pt>
                <c:pt idx="3402">
                  <c:v>86.142699999999991</c:v>
                </c:pt>
                <c:pt idx="3403">
                  <c:v>86.162099999999981</c:v>
                </c:pt>
                <c:pt idx="3404">
                  <c:v>86.181600000000003</c:v>
                </c:pt>
                <c:pt idx="3405">
                  <c:v>86.200999999999993</c:v>
                </c:pt>
                <c:pt idx="3406">
                  <c:v>86.220500000000001</c:v>
                </c:pt>
                <c:pt idx="3407">
                  <c:v>86.239900000000006</c:v>
                </c:pt>
                <c:pt idx="3408">
                  <c:v>86.259399999999999</c:v>
                </c:pt>
                <c:pt idx="3409">
                  <c:v>86.27879999999999</c:v>
                </c:pt>
                <c:pt idx="3410">
                  <c:v>86.298199999999994</c:v>
                </c:pt>
                <c:pt idx="3411">
                  <c:v>86.317700000000002</c:v>
                </c:pt>
                <c:pt idx="3412">
                  <c:v>86.337100000000007</c:v>
                </c:pt>
                <c:pt idx="3413">
                  <c:v>86.3566</c:v>
                </c:pt>
                <c:pt idx="3414">
                  <c:v>86.375999999999991</c:v>
                </c:pt>
                <c:pt idx="3415">
                  <c:v>86.395499999999998</c:v>
                </c:pt>
                <c:pt idx="3416">
                  <c:v>86.414900000000017</c:v>
                </c:pt>
                <c:pt idx="3417">
                  <c:v>86.434300000000007</c:v>
                </c:pt>
                <c:pt idx="3418">
                  <c:v>86.453800000000001</c:v>
                </c:pt>
                <c:pt idx="3419">
                  <c:v>86.473200000000006</c:v>
                </c:pt>
                <c:pt idx="3420">
                  <c:v>86.492700000000013</c:v>
                </c:pt>
                <c:pt idx="3421">
                  <c:v>86.512100000000004</c:v>
                </c:pt>
                <c:pt idx="3422">
                  <c:v>86.531599999999997</c:v>
                </c:pt>
                <c:pt idx="3423">
                  <c:v>86.551000000000002</c:v>
                </c:pt>
                <c:pt idx="3424">
                  <c:v>86.570399999999992</c:v>
                </c:pt>
                <c:pt idx="3425">
                  <c:v>86.5899</c:v>
                </c:pt>
                <c:pt idx="3426">
                  <c:v>86.60929999999999</c:v>
                </c:pt>
                <c:pt idx="3427">
                  <c:v>86.628799999999984</c:v>
                </c:pt>
                <c:pt idx="3428">
                  <c:v>86.648200000000003</c:v>
                </c:pt>
                <c:pt idx="3429">
                  <c:v>86.667599999999993</c:v>
                </c:pt>
                <c:pt idx="3430">
                  <c:v>86.687100000000001</c:v>
                </c:pt>
                <c:pt idx="3431">
                  <c:v>86.706500000000005</c:v>
                </c:pt>
                <c:pt idx="3432">
                  <c:v>86.725999999999999</c:v>
                </c:pt>
                <c:pt idx="3433">
                  <c:v>86.745400000000004</c:v>
                </c:pt>
                <c:pt idx="3434">
                  <c:v>86.764899999999997</c:v>
                </c:pt>
                <c:pt idx="3435">
                  <c:v>86.784300000000002</c:v>
                </c:pt>
                <c:pt idx="3436">
                  <c:v>86.803699999999992</c:v>
                </c:pt>
                <c:pt idx="3437">
                  <c:v>86.8232</c:v>
                </c:pt>
                <c:pt idx="3438">
                  <c:v>86.842600000000004</c:v>
                </c:pt>
                <c:pt idx="3439">
                  <c:v>86.862099999999998</c:v>
                </c:pt>
                <c:pt idx="3440">
                  <c:v>86.881500000000003</c:v>
                </c:pt>
                <c:pt idx="3441">
                  <c:v>86.900999999999996</c:v>
                </c:pt>
                <c:pt idx="3442">
                  <c:v>86.920400000000001</c:v>
                </c:pt>
                <c:pt idx="3443">
                  <c:v>86.939800000000005</c:v>
                </c:pt>
                <c:pt idx="3444">
                  <c:v>86.959300000000013</c:v>
                </c:pt>
                <c:pt idx="3445">
                  <c:v>86.978699999999989</c:v>
                </c:pt>
                <c:pt idx="3446">
                  <c:v>86.998199999999997</c:v>
                </c:pt>
                <c:pt idx="3447">
                  <c:v>87.017600000000016</c:v>
                </c:pt>
                <c:pt idx="3448">
                  <c:v>87.037099999999995</c:v>
                </c:pt>
                <c:pt idx="3449">
                  <c:v>87.0565</c:v>
                </c:pt>
                <c:pt idx="3450">
                  <c:v>87.07589999999999</c:v>
                </c:pt>
                <c:pt idx="3451">
                  <c:v>87.095399999999998</c:v>
                </c:pt>
                <c:pt idx="3452">
                  <c:v>87.114800000000002</c:v>
                </c:pt>
                <c:pt idx="3453">
                  <c:v>87.134299999999996</c:v>
                </c:pt>
                <c:pt idx="3454">
                  <c:v>87.153699999999986</c:v>
                </c:pt>
                <c:pt idx="3455">
                  <c:v>87.173099999999991</c:v>
                </c:pt>
                <c:pt idx="3456">
                  <c:v>87.192599999999999</c:v>
                </c:pt>
                <c:pt idx="3457">
                  <c:v>87.212000000000003</c:v>
                </c:pt>
                <c:pt idx="3458">
                  <c:v>87.231499999999997</c:v>
                </c:pt>
                <c:pt idx="3459">
                  <c:v>87.250900000000001</c:v>
                </c:pt>
                <c:pt idx="3460">
                  <c:v>87.270399999999981</c:v>
                </c:pt>
                <c:pt idx="3461">
                  <c:v>87.2898</c:v>
                </c:pt>
                <c:pt idx="3462">
                  <c:v>87.309200000000004</c:v>
                </c:pt>
                <c:pt idx="3463">
                  <c:v>87.328699999999998</c:v>
                </c:pt>
                <c:pt idx="3464">
                  <c:v>87.348100000000002</c:v>
                </c:pt>
                <c:pt idx="3465">
                  <c:v>87.367599999999996</c:v>
                </c:pt>
                <c:pt idx="3466">
                  <c:v>87.387</c:v>
                </c:pt>
                <c:pt idx="3467">
                  <c:v>87.406499999999994</c:v>
                </c:pt>
                <c:pt idx="3468">
                  <c:v>87.425899999999999</c:v>
                </c:pt>
                <c:pt idx="3469">
                  <c:v>87.445300000000003</c:v>
                </c:pt>
                <c:pt idx="3470">
                  <c:v>87.464799999999997</c:v>
                </c:pt>
                <c:pt idx="3471">
                  <c:v>87.484200000000016</c:v>
                </c:pt>
                <c:pt idx="3472">
                  <c:v>87.503699999999995</c:v>
                </c:pt>
                <c:pt idx="3473">
                  <c:v>87.523099999999999</c:v>
                </c:pt>
                <c:pt idx="3474">
                  <c:v>87.542599999999993</c:v>
                </c:pt>
                <c:pt idx="3475">
                  <c:v>87.562000000000012</c:v>
                </c:pt>
                <c:pt idx="3476">
                  <c:v>87.581400000000002</c:v>
                </c:pt>
                <c:pt idx="3477">
                  <c:v>87.600899999999982</c:v>
                </c:pt>
                <c:pt idx="3478">
                  <c:v>87.620299999999986</c:v>
                </c:pt>
                <c:pt idx="3479">
                  <c:v>87.63979999999998</c:v>
                </c:pt>
                <c:pt idx="3480">
                  <c:v>87.659199999999998</c:v>
                </c:pt>
                <c:pt idx="3481">
                  <c:v>87.678599999999989</c:v>
                </c:pt>
                <c:pt idx="3482">
                  <c:v>87.698099999999982</c:v>
                </c:pt>
                <c:pt idx="3483">
                  <c:v>87.717500000000015</c:v>
                </c:pt>
                <c:pt idx="3484">
                  <c:v>87.736999999999995</c:v>
                </c:pt>
                <c:pt idx="3485">
                  <c:v>87.756399999999999</c:v>
                </c:pt>
                <c:pt idx="3486">
                  <c:v>87.775899999999979</c:v>
                </c:pt>
                <c:pt idx="3487">
                  <c:v>87.795299999999997</c:v>
                </c:pt>
                <c:pt idx="3488">
                  <c:v>87.814700000000002</c:v>
                </c:pt>
                <c:pt idx="3489">
                  <c:v>87.834199999999996</c:v>
                </c:pt>
                <c:pt idx="3490">
                  <c:v>87.8536</c:v>
                </c:pt>
                <c:pt idx="3491">
                  <c:v>87.87309999999998</c:v>
                </c:pt>
                <c:pt idx="3492">
                  <c:v>87.892499999999998</c:v>
                </c:pt>
                <c:pt idx="3493">
                  <c:v>87.912000000000006</c:v>
                </c:pt>
                <c:pt idx="3494">
                  <c:v>87.931399999999996</c:v>
                </c:pt>
                <c:pt idx="3495">
                  <c:v>87.950800000000001</c:v>
                </c:pt>
                <c:pt idx="3496">
                  <c:v>87.970299999999995</c:v>
                </c:pt>
                <c:pt idx="3497">
                  <c:v>87.989700000000013</c:v>
                </c:pt>
                <c:pt idx="3498">
                  <c:v>88.009200000000007</c:v>
                </c:pt>
                <c:pt idx="3499">
                  <c:v>88.028599999999983</c:v>
                </c:pt>
                <c:pt idx="3500">
                  <c:v>88.048100000000005</c:v>
                </c:pt>
                <c:pt idx="3501">
                  <c:v>88.067499999999995</c:v>
                </c:pt>
                <c:pt idx="3502">
                  <c:v>88.0869</c:v>
                </c:pt>
                <c:pt idx="3503">
                  <c:v>88.106399999999979</c:v>
                </c:pt>
                <c:pt idx="3504">
                  <c:v>88.125799999999984</c:v>
                </c:pt>
                <c:pt idx="3505">
                  <c:v>88.145299999999992</c:v>
                </c:pt>
                <c:pt idx="3506">
                  <c:v>88.164699999999996</c:v>
                </c:pt>
                <c:pt idx="3507">
                  <c:v>88.184100000000001</c:v>
                </c:pt>
                <c:pt idx="3508">
                  <c:v>88.203599999999994</c:v>
                </c:pt>
                <c:pt idx="3509">
                  <c:v>88.222999999999999</c:v>
                </c:pt>
                <c:pt idx="3510">
                  <c:v>88.242500000000007</c:v>
                </c:pt>
                <c:pt idx="3511">
                  <c:v>88.261899999999997</c:v>
                </c:pt>
                <c:pt idx="3512">
                  <c:v>88.281400000000005</c:v>
                </c:pt>
                <c:pt idx="3513">
                  <c:v>88.300799999999981</c:v>
                </c:pt>
                <c:pt idx="3514">
                  <c:v>88.3202</c:v>
                </c:pt>
                <c:pt idx="3515">
                  <c:v>88.339699999999993</c:v>
                </c:pt>
                <c:pt idx="3516">
                  <c:v>88.359099999999998</c:v>
                </c:pt>
                <c:pt idx="3517">
                  <c:v>88.378599999999992</c:v>
                </c:pt>
                <c:pt idx="3518">
                  <c:v>88.397999999999996</c:v>
                </c:pt>
                <c:pt idx="3519">
                  <c:v>88.417500000000018</c:v>
                </c:pt>
                <c:pt idx="3520">
                  <c:v>88.436899999999994</c:v>
                </c:pt>
                <c:pt idx="3521">
                  <c:v>88.456300000000013</c:v>
                </c:pt>
                <c:pt idx="3522">
                  <c:v>88.475799999999992</c:v>
                </c:pt>
                <c:pt idx="3523">
                  <c:v>88.495199999999997</c:v>
                </c:pt>
                <c:pt idx="3524">
                  <c:v>88.514700000000005</c:v>
                </c:pt>
                <c:pt idx="3525">
                  <c:v>88.534099999999995</c:v>
                </c:pt>
                <c:pt idx="3526">
                  <c:v>88.5535</c:v>
                </c:pt>
                <c:pt idx="3527">
                  <c:v>88.572999999999979</c:v>
                </c:pt>
                <c:pt idx="3528">
                  <c:v>88.592399999999998</c:v>
                </c:pt>
                <c:pt idx="3529">
                  <c:v>88.611900000000006</c:v>
                </c:pt>
                <c:pt idx="3530">
                  <c:v>88.631299999999996</c:v>
                </c:pt>
                <c:pt idx="3531">
                  <c:v>88.65079999999999</c:v>
                </c:pt>
                <c:pt idx="3532">
                  <c:v>88.67019999999998</c:v>
                </c:pt>
                <c:pt idx="3533">
                  <c:v>88.689599999999999</c:v>
                </c:pt>
                <c:pt idx="3534">
                  <c:v>88.709100000000007</c:v>
                </c:pt>
                <c:pt idx="3535">
                  <c:v>88.728499999999983</c:v>
                </c:pt>
                <c:pt idx="3536">
                  <c:v>88.748000000000005</c:v>
                </c:pt>
                <c:pt idx="3537">
                  <c:v>88.767399999999995</c:v>
                </c:pt>
                <c:pt idx="3538">
                  <c:v>88.786900000000003</c:v>
                </c:pt>
                <c:pt idx="3539">
                  <c:v>88.806299999999993</c:v>
                </c:pt>
                <c:pt idx="3540">
                  <c:v>88.825699999999998</c:v>
                </c:pt>
                <c:pt idx="3541">
                  <c:v>88.845200000000006</c:v>
                </c:pt>
                <c:pt idx="3542">
                  <c:v>88.864599999999996</c:v>
                </c:pt>
                <c:pt idx="3543">
                  <c:v>88.884100000000004</c:v>
                </c:pt>
                <c:pt idx="3544">
                  <c:v>88.903499999999994</c:v>
                </c:pt>
                <c:pt idx="3545">
                  <c:v>88.923000000000002</c:v>
                </c:pt>
                <c:pt idx="3546">
                  <c:v>88.942400000000006</c:v>
                </c:pt>
                <c:pt idx="3547">
                  <c:v>88.961799999999997</c:v>
                </c:pt>
                <c:pt idx="3548">
                  <c:v>88.981300000000005</c:v>
                </c:pt>
                <c:pt idx="3549">
                  <c:v>89.000699999999995</c:v>
                </c:pt>
                <c:pt idx="3550">
                  <c:v>89.020200000000003</c:v>
                </c:pt>
                <c:pt idx="3551">
                  <c:v>89.039599999999993</c:v>
                </c:pt>
                <c:pt idx="3552">
                  <c:v>89.058999999999983</c:v>
                </c:pt>
                <c:pt idx="3553">
                  <c:v>89.078499999999991</c:v>
                </c:pt>
                <c:pt idx="3554">
                  <c:v>89.097899999999996</c:v>
                </c:pt>
                <c:pt idx="3555">
                  <c:v>89.117400000000004</c:v>
                </c:pt>
                <c:pt idx="3556">
                  <c:v>89.13679999999998</c:v>
                </c:pt>
                <c:pt idx="3557">
                  <c:v>89.156299999999987</c:v>
                </c:pt>
                <c:pt idx="3558">
                  <c:v>89.175699999999978</c:v>
                </c:pt>
                <c:pt idx="3559">
                  <c:v>89.195099999999982</c:v>
                </c:pt>
                <c:pt idx="3560">
                  <c:v>89.214600000000019</c:v>
                </c:pt>
                <c:pt idx="3561">
                  <c:v>89.233999999999995</c:v>
                </c:pt>
                <c:pt idx="3562">
                  <c:v>89.253500000000003</c:v>
                </c:pt>
                <c:pt idx="3563">
                  <c:v>89.272899999999993</c:v>
                </c:pt>
                <c:pt idx="3564">
                  <c:v>89.292400000000001</c:v>
                </c:pt>
                <c:pt idx="3565">
                  <c:v>89.311800000000005</c:v>
                </c:pt>
                <c:pt idx="3566">
                  <c:v>89.331199999999995</c:v>
                </c:pt>
                <c:pt idx="3567">
                  <c:v>89.350699999999989</c:v>
                </c:pt>
                <c:pt idx="3568">
                  <c:v>89.370099999999979</c:v>
                </c:pt>
                <c:pt idx="3569">
                  <c:v>89.389600000000002</c:v>
                </c:pt>
                <c:pt idx="3570">
                  <c:v>89.409000000000006</c:v>
                </c:pt>
                <c:pt idx="3571">
                  <c:v>89.4285</c:v>
                </c:pt>
                <c:pt idx="3572">
                  <c:v>89.447900000000018</c:v>
                </c:pt>
                <c:pt idx="3573">
                  <c:v>89.467300000000009</c:v>
                </c:pt>
                <c:pt idx="3574">
                  <c:v>89.486800000000002</c:v>
                </c:pt>
                <c:pt idx="3575">
                  <c:v>89.506200000000007</c:v>
                </c:pt>
                <c:pt idx="3576">
                  <c:v>89.525699999999986</c:v>
                </c:pt>
                <c:pt idx="3577">
                  <c:v>89.545100000000005</c:v>
                </c:pt>
                <c:pt idx="3578">
                  <c:v>89.564499999999995</c:v>
                </c:pt>
                <c:pt idx="3579">
                  <c:v>89.584000000000003</c:v>
                </c:pt>
                <c:pt idx="3580">
                  <c:v>89.603399999999979</c:v>
                </c:pt>
                <c:pt idx="3581">
                  <c:v>89.622899999999987</c:v>
                </c:pt>
                <c:pt idx="3582">
                  <c:v>89.642299999999992</c:v>
                </c:pt>
                <c:pt idx="3583">
                  <c:v>89.661799999999999</c:v>
                </c:pt>
                <c:pt idx="3584">
                  <c:v>89.681200000000004</c:v>
                </c:pt>
                <c:pt idx="3585">
                  <c:v>89.700599999999994</c:v>
                </c:pt>
                <c:pt idx="3586">
                  <c:v>89.720100000000002</c:v>
                </c:pt>
                <c:pt idx="3587">
                  <c:v>89.739500000000007</c:v>
                </c:pt>
                <c:pt idx="3588">
                  <c:v>89.759</c:v>
                </c:pt>
                <c:pt idx="3589">
                  <c:v>89.778399999999991</c:v>
                </c:pt>
                <c:pt idx="3590">
                  <c:v>89.797900000000013</c:v>
                </c:pt>
                <c:pt idx="3591">
                  <c:v>89.817300000000003</c:v>
                </c:pt>
                <c:pt idx="3592">
                  <c:v>89.836699999999993</c:v>
                </c:pt>
                <c:pt idx="3593">
                  <c:v>89.856200000000001</c:v>
                </c:pt>
                <c:pt idx="3594">
                  <c:v>89.875599999999991</c:v>
                </c:pt>
                <c:pt idx="3595">
                  <c:v>89.895099999999999</c:v>
                </c:pt>
                <c:pt idx="3596">
                  <c:v>89.914500000000018</c:v>
                </c:pt>
                <c:pt idx="3597">
                  <c:v>89.933999999999997</c:v>
                </c:pt>
                <c:pt idx="3598">
                  <c:v>89.953400000000002</c:v>
                </c:pt>
                <c:pt idx="3599">
                  <c:v>89.972799999999992</c:v>
                </c:pt>
                <c:pt idx="3600">
                  <c:v>89.9923</c:v>
                </c:pt>
              </c:numCache>
            </c:numRef>
          </c:xVal>
          <c:yVal>
            <c:numRef>
              <c:f>Исходный!$C:$C</c:f>
              <c:numCache>
                <c:formatCode>General</c:formatCode>
                <c:ptCount val="1048576"/>
                <c:pt idx="0">
                  <c:v>308.57142857142856</c:v>
                </c:pt>
                <c:pt idx="1">
                  <c:v>307.14285714285717</c:v>
                </c:pt>
                <c:pt idx="2">
                  <c:v>312.38095238095235</c:v>
                </c:pt>
                <c:pt idx="3">
                  <c:v>314.28571428571422</c:v>
                </c:pt>
                <c:pt idx="4">
                  <c:v>286.19047619047626</c:v>
                </c:pt>
                <c:pt idx="5">
                  <c:v>317.61904761904771</c:v>
                </c:pt>
                <c:pt idx="6">
                  <c:v>306.66666666666674</c:v>
                </c:pt>
                <c:pt idx="7">
                  <c:v>314.76190476190465</c:v>
                </c:pt>
                <c:pt idx="8">
                  <c:v>316.19047619047626</c:v>
                </c:pt>
                <c:pt idx="9">
                  <c:v>286.19047619047626</c:v>
                </c:pt>
                <c:pt idx="10">
                  <c:v>294.76190476190465</c:v>
                </c:pt>
                <c:pt idx="11">
                  <c:v>293.33333333333331</c:v>
                </c:pt>
                <c:pt idx="12">
                  <c:v>310</c:v>
                </c:pt>
                <c:pt idx="13">
                  <c:v>298.57142857142856</c:v>
                </c:pt>
                <c:pt idx="14">
                  <c:v>298.57142857142856</c:v>
                </c:pt>
                <c:pt idx="15">
                  <c:v>294.76190476190465</c:v>
                </c:pt>
                <c:pt idx="16">
                  <c:v>276.19047619047626</c:v>
                </c:pt>
                <c:pt idx="17">
                  <c:v>300</c:v>
                </c:pt>
                <c:pt idx="18">
                  <c:v>303.80952380952385</c:v>
                </c:pt>
                <c:pt idx="19">
                  <c:v>300.47619047619031</c:v>
                </c:pt>
                <c:pt idx="20">
                  <c:v>284.28571428571422</c:v>
                </c:pt>
                <c:pt idx="21">
                  <c:v>291.90476190476193</c:v>
                </c:pt>
                <c:pt idx="22">
                  <c:v>276.66666666666674</c:v>
                </c:pt>
                <c:pt idx="23">
                  <c:v>285.23809523809518</c:v>
                </c:pt>
                <c:pt idx="24">
                  <c:v>291.42857142857127</c:v>
                </c:pt>
                <c:pt idx="25">
                  <c:v>296.66666666666674</c:v>
                </c:pt>
                <c:pt idx="26">
                  <c:v>292.38095238095235</c:v>
                </c:pt>
                <c:pt idx="27">
                  <c:v>296.19047619047626</c:v>
                </c:pt>
                <c:pt idx="28">
                  <c:v>284.28571428571422</c:v>
                </c:pt>
                <c:pt idx="29">
                  <c:v>288.09523809523802</c:v>
                </c:pt>
                <c:pt idx="30">
                  <c:v>294.28571428571422</c:v>
                </c:pt>
                <c:pt idx="31">
                  <c:v>295.71428571428567</c:v>
                </c:pt>
                <c:pt idx="32">
                  <c:v>305.23809523809518</c:v>
                </c:pt>
                <c:pt idx="33">
                  <c:v>274.76190476190465</c:v>
                </c:pt>
                <c:pt idx="34">
                  <c:v>281.42857142857133</c:v>
                </c:pt>
                <c:pt idx="35">
                  <c:v>295.23809523809518</c:v>
                </c:pt>
                <c:pt idx="36">
                  <c:v>284.76190476190465</c:v>
                </c:pt>
                <c:pt idx="37">
                  <c:v>287.61904761904771</c:v>
                </c:pt>
                <c:pt idx="38">
                  <c:v>278.09523809523802</c:v>
                </c:pt>
                <c:pt idx="39">
                  <c:v>277.61904761904771</c:v>
                </c:pt>
                <c:pt idx="40">
                  <c:v>290</c:v>
                </c:pt>
                <c:pt idx="41">
                  <c:v>293.80952380952385</c:v>
                </c:pt>
                <c:pt idx="42">
                  <c:v>280.95238095238091</c:v>
                </c:pt>
                <c:pt idx="43">
                  <c:v>293.33333333333331</c:v>
                </c:pt>
                <c:pt idx="44">
                  <c:v>277.14285714285717</c:v>
                </c:pt>
                <c:pt idx="45">
                  <c:v>282.85714285714283</c:v>
                </c:pt>
                <c:pt idx="46">
                  <c:v>276.66666666666674</c:v>
                </c:pt>
                <c:pt idx="47">
                  <c:v>282.38095238095235</c:v>
                </c:pt>
                <c:pt idx="48">
                  <c:v>285.23809523809518</c:v>
                </c:pt>
                <c:pt idx="49">
                  <c:v>277.14285714285717</c:v>
                </c:pt>
                <c:pt idx="50">
                  <c:v>288.09523809523802</c:v>
                </c:pt>
                <c:pt idx="51">
                  <c:v>280.95238095238091</c:v>
                </c:pt>
                <c:pt idx="52">
                  <c:v>282.85714285714283</c:v>
                </c:pt>
                <c:pt idx="53">
                  <c:v>297.14285714285717</c:v>
                </c:pt>
                <c:pt idx="54">
                  <c:v>275.71428571428567</c:v>
                </c:pt>
                <c:pt idx="55">
                  <c:v>262.85714285714283</c:v>
                </c:pt>
                <c:pt idx="56">
                  <c:v>264.76190476190465</c:v>
                </c:pt>
                <c:pt idx="57">
                  <c:v>267.14285714285717</c:v>
                </c:pt>
                <c:pt idx="58">
                  <c:v>265.71428571428567</c:v>
                </c:pt>
                <c:pt idx="59">
                  <c:v>282.85714285714283</c:v>
                </c:pt>
                <c:pt idx="60">
                  <c:v>256.66666666666674</c:v>
                </c:pt>
                <c:pt idx="61">
                  <c:v>288.09523809523802</c:v>
                </c:pt>
                <c:pt idx="62">
                  <c:v>269.04761904761898</c:v>
                </c:pt>
                <c:pt idx="63">
                  <c:v>262.38095238095235</c:v>
                </c:pt>
                <c:pt idx="64">
                  <c:v>264.76190476190465</c:v>
                </c:pt>
                <c:pt idx="65">
                  <c:v>259.04761904761898</c:v>
                </c:pt>
                <c:pt idx="66">
                  <c:v>264.76190476190465</c:v>
                </c:pt>
                <c:pt idx="67">
                  <c:v>265.23809523809518</c:v>
                </c:pt>
                <c:pt idx="68">
                  <c:v>250.47619047619045</c:v>
                </c:pt>
                <c:pt idx="69">
                  <c:v>246.66666666666663</c:v>
                </c:pt>
                <c:pt idx="70">
                  <c:v>274.76190476190465</c:v>
                </c:pt>
                <c:pt idx="71">
                  <c:v>257.61904761904771</c:v>
                </c:pt>
                <c:pt idx="72">
                  <c:v>298.57142857142856</c:v>
                </c:pt>
                <c:pt idx="73">
                  <c:v>255.71428571428564</c:v>
                </c:pt>
                <c:pt idx="74">
                  <c:v>256.66666666666674</c:v>
                </c:pt>
                <c:pt idx="75">
                  <c:v>258.57142857142856</c:v>
                </c:pt>
                <c:pt idx="76">
                  <c:v>239.04761904761907</c:v>
                </c:pt>
                <c:pt idx="77">
                  <c:v>266.66666666666674</c:v>
                </c:pt>
                <c:pt idx="78">
                  <c:v>275.23809523809518</c:v>
                </c:pt>
                <c:pt idx="79">
                  <c:v>261.90476190476193</c:v>
                </c:pt>
                <c:pt idx="80">
                  <c:v>250.95238095238099</c:v>
                </c:pt>
                <c:pt idx="81">
                  <c:v>262.38095238095235</c:v>
                </c:pt>
                <c:pt idx="82">
                  <c:v>245.71428571428564</c:v>
                </c:pt>
                <c:pt idx="83">
                  <c:v>254.76190476190473</c:v>
                </c:pt>
                <c:pt idx="84">
                  <c:v>264.28571428571422</c:v>
                </c:pt>
                <c:pt idx="85">
                  <c:v>256.19047619047626</c:v>
                </c:pt>
                <c:pt idx="86">
                  <c:v>238.09523809523807</c:v>
                </c:pt>
                <c:pt idx="87">
                  <c:v>247.14285714285711</c:v>
                </c:pt>
                <c:pt idx="88">
                  <c:v>247.61904761904759</c:v>
                </c:pt>
                <c:pt idx="89">
                  <c:v>255.71428571428564</c:v>
                </c:pt>
                <c:pt idx="90">
                  <c:v>251.90476190476187</c:v>
                </c:pt>
                <c:pt idx="91">
                  <c:v>250</c:v>
                </c:pt>
                <c:pt idx="92">
                  <c:v>245.71428571428564</c:v>
                </c:pt>
                <c:pt idx="93">
                  <c:v>256.19047619047626</c:v>
                </c:pt>
                <c:pt idx="94">
                  <c:v>252.85714285714286</c:v>
                </c:pt>
                <c:pt idx="95">
                  <c:v>243.8095238095238</c:v>
                </c:pt>
                <c:pt idx="96">
                  <c:v>246.1904761904762</c:v>
                </c:pt>
                <c:pt idx="97">
                  <c:v>261.42857142857133</c:v>
                </c:pt>
                <c:pt idx="98">
                  <c:v>263.33333333333331</c:v>
                </c:pt>
                <c:pt idx="99">
                  <c:v>252.38095238095241</c:v>
                </c:pt>
                <c:pt idx="100">
                  <c:v>244.28571428571428</c:v>
                </c:pt>
                <c:pt idx="101">
                  <c:v>225.23809523809521</c:v>
                </c:pt>
                <c:pt idx="102">
                  <c:v>237.61904761904759</c:v>
                </c:pt>
                <c:pt idx="103">
                  <c:v>246.66666666666663</c:v>
                </c:pt>
                <c:pt idx="104">
                  <c:v>241.90476190476187</c:v>
                </c:pt>
                <c:pt idx="105">
                  <c:v>247.14285714285711</c:v>
                </c:pt>
                <c:pt idx="106">
                  <c:v>238.57142857142858</c:v>
                </c:pt>
                <c:pt idx="107">
                  <c:v>234.76190476190473</c:v>
                </c:pt>
                <c:pt idx="108">
                  <c:v>238.57142857142858</c:v>
                </c:pt>
                <c:pt idx="109">
                  <c:v>236.66666666666663</c:v>
                </c:pt>
                <c:pt idx="110">
                  <c:v>233.33333333333334</c:v>
                </c:pt>
                <c:pt idx="111">
                  <c:v>254.28571428571428</c:v>
                </c:pt>
                <c:pt idx="112">
                  <c:v>228.57142857142858</c:v>
                </c:pt>
                <c:pt idx="113">
                  <c:v>211.90476190476187</c:v>
                </c:pt>
                <c:pt idx="114">
                  <c:v>241.42857142857142</c:v>
                </c:pt>
                <c:pt idx="115">
                  <c:v>230</c:v>
                </c:pt>
                <c:pt idx="116">
                  <c:v>231.42857142857142</c:v>
                </c:pt>
                <c:pt idx="117">
                  <c:v>228.09523809523807</c:v>
                </c:pt>
                <c:pt idx="118">
                  <c:v>240.95238095238099</c:v>
                </c:pt>
                <c:pt idx="119">
                  <c:v>238.57142857142858</c:v>
                </c:pt>
                <c:pt idx="120">
                  <c:v>223.8095238095238</c:v>
                </c:pt>
                <c:pt idx="121">
                  <c:v>247.61904761904759</c:v>
                </c:pt>
                <c:pt idx="122">
                  <c:v>222.85714285714289</c:v>
                </c:pt>
                <c:pt idx="123">
                  <c:v>233.8095238095238</c:v>
                </c:pt>
                <c:pt idx="124">
                  <c:v>240.95238095238099</c:v>
                </c:pt>
                <c:pt idx="125">
                  <c:v>237.61904761904759</c:v>
                </c:pt>
                <c:pt idx="126">
                  <c:v>252.38095238095241</c:v>
                </c:pt>
                <c:pt idx="127">
                  <c:v>238.57142857142858</c:v>
                </c:pt>
                <c:pt idx="128">
                  <c:v>231.90476190476187</c:v>
                </c:pt>
                <c:pt idx="129">
                  <c:v>239.04761904761907</c:v>
                </c:pt>
                <c:pt idx="130">
                  <c:v>243.8095238095238</c:v>
                </c:pt>
                <c:pt idx="131">
                  <c:v>221.42857142857142</c:v>
                </c:pt>
                <c:pt idx="132">
                  <c:v>228.09523809523807</c:v>
                </c:pt>
                <c:pt idx="133">
                  <c:v>230.95238095238099</c:v>
                </c:pt>
                <c:pt idx="134">
                  <c:v>260.47619047619031</c:v>
                </c:pt>
                <c:pt idx="135">
                  <c:v>231.42857142857142</c:v>
                </c:pt>
                <c:pt idx="136">
                  <c:v>235.71428571428564</c:v>
                </c:pt>
                <c:pt idx="137">
                  <c:v>229.52380952380952</c:v>
                </c:pt>
                <c:pt idx="138">
                  <c:v>230</c:v>
                </c:pt>
                <c:pt idx="139">
                  <c:v>237.61904761904759</c:v>
                </c:pt>
                <c:pt idx="140">
                  <c:v>207.14285714285711</c:v>
                </c:pt>
                <c:pt idx="141">
                  <c:v>230.47619047619045</c:v>
                </c:pt>
                <c:pt idx="142">
                  <c:v>233.8095238095238</c:v>
                </c:pt>
                <c:pt idx="143">
                  <c:v>220.95238095238099</c:v>
                </c:pt>
                <c:pt idx="144">
                  <c:v>218.09523809523807</c:v>
                </c:pt>
                <c:pt idx="145">
                  <c:v>216.1904761904762</c:v>
                </c:pt>
                <c:pt idx="146">
                  <c:v>236.66666666666663</c:v>
                </c:pt>
                <c:pt idx="147">
                  <c:v>236.1904761904762</c:v>
                </c:pt>
                <c:pt idx="148">
                  <c:v>223.33333333333334</c:v>
                </c:pt>
                <c:pt idx="149">
                  <c:v>221.90476190476187</c:v>
                </c:pt>
                <c:pt idx="150">
                  <c:v>230</c:v>
                </c:pt>
                <c:pt idx="151">
                  <c:v>236.1904761904762</c:v>
                </c:pt>
                <c:pt idx="152">
                  <c:v>226.1904761904762</c:v>
                </c:pt>
                <c:pt idx="153">
                  <c:v>214.76190476190473</c:v>
                </c:pt>
                <c:pt idx="154">
                  <c:v>213.33333333333334</c:v>
                </c:pt>
                <c:pt idx="155">
                  <c:v>211.90476190476187</c:v>
                </c:pt>
                <c:pt idx="156">
                  <c:v>220.95238095238099</c:v>
                </c:pt>
                <c:pt idx="157">
                  <c:v>227.14285714285711</c:v>
                </c:pt>
                <c:pt idx="158">
                  <c:v>227.14285714285711</c:v>
                </c:pt>
                <c:pt idx="159">
                  <c:v>207.14285714285711</c:v>
                </c:pt>
                <c:pt idx="160">
                  <c:v>233.8095238095238</c:v>
                </c:pt>
                <c:pt idx="161">
                  <c:v>215.23809523809521</c:v>
                </c:pt>
                <c:pt idx="162">
                  <c:v>220</c:v>
                </c:pt>
                <c:pt idx="163">
                  <c:v>222.38095238095241</c:v>
                </c:pt>
                <c:pt idx="164">
                  <c:v>224.76190476190473</c:v>
                </c:pt>
                <c:pt idx="165">
                  <c:v>207.61904761904759</c:v>
                </c:pt>
                <c:pt idx="166">
                  <c:v>210.47619047619045</c:v>
                </c:pt>
                <c:pt idx="167">
                  <c:v>227.14285714285711</c:v>
                </c:pt>
                <c:pt idx="168">
                  <c:v>209.52380952380952</c:v>
                </c:pt>
                <c:pt idx="169">
                  <c:v>228.57142857142858</c:v>
                </c:pt>
                <c:pt idx="170">
                  <c:v>198.57142857142858</c:v>
                </c:pt>
                <c:pt idx="171">
                  <c:v>230.95238095238099</c:v>
                </c:pt>
                <c:pt idx="172">
                  <c:v>219.04761904761907</c:v>
                </c:pt>
                <c:pt idx="173">
                  <c:v>215.71428571428564</c:v>
                </c:pt>
                <c:pt idx="174">
                  <c:v>214.28571428571428</c:v>
                </c:pt>
                <c:pt idx="175">
                  <c:v>215.23809523809521</c:v>
                </c:pt>
                <c:pt idx="176">
                  <c:v>207.61904761904759</c:v>
                </c:pt>
                <c:pt idx="177">
                  <c:v>209.04761904761907</c:v>
                </c:pt>
                <c:pt idx="178">
                  <c:v>223.8095238095238</c:v>
                </c:pt>
                <c:pt idx="179">
                  <c:v>227.14285714285711</c:v>
                </c:pt>
                <c:pt idx="180">
                  <c:v>207.14285714285711</c:v>
                </c:pt>
                <c:pt idx="181">
                  <c:v>212.85714285714289</c:v>
                </c:pt>
                <c:pt idx="182">
                  <c:v>240</c:v>
                </c:pt>
                <c:pt idx="183">
                  <c:v>219.52380952380952</c:v>
                </c:pt>
                <c:pt idx="184">
                  <c:v>210.47619047619045</c:v>
                </c:pt>
                <c:pt idx="185">
                  <c:v>199.52380952380952</c:v>
                </c:pt>
                <c:pt idx="186">
                  <c:v>196.66666666666663</c:v>
                </c:pt>
                <c:pt idx="187">
                  <c:v>218.57142857142858</c:v>
                </c:pt>
                <c:pt idx="188">
                  <c:v>230.47619047619045</c:v>
                </c:pt>
                <c:pt idx="189">
                  <c:v>197.61904761904759</c:v>
                </c:pt>
                <c:pt idx="190">
                  <c:v>195.23809523809521</c:v>
                </c:pt>
                <c:pt idx="191">
                  <c:v>200.47619047619048</c:v>
                </c:pt>
                <c:pt idx="192">
                  <c:v>207.14285714285711</c:v>
                </c:pt>
                <c:pt idx="193">
                  <c:v>209.04761904761907</c:v>
                </c:pt>
                <c:pt idx="194">
                  <c:v>205.71428571428564</c:v>
                </c:pt>
                <c:pt idx="195">
                  <c:v>213.33333333333334</c:v>
                </c:pt>
                <c:pt idx="196">
                  <c:v>196.1904761904762</c:v>
                </c:pt>
                <c:pt idx="197">
                  <c:v>196.66666666666663</c:v>
                </c:pt>
                <c:pt idx="198">
                  <c:v>200</c:v>
                </c:pt>
                <c:pt idx="199">
                  <c:v>210.95238095238099</c:v>
                </c:pt>
                <c:pt idx="200">
                  <c:v>221.42857142857142</c:v>
                </c:pt>
                <c:pt idx="201">
                  <c:v>200</c:v>
                </c:pt>
                <c:pt idx="202">
                  <c:v>204.28571428571428</c:v>
                </c:pt>
                <c:pt idx="203">
                  <c:v>206.66666666666663</c:v>
                </c:pt>
                <c:pt idx="204">
                  <c:v>201.42857142857142</c:v>
                </c:pt>
                <c:pt idx="205">
                  <c:v>190</c:v>
                </c:pt>
                <c:pt idx="206">
                  <c:v>198.57142857142858</c:v>
                </c:pt>
                <c:pt idx="207">
                  <c:v>208.09523809523807</c:v>
                </c:pt>
                <c:pt idx="208">
                  <c:v>215.71428571428564</c:v>
                </c:pt>
                <c:pt idx="209">
                  <c:v>202.38095238095241</c:v>
                </c:pt>
                <c:pt idx="210">
                  <c:v>194.28571428571428</c:v>
                </c:pt>
                <c:pt idx="211">
                  <c:v>208.57142857142858</c:v>
                </c:pt>
                <c:pt idx="212">
                  <c:v>219.52380952380952</c:v>
                </c:pt>
                <c:pt idx="213">
                  <c:v>191.42857142857142</c:v>
                </c:pt>
                <c:pt idx="214">
                  <c:v>193.33333333333334</c:v>
                </c:pt>
                <c:pt idx="215">
                  <c:v>197.14285714285711</c:v>
                </c:pt>
                <c:pt idx="216">
                  <c:v>179.04761904761907</c:v>
                </c:pt>
                <c:pt idx="217">
                  <c:v>208.09523809523807</c:v>
                </c:pt>
                <c:pt idx="218">
                  <c:v>202.85714285714289</c:v>
                </c:pt>
                <c:pt idx="219">
                  <c:v>191.90476190476187</c:v>
                </c:pt>
                <c:pt idx="220">
                  <c:v>212.38095238095241</c:v>
                </c:pt>
                <c:pt idx="221">
                  <c:v>204.28571428571428</c:v>
                </c:pt>
                <c:pt idx="222">
                  <c:v>222.38095238095241</c:v>
                </c:pt>
                <c:pt idx="223">
                  <c:v>200.95238095238099</c:v>
                </c:pt>
                <c:pt idx="224">
                  <c:v>205.71428571428564</c:v>
                </c:pt>
                <c:pt idx="225">
                  <c:v>210.47619047619045</c:v>
                </c:pt>
                <c:pt idx="226">
                  <c:v>197.14285714285711</c:v>
                </c:pt>
                <c:pt idx="227">
                  <c:v>190</c:v>
                </c:pt>
                <c:pt idx="228">
                  <c:v>195.71428571428564</c:v>
                </c:pt>
                <c:pt idx="229">
                  <c:v>202.38095238095241</c:v>
                </c:pt>
                <c:pt idx="230">
                  <c:v>214.28571428571428</c:v>
                </c:pt>
                <c:pt idx="231">
                  <c:v>199.04761904761907</c:v>
                </c:pt>
                <c:pt idx="232">
                  <c:v>202.38095238095241</c:v>
                </c:pt>
                <c:pt idx="233">
                  <c:v>176.1904761904762</c:v>
                </c:pt>
                <c:pt idx="234">
                  <c:v>186.66666666666663</c:v>
                </c:pt>
                <c:pt idx="235">
                  <c:v>187.61904761904759</c:v>
                </c:pt>
                <c:pt idx="236">
                  <c:v>192.85714285714289</c:v>
                </c:pt>
                <c:pt idx="237">
                  <c:v>194.76190476190473</c:v>
                </c:pt>
                <c:pt idx="238">
                  <c:v>187.14285714285711</c:v>
                </c:pt>
                <c:pt idx="239">
                  <c:v>186.66666666666663</c:v>
                </c:pt>
                <c:pt idx="240">
                  <c:v>175.23809523809521</c:v>
                </c:pt>
                <c:pt idx="241">
                  <c:v>194.76190476190473</c:v>
                </c:pt>
                <c:pt idx="242">
                  <c:v>196.66666666666663</c:v>
                </c:pt>
                <c:pt idx="243">
                  <c:v>188.57142857142858</c:v>
                </c:pt>
                <c:pt idx="244">
                  <c:v>193.8095238095238</c:v>
                </c:pt>
                <c:pt idx="245">
                  <c:v>188.57142857142858</c:v>
                </c:pt>
                <c:pt idx="246">
                  <c:v>190.95238095238099</c:v>
                </c:pt>
                <c:pt idx="247">
                  <c:v>184.76190476190473</c:v>
                </c:pt>
                <c:pt idx="248">
                  <c:v>194.76190476190473</c:v>
                </c:pt>
                <c:pt idx="249">
                  <c:v>184.76190476190473</c:v>
                </c:pt>
                <c:pt idx="250">
                  <c:v>185.71428571428564</c:v>
                </c:pt>
                <c:pt idx="251">
                  <c:v>200.47619047619048</c:v>
                </c:pt>
                <c:pt idx="252">
                  <c:v>189.52380952380952</c:v>
                </c:pt>
                <c:pt idx="253">
                  <c:v>185.71428571428564</c:v>
                </c:pt>
                <c:pt idx="254">
                  <c:v>180.95238095238099</c:v>
                </c:pt>
                <c:pt idx="255">
                  <c:v>186.66666666666663</c:v>
                </c:pt>
                <c:pt idx="256">
                  <c:v>189.52380952380952</c:v>
                </c:pt>
                <c:pt idx="257">
                  <c:v>177.14285714285711</c:v>
                </c:pt>
                <c:pt idx="258">
                  <c:v>178.57142857142858</c:v>
                </c:pt>
                <c:pt idx="259">
                  <c:v>181.90476190476187</c:v>
                </c:pt>
                <c:pt idx="260">
                  <c:v>177.14285714285711</c:v>
                </c:pt>
                <c:pt idx="261">
                  <c:v>168.09523809523813</c:v>
                </c:pt>
                <c:pt idx="262">
                  <c:v>182.85714285714289</c:v>
                </c:pt>
                <c:pt idx="263">
                  <c:v>193.33333333333334</c:v>
                </c:pt>
                <c:pt idx="264">
                  <c:v>197.61904761904759</c:v>
                </c:pt>
                <c:pt idx="265">
                  <c:v>190.47619047619048</c:v>
                </c:pt>
                <c:pt idx="266">
                  <c:v>173.8095238095238</c:v>
                </c:pt>
                <c:pt idx="267">
                  <c:v>193.8095238095238</c:v>
                </c:pt>
                <c:pt idx="268">
                  <c:v>191.42857142857142</c:v>
                </c:pt>
                <c:pt idx="269">
                  <c:v>177.61904761904759</c:v>
                </c:pt>
                <c:pt idx="270">
                  <c:v>173.8095238095238</c:v>
                </c:pt>
                <c:pt idx="271">
                  <c:v>161.90476190476187</c:v>
                </c:pt>
                <c:pt idx="272">
                  <c:v>159.52380952380952</c:v>
                </c:pt>
                <c:pt idx="273">
                  <c:v>169.04761904761907</c:v>
                </c:pt>
                <c:pt idx="274">
                  <c:v>184.76190476190473</c:v>
                </c:pt>
                <c:pt idx="275">
                  <c:v>208.09523809523807</c:v>
                </c:pt>
                <c:pt idx="276">
                  <c:v>190.95238095238099</c:v>
                </c:pt>
                <c:pt idx="277">
                  <c:v>175.23809523809521</c:v>
                </c:pt>
                <c:pt idx="278">
                  <c:v>190</c:v>
                </c:pt>
                <c:pt idx="279">
                  <c:v>170.47619047619048</c:v>
                </c:pt>
                <c:pt idx="280">
                  <c:v>161.90476190476187</c:v>
                </c:pt>
                <c:pt idx="281">
                  <c:v>168.57142857142858</c:v>
                </c:pt>
                <c:pt idx="282">
                  <c:v>175.71428571428564</c:v>
                </c:pt>
                <c:pt idx="283">
                  <c:v>172.38095238095241</c:v>
                </c:pt>
                <c:pt idx="284">
                  <c:v>174.76190476190473</c:v>
                </c:pt>
                <c:pt idx="285">
                  <c:v>177.14285714285711</c:v>
                </c:pt>
                <c:pt idx="286">
                  <c:v>172.38095238095241</c:v>
                </c:pt>
                <c:pt idx="287">
                  <c:v>186.1904761904762</c:v>
                </c:pt>
                <c:pt idx="288">
                  <c:v>178.09523809523807</c:v>
                </c:pt>
                <c:pt idx="289">
                  <c:v>168.09523809523813</c:v>
                </c:pt>
                <c:pt idx="290">
                  <c:v>179.52380952380952</c:v>
                </c:pt>
                <c:pt idx="291">
                  <c:v>188.57142857142858</c:v>
                </c:pt>
                <c:pt idx="292">
                  <c:v>159.52380952380952</c:v>
                </c:pt>
                <c:pt idx="293">
                  <c:v>184.76190476190473</c:v>
                </c:pt>
                <c:pt idx="294">
                  <c:v>185.23809523809521</c:v>
                </c:pt>
                <c:pt idx="295">
                  <c:v>182.38095238095241</c:v>
                </c:pt>
                <c:pt idx="296">
                  <c:v>168.57142857142858</c:v>
                </c:pt>
                <c:pt idx="297">
                  <c:v>175.23809523809521</c:v>
                </c:pt>
                <c:pt idx="298">
                  <c:v>189.52380952380952</c:v>
                </c:pt>
                <c:pt idx="299">
                  <c:v>171.42857142857142</c:v>
                </c:pt>
                <c:pt idx="300">
                  <c:v>171.90476190476187</c:v>
                </c:pt>
                <c:pt idx="301">
                  <c:v>160</c:v>
                </c:pt>
                <c:pt idx="302">
                  <c:v>158.09523809523813</c:v>
                </c:pt>
                <c:pt idx="303">
                  <c:v>180.47619047619048</c:v>
                </c:pt>
                <c:pt idx="304">
                  <c:v>170.95238095238099</c:v>
                </c:pt>
                <c:pt idx="305">
                  <c:v>167.61904761904759</c:v>
                </c:pt>
                <c:pt idx="306">
                  <c:v>164.28571428571428</c:v>
                </c:pt>
                <c:pt idx="307">
                  <c:v>168.09523809523813</c:v>
                </c:pt>
                <c:pt idx="308">
                  <c:v>167.61904761904759</c:v>
                </c:pt>
                <c:pt idx="309">
                  <c:v>175.23809523809521</c:v>
                </c:pt>
                <c:pt idx="310">
                  <c:v>163.8095238095238</c:v>
                </c:pt>
                <c:pt idx="311">
                  <c:v>171.90476190476187</c:v>
                </c:pt>
                <c:pt idx="312">
                  <c:v>150.47619047619048</c:v>
                </c:pt>
                <c:pt idx="313">
                  <c:v>168.09523809523813</c:v>
                </c:pt>
                <c:pt idx="314">
                  <c:v>157.14285714285711</c:v>
                </c:pt>
                <c:pt idx="315">
                  <c:v>170.95238095238099</c:v>
                </c:pt>
                <c:pt idx="316">
                  <c:v>169.04761904761907</c:v>
                </c:pt>
                <c:pt idx="317">
                  <c:v>155.23809523809521</c:v>
                </c:pt>
                <c:pt idx="318">
                  <c:v>161.42857142857142</c:v>
                </c:pt>
                <c:pt idx="319">
                  <c:v>179.04761904761907</c:v>
                </c:pt>
                <c:pt idx="320">
                  <c:v>158.57142857142858</c:v>
                </c:pt>
                <c:pt idx="321">
                  <c:v>168.57142857142858</c:v>
                </c:pt>
                <c:pt idx="322">
                  <c:v>154.76190476190473</c:v>
                </c:pt>
                <c:pt idx="323">
                  <c:v>167.61904761904759</c:v>
                </c:pt>
                <c:pt idx="324">
                  <c:v>165.23809523809521</c:v>
                </c:pt>
                <c:pt idx="325">
                  <c:v>159.52380952380952</c:v>
                </c:pt>
                <c:pt idx="326">
                  <c:v>169.04761904761907</c:v>
                </c:pt>
                <c:pt idx="327">
                  <c:v>170.47619047619048</c:v>
                </c:pt>
                <c:pt idx="328">
                  <c:v>156.1904761904762</c:v>
                </c:pt>
                <c:pt idx="329">
                  <c:v>177.61904761904759</c:v>
                </c:pt>
                <c:pt idx="330">
                  <c:v>169.52380952380952</c:v>
                </c:pt>
                <c:pt idx="331">
                  <c:v>164.28571428571428</c:v>
                </c:pt>
                <c:pt idx="332">
                  <c:v>160.95238095238099</c:v>
                </c:pt>
                <c:pt idx="333">
                  <c:v>153.33333333333334</c:v>
                </c:pt>
                <c:pt idx="334">
                  <c:v>171.90476190476187</c:v>
                </c:pt>
                <c:pt idx="335">
                  <c:v>162.85714285714289</c:v>
                </c:pt>
                <c:pt idx="336">
                  <c:v>159.52380952380952</c:v>
                </c:pt>
                <c:pt idx="337">
                  <c:v>146.66666666666663</c:v>
                </c:pt>
                <c:pt idx="338">
                  <c:v>154.28571428571428</c:v>
                </c:pt>
                <c:pt idx="339">
                  <c:v>161.90476190476187</c:v>
                </c:pt>
                <c:pt idx="340">
                  <c:v>143.33333333333334</c:v>
                </c:pt>
                <c:pt idx="341">
                  <c:v>158.09523809523813</c:v>
                </c:pt>
                <c:pt idx="342">
                  <c:v>155.71428571428564</c:v>
                </c:pt>
                <c:pt idx="343">
                  <c:v>144.76190476190473</c:v>
                </c:pt>
                <c:pt idx="344">
                  <c:v>179.52380952380952</c:v>
                </c:pt>
                <c:pt idx="345">
                  <c:v>153.33333333333334</c:v>
                </c:pt>
                <c:pt idx="346">
                  <c:v>180</c:v>
                </c:pt>
                <c:pt idx="347">
                  <c:v>148.57142857142858</c:v>
                </c:pt>
                <c:pt idx="348">
                  <c:v>150.47619047619048</c:v>
                </c:pt>
                <c:pt idx="349">
                  <c:v>157.14285714285711</c:v>
                </c:pt>
                <c:pt idx="350">
                  <c:v>164.76190476190473</c:v>
                </c:pt>
                <c:pt idx="351">
                  <c:v>159.04761904761907</c:v>
                </c:pt>
                <c:pt idx="352">
                  <c:v>156.66666666666663</c:v>
                </c:pt>
                <c:pt idx="353">
                  <c:v>159.04761904761907</c:v>
                </c:pt>
                <c:pt idx="354">
                  <c:v>165.23809523809521</c:v>
                </c:pt>
                <c:pt idx="355">
                  <c:v>140.95238095238099</c:v>
                </c:pt>
                <c:pt idx="356">
                  <c:v>160.95238095238099</c:v>
                </c:pt>
                <c:pt idx="357">
                  <c:v>146.1904761904762</c:v>
                </c:pt>
                <c:pt idx="358">
                  <c:v>145.71428571428564</c:v>
                </c:pt>
                <c:pt idx="359">
                  <c:v>158.09523809523813</c:v>
                </c:pt>
                <c:pt idx="360">
                  <c:v>168.57142857142858</c:v>
                </c:pt>
                <c:pt idx="361">
                  <c:v>145.71428571428564</c:v>
                </c:pt>
                <c:pt idx="362">
                  <c:v>142.85714285714289</c:v>
                </c:pt>
                <c:pt idx="363">
                  <c:v>142.38095238095241</c:v>
                </c:pt>
                <c:pt idx="364">
                  <c:v>154.76190476190473</c:v>
                </c:pt>
                <c:pt idx="365">
                  <c:v>143.8095238095238</c:v>
                </c:pt>
                <c:pt idx="366">
                  <c:v>155.23809523809521</c:v>
                </c:pt>
                <c:pt idx="367">
                  <c:v>169.52380952380952</c:v>
                </c:pt>
                <c:pt idx="368">
                  <c:v>157.14285714285711</c:v>
                </c:pt>
                <c:pt idx="369">
                  <c:v>154.28571428571428</c:v>
                </c:pt>
                <c:pt idx="370">
                  <c:v>148.57142857142858</c:v>
                </c:pt>
                <c:pt idx="371">
                  <c:v>149.52380952380952</c:v>
                </c:pt>
                <c:pt idx="372">
                  <c:v>148.09523809523813</c:v>
                </c:pt>
                <c:pt idx="373">
                  <c:v>147.61904761904759</c:v>
                </c:pt>
                <c:pt idx="374">
                  <c:v>146.1904761904762</c:v>
                </c:pt>
                <c:pt idx="375">
                  <c:v>151.42857142857142</c:v>
                </c:pt>
                <c:pt idx="376">
                  <c:v>156.1904761904762</c:v>
                </c:pt>
                <c:pt idx="377">
                  <c:v>153.33333333333334</c:v>
                </c:pt>
                <c:pt idx="378">
                  <c:v>143.8095238095238</c:v>
                </c:pt>
                <c:pt idx="379">
                  <c:v>159.52380952380952</c:v>
                </c:pt>
                <c:pt idx="380">
                  <c:v>164.28571428571428</c:v>
                </c:pt>
                <c:pt idx="381">
                  <c:v>166.66666666666663</c:v>
                </c:pt>
                <c:pt idx="382">
                  <c:v>160</c:v>
                </c:pt>
                <c:pt idx="383">
                  <c:v>167.14285714285711</c:v>
                </c:pt>
                <c:pt idx="384">
                  <c:v>146.1904761904762</c:v>
                </c:pt>
                <c:pt idx="385">
                  <c:v>148.57142857142858</c:v>
                </c:pt>
                <c:pt idx="386">
                  <c:v>152.85714285714289</c:v>
                </c:pt>
                <c:pt idx="387">
                  <c:v>148.09523809523813</c:v>
                </c:pt>
                <c:pt idx="388">
                  <c:v>151.42857142857142</c:v>
                </c:pt>
                <c:pt idx="389">
                  <c:v>137.61904761904759</c:v>
                </c:pt>
                <c:pt idx="390">
                  <c:v>165.23809523809521</c:v>
                </c:pt>
                <c:pt idx="391">
                  <c:v>146.1904761904762</c:v>
                </c:pt>
                <c:pt idx="392">
                  <c:v>149.52380952380952</c:v>
                </c:pt>
                <c:pt idx="393">
                  <c:v>141.90476190476187</c:v>
                </c:pt>
                <c:pt idx="394">
                  <c:v>144.76190476190473</c:v>
                </c:pt>
                <c:pt idx="395">
                  <c:v>157.61904761904759</c:v>
                </c:pt>
                <c:pt idx="396">
                  <c:v>148.09523809523813</c:v>
                </c:pt>
                <c:pt idx="397">
                  <c:v>157.61904761904759</c:v>
                </c:pt>
                <c:pt idx="398">
                  <c:v>147.61904761904759</c:v>
                </c:pt>
                <c:pt idx="399">
                  <c:v>162.38095238095241</c:v>
                </c:pt>
                <c:pt idx="400">
                  <c:v>157.61904761904759</c:v>
                </c:pt>
                <c:pt idx="401">
                  <c:v>144.76190476190473</c:v>
                </c:pt>
                <c:pt idx="402">
                  <c:v>145.23809523809521</c:v>
                </c:pt>
                <c:pt idx="403">
                  <c:v>140.95238095238099</c:v>
                </c:pt>
                <c:pt idx="404">
                  <c:v>154.76190476190473</c:v>
                </c:pt>
                <c:pt idx="405">
                  <c:v>158.57142857142858</c:v>
                </c:pt>
                <c:pt idx="406">
                  <c:v>155.23809523809521</c:v>
                </c:pt>
                <c:pt idx="407">
                  <c:v>155.23809523809521</c:v>
                </c:pt>
                <c:pt idx="408">
                  <c:v>153.33333333333334</c:v>
                </c:pt>
                <c:pt idx="409">
                  <c:v>156.66666666666663</c:v>
                </c:pt>
                <c:pt idx="410">
                  <c:v>151.90476190476187</c:v>
                </c:pt>
                <c:pt idx="411">
                  <c:v>161.42857142857142</c:v>
                </c:pt>
                <c:pt idx="412">
                  <c:v>145.23809523809521</c:v>
                </c:pt>
                <c:pt idx="413">
                  <c:v>156.66666666666663</c:v>
                </c:pt>
                <c:pt idx="414">
                  <c:v>154.76190476190473</c:v>
                </c:pt>
                <c:pt idx="415">
                  <c:v>168.57142857142858</c:v>
                </c:pt>
                <c:pt idx="416">
                  <c:v>179.04761904761907</c:v>
                </c:pt>
                <c:pt idx="417">
                  <c:v>194.76190476190473</c:v>
                </c:pt>
                <c:pt idx="418">
                  <c:v>197.61904761904759</c:v>
                </c:pt>
                <c:pt idx="419">
                  <c:v>186.66666666666663</c:v>
                </c:pt>
                <c:pt idx="420">
                  <c:v>196.66666666666663</c:v>
                </c:pt>
                <c:pt idx="421">
                  <c:v>186.66666666666663</c:v>
                </c:pt>
                <c:pt idx="422">
                  <c:v>180.47619047619048</c:v>
                </c:pt>
                <c:pt idx="423">
                  <c:v>195.23809523809521</c:v>
                </c:pt>
                <c:pt idx="424">
                  <c:v>193.33333333333334</c:v>
                </c:pt>
                <c:pt idx="425">
                  <c:v>200</c:v>
                </c:pt>
                <c:pt idx="426">
                  <c:v>183.33333333333334</c:v>
                </c:pt>
                <c:pt idx="427">
                  <c:v>201.90476190476187</c:v>
                </c:pt>
                <c:pt idx="428">
                  <c:v>185.71428571428564</c:v>
                </c:pt>
                <c:pt idx="429">
                  <c:v>191.42857142857142</c:v>
                </c:pt>
                <c:pt idx="430">
                  <c:v>174.76190476190473</c:v>
                </c:pt>
                <c:pt idx="431">
                  <c:v>187.61904761904759</c:v>
                </c:pt>
                <c:pt idx="432">
                  <c:v>159.04761904761907</c:v>
                </c:pt>
                <c:pt idx="433">
                  <c:v>187.61904761904759</c:v>
                </c:pt>
                <c:pt idx="434">
                  <c:v>182.38095238095241</c:v>
                </c:pt>
                <c:pt idx="435">
                  <c:v>193.33333333333334</c:v>
                </c:pt>
                <c:pt idx="436">
                  <c:v>173.33333333333334</c:v>
                </c:pt>
                <c:pt idx="437">
                  <c:v>183.33333333333334</c:v>
                </c:pt>
                <c:pt idx="438">
                  <c:v>179.52380952380952</c:v>
                </c:pt>
                <c:pt idx="439">
                  <c:v>168.57142857142858</c:v>
                </c:pt>
                <c:pt idx="440">
                  <c:v>180.47619047619048</c:v>
                </c:pt>
                <c:pt idx="441">
                  <c:v>190.95238095238099</c:v>
                </c:pt>
                <c:pt idx="442">
                  <c:v>183.8095238095238</c:v>
                </c:pt>
                <c:pt idx="443">
                  <c:v>177.14285714285711</c:v>
                </c:pt>
                <c:pt idx="444">
                  <c:v>170.95238095238099</c:v>
                </c:pt>
                <c:pt idx="445">
                  <c:v>166.1904761904762</c:v>
                </c:pt>
                <c:pt idx="446">
                  <c:v>178.09523809523807</c:v>
                </c:pt>
                <c:pt idx="447">
                  <c:v>158.09523809523813</c:v>
                </c:pt>
                <c:pt idx="448">
                  <c:v>172.38095238095241</c:v>
                </c:pt>
                <c:pt idx="449">
                  <c:v>172.38095238095241</c:v>
                </c:pt>
                <c:pt idx="450">
                  <c:v>182.85714285714289</c:v>
                </c:pt>
                <c:pt idx="451">
                  <c:v>185.23809523809521</c:v>
                </c:pt>
                <c:pt idx="452">
                  <c:v>174.76190476190473</c:v>
                </c:pt>
                <c:pt idx="453">
                  <c:v>183.8095238095238</c:v>
                </c:pt>
                <c:pt idx="454">
                  <c:v>190.47619047619048</c:v>
                </c:pt>
                <c:pt idx="455">
                  <c:v>185.23809523809521</c:v>
                </c:pt>
                <c:pt idx="456">
                  <c:v>206.66666666666663</c:v>
                </c:pt>
                <c:pt idx="457">
                  <c:v>188.57142857142858</c:v>
                </c:pt>
                <c:pt idx="458">
                  <c:v>197.61904761904759</c:v>
                </c:pt>
                <c:pt idx="459">
                  <c:v>219.52380952380952</c:v>
                </c:pt>
                <c:pt idx="460">
                  <c:v>199.52380952380952</c:v>
                </c:pt>
                <c:pt idx="461">
                  <c:v>201.90476190476187</c:v>
                </c:pt>
                <c:pt idx="462">
                  <c:v>221.42857142857142</c:v>
                </c:pt>
                <c:pt idx="463">
                  <c:v>222.85714285714289</c:v>
                </c:pt>
                <c:pt idx="464">
                  <c:v>249.52380952380952</c:v>
                </c:pt>
                <c:pt idx="465">
                  <c:v>252.85714285714286</c:v>
                </c:pt>
                <c:pt idx="466">
                  <c:v>245.71428571428564</c:v>
                </c:pt>
                <c:pt idx="467">
                  <c:v>252.85714285714286</c:v>
                </c:pt>
                <c:pt idx="468">
                  <c:v>266.66666666666674</c:v>
                </c:pt>
                <c:pt idx="469">
                  <c:v>286.19047619047626</c:v>
                </c:pt>
                <c:pt idx="470">
                  <c:v>299.52380952380952</c:v>
                </c:pt>
                <c:pt idx="471">
                  <c:v>323.33333333333331</c:v>
                </c:pt>
                <c:pt idx="472">
                  <c:v>322.38095238095235</c:v>
                </c:pt>
                <c:pt idx="473">
                  <c:v>340</c:v>
                </c:pt>
                <c:pt idx="474">
                  <c:v>375.23809523809518</c:v>
                </c:pt>
                <c:pt idx="475">
                  <c:v>372.85714285714283</c:v>
                </c:pt>
                <c:pt idx="476">
                  <c:v>424.28571428571422</c:v>
                </c:pt>
                <c:pt idx="477">
                  <c:v>459.04761904761898</c:v>
                </c:pt>
                <c:pt idx="478">
                  <c:v>503.33333333333331</c:v>
                </c:pt>
                <c:pt idx="479">
                  <c:v>498.09523809523802</c:v>
                </c:pt>
                <c:pt idx="480">
                  <c:v>554.76190476190459</c:v>
                </c:pt>
                <c:pt idx="481">
                  <c:v>537.14285714285711</c:v>
                </c:pt>
                <c:pt idx="482">
                  <c:v>578.09523809523796</c:v>
                </c:pt>
                <c:pt idx="483">
                  <c:v>562.38095238095241</c:v>
                </c:pt>
                <c:pt idx="484">
                  <c:v>519.04761904761892</c:v>
                </c:pt>
                <c:pt idx="485">
                  <c:v>477.14285714285717</c:v>
                </c:pt>
                <c:pt idx="486">
                  <c:v>461.42857142857127</c:v>
                </c:pt>
                <c:pt idx="487">
                  <c:v>458.09523809523802</c:v>
                </c:pt>
                <c:pt idx="488">
                  <c:v>401.90476190476193</c:v>
                </c:pt>
                <c:pt idx="489">
                  <c:v>405.71428571428567</c:v>
                </c:pt>
                <c:pt idx="490">
                  <c:v>365.23809523809518</c:v>
                </c:pt>
                <c:pt idx="491">
                  <c:v>332.85714285714283</c:v>
                </c:pt>
                <c:pt idx="492">
                  <c:v>313.33333333333331</c:v>
                </c:pt>
                <c:pt idx="493">
                  <c:v>323.33333333333331</c:v>
                </c:pt>
                <c:pt idx="494">
                  <c:v>295.23809523809518</c:v>
                </c:pt>
                <c:pt idx="495">
                  <c:v>279.04761904761898</c:v>
                </c:pt>
                <c:pt idx="496">
                  <c:v>266.19047619047626</c:v>
                </c:pt>
                <c:pt idx="497">
                  <c:v>274.76190476190465</c:v>
                </c:pt>
                <c:pt idx="498">
                  <c:v>260.95238095238091</c:v>
                </c:pt>
                <c:pt idx="499">
                  <c:v>262.85714285714283</c:v>
                </c:pt>
                <c:pt idx="500">
                  <c:v>243.8095238095238</c:v>
                </c:pt>
                <c:pt idx="501">
                  <c:v>242.38095238095241</c:v>
                </c:pt>
                <c:pt idx="502">
                  <c:v>251.90476190476187</c:v>
                </c:pt>
                <c:pt idx="503">
                  <c:v>224.28571428571428</c:v>
                </c:pt>
                <c:pt idx="504">
                  <c:v>235.23809523809521</c:v>
                </c:pt>
                <c:pt idx="505">
                  <c:v>226.1904761904762</c:v>
                </c:pt>
                <c:pt idx="506">
                  <c:v>218.57142857142858</c:v>
                </c:pt>
                <c:pt idx="507">
                  <c:v>214.28571428571428</c:v>
                </c:pt>
                <c:pt idx="508">
                  <c:v>212.85714285714289</c:v>
                </c:pt>
                <c:pt idx="509">
                  <c:v>218.57142857142858</c:v>
                </c:pt>
                <c:pt idx="510">
                  <c:v>204.76190476190473</c:v>
                </c:pt>
                <c:pt idx="511">
                  <c:v>228.09523809523807</c:v>
                </c:pt>
                <c:pt idx="512">
                  <c:v>222.85714285714289</c:v>
                </c:pt>
                <c:pt idx="513">
                  <c:v>232.85714285714289</c:v>
                </c:pt>
                <c:pt idx="514">
                  <c:v>241.90476190476187</c:v>
                </c:pt>
                <c:pt idx="515">
                  <c:v>222.38095238095241</c:v>
                </c:pt>
                <c:pt idx="516">
                  <c:v>228.09523809523807</c:v>
                </c:pt>
                <c:pt idx="517">
                  <c:v>231.90476190476187</c:v>
                </c:pt>
                <c:pt idx="518">
                  <c:v>206.1904761904762</c:v>
                </c:pt>
                <c:pt idx="519">
                  <c:v>214.28571428571428</c:v>
                </c:pt>
                <c:pt idx="520">
                  <c:v>217.14285714285711</c:v>
                </c:pt>
                <c:pt idx="521">
                  <c:v>237.14285714285711</c:v>
                </c:pt>
                <c:pt idx="522">
                  <c:v>255.23809523809521</c:v>
                </c:pt>
                <c:pt idx="523">
                  <c:v>243.8095238095238</c:v>
                </c:pt>
                <c:pt idx="524">
                  <c:v>250.95238095238099</c:v>
                </c:pt>
                <c:pt idx="525">
                  <c:v>274.28571428571422</c:v>
                </c:pt>
                <c:pt idx="526">
                  <c:v>259.04761904761898</c:v>
                </c:pt>
                <c:pt idx="527">
                  <c:v>278.09523809523802</c:v>
                </c:pt>
                <c:pt idx="528">
                  <c:v>295.23809523809518</c:v>
                </c:pt>
                <c:pt idx="529">
                  <c:v>294.76190476190465</c:v>
                </c:pt>
                <c:pt idx="530">
                  <c:v>286.19047619047626</c:v>
                </c:pt>
                <c:pt idx="531">
                  <c:v>295.23809523809518</c:v>
                </c:pt>
                <c:pt idx="532">
                  <c:v>300.95238095238091</c:v>
                </c:pt>
                <c:pt idx="533">
                  <c:v>316.19047619047626</c:v>
                </c:pt>
                <c:pt idx="534">
                  <c:v>307.61904761904771</c:v>
                </c:pt>
                <c:pt idx="535">
                  <c:v>337.14285714285717</c:v>
                </c:pt>
                <c:pt idx="536">
                  <c:v>349.04761904761898</c:v>
                </c:pt>
                <c:pt idx="537">
                  <c:v>367.14285714285717</c:v>
                </c:pt>
                <c:pt idx="538">
                  <c:v>378.57142857142856</c:v>
                </c:pt>
                <c:pt idx="539">
                  <c:v>400</c:v>
                </c:pt>
                <c:pt idx="540">
                  <c:v>391.42857142857127</c:v>
                </c:pt>
                <c:pt idx="541">
                  <c:v>377.61904761904771</c:v>
                </c:pt>
                <c:pt idx="542">
                  <c:v>359.04761904761898</c:v>
                </c:pt>
                <c:pt idx="543">
                  <c:v>376.1904761904762</c:v>
                </c:pt>
                <c:pt idx="544">
                  <c:v>334.76190476190465</c:v>
                </c:pt>
                <c:pt idx="545">
                  <c:v>314.28571428571422</c:v>
                </c:pt>
                <c:pt idx="546">
                  <c:v>312.38095238095235</c:v>
                </c:pt>
                <c:pt idx="547">
                  <c:v>280</c:v>
                </c:pt>
                <c:pt idx="548">
                  <c:v>273.33333333333331</c:v>
                </c:pt>
                <c:pt idx="549">
                  <c:v>234.76190476190473</c:v>
                </c:pt>
                <c:pt idx="550">
                  <c:v>235.23809523809521</c:v>
                </c:pt>
                <c:pt idx="551">
                  <c:v>213.8095238095238</c:v>
                </c:pt>
                <c:pt idx="552">
                  <c:v>191.90476190476187</c:v>
                </c:pt>
                <c:pt idx="553">
                  <c:v>202.38095238095241</c:v>
                </c:pt>
                <c:pt idx="554">
                  <c:v>194.76190476190473</c:v>
                </c:pt>
                <c:pt idx="555">
                  <c:v>194.76190476190473</c:v>
                </c:pt>
                <c:pt idx="556">
                  <c:v>190</c:v>
                </c:pt>
                <c:pt idx="557">
                  <c:v>180.95238095238099</c:v>
                </c:pt>
                <c:pt idx="558">
                  <c:v>169.04761904761907</c:v>
                </c:pt>
                <c:pt idx="559">
                  <c:v>164.28571428571428</c:v>
                </c:pt>
                <c:pt idx="560">
                  <c:v>160</c:v>
                </c:pt>
                <c:pt idx="561">
                  <c:v>161.90476190476187</c:v>
                </c:pt>
                <c:pt idx="562">
                  <c:v>160.95238095238099</c:v>
                </c:pt>
                <c:pt idx="563">
                  <c:v>145.23809523809521</c:v>
                </c:pt>
                <c:pt idx="564">
                  <c:v>151.42857142857142</c:v>
                </c:pt>
                <c:pt idx="565">
                  <c:v>141.90476190476187</c:v>
                </c:pt>
                <c:pt idx="566">
                  <c:v>157.14285714285711</c:v>
                </c:pt>
                <c:pt idx="567">
                  <c:v>133.33333333333334</c:v>
                </c:pt>
                <c:pt idx="568">
                  <c:v>137.61904761904759</c:v>
                </c:pt>
                <c:pt idx="569">
                  <c:v>135.71428571428569</c:v>
                </c:pt>
                <c:pt idx="570">
                  <c:v>146.1904761904762</c:v>
                </c:pt>
                <c:pt idx="571">
                  <c:v>132.38095238095241</c:v>
                </c:pt>
                <c:pt idx="572">
                  <c:v>125.23809523809523</c:v>
                </c:pt>
                <c:pt idx="573">
                  <c:v>129.04761904761907</c:v>
                </c:pt>
                <c:pt idx="574">
                  <c:v>143.33333333333334</c:v>
                </c:pt>
                <c:pt idx="575">
                  <c:v>115.71428571428572</c:v>
                </c:pt>
                <c:pt idx="576">
                  <c:v>114.28571428571429</c:v>
                </c:pt>
                <c:pt idx="577">
                  <c:v>111.42857142857142</c:v>
                </c:pt>
                <c:pt idx="578">
                  <c:v>120.47619047619047</c:v>
                </c:pt>
                <c:pt idx="579">
                  <c:v>126.19047619047616</c:v>
                </c:pt>
                <c:pt idx="580">
                  <c:v>123.33333333333331</c:v>
                </c:pt>
                <c:pt idx="581">
                  <c:v>110.47619047619047</c:v>
                </c:pt>
                <c:pt idx="582">
                  <c:v>119.5238095238095</c:v>
                </c:pt>
                <c:pt idx="583">
                  <c:v>115.71428571428572</c:v>
                </c:pt>
                <c:pt idx="584">
                  <c:v>117.14285714285712</c:v>
                </c:pt>
                <c:pt idx="585">
                  <c:v>117.14285714285712</c:v>
                </c:pt>
                <c:pt idx="586">
                  <c:v>124.28571428571429</c:v>
                </c:pt>
                <c:pt idx="587">
                  <c:v>117.14285714285712</c:v>
                </c:pt>
                <c:pt idx="588">
                  <c:v>106.19047619047616</c:v>
                </c:pt>
                <c:pt idx="589">
                  <c:v>116.66666666666666</c:v>
                </c:pt>
                <c:pt idx="590">
                  <c:v>123.80952380952381</c:v>
                </c:pt>
                <c:pt idx="591">
                  <c:v>107.14285714285712</c:v>
                </c:pt>
                <c:pt idx="592">
                  <c:v>111.9047619047619</c:v>
                </c:pt>
                <c:pt idx="593">
                  <c:v>107.61904761904762</c:v>
                </c:pt>
                <c:pt idx="594">
                  <c:v>100.95238095238093</c:v>
                </c:pt>
                <c:pt idx="595">
                  <c:v>107.61904761904762</c:v>
                </c:pt>
                <c:pt idx="596">
                  <c:v>133.33333333333334</c:v>
                </c:pt>
                <c:pt idx="597">
                  <c:v>117.14285714285712</c:v>
                </c:pt>
                <c:pt idx="598">
                  <c:v>125.23809523809523</c:v>
                </c:pt>
                <c:pt idx="599">
                  <c:v>100.95238095238093</c:v>
                </c:pt>
                <c:pt idx="600">
                  <c:v>113.80952380952381</c:v>
                </c:pt>
                <c:pt idx="601">
                  <c:v>116.19047619047616</c:v>
                </c:pt>
                <c:pt idx="602">
                  <c:v>120.95238095238093</c:v>
                </c:pt>
                <c:pt idx="603">
                  <c:v>110.47619047619047</c:v>
                </c:pt>
                <c:pt idx="604">
                  <c:v>117.61904761904762</c:v>
                </c:pt>
                <c:pt idx="605">
                  <c:v>107.14285714285712</c:v>
                </c:pt>
                <c:pt idx="606">
                  <c:v>92.857142857142833</c:v>
                </c:pt>
                <c:pt idx="607">
                  <c:v>116.19047619047616</c:v>
                </c:pt>
                <c:pt idx="608">
                  <c:v>100</c:v>
                </c:pt>
                <c:pt idx="609">
                  <c:v>107.14285714285712</c:v>
                </c:pt>
                <c:pt idx="610">
                  <c:v>126.66666666666666</c:v>
                </c:pt>
                <c:pt idx="611">
                  <c:v>103.33333333333331</c:v>
                </c:pt>
                <c:pt idx="612">
                  <c:v>109.5238095238095</c:v>
                </c:pt>
                <c:pt idx="613">
                  <c:v>99.047619047619051</c:v>
                </c:pt>
                <c:pt idx="614">
                  <c:v>112.38095238095238</c:v>
                </c:pt>
                <c:pt idx="615">
                  <c:v>115.23809523809523</c:v>
                </c:pt>
                <c:pt idx="616">
                  <c:v>106.19047619047616</c:v>
                </c:pt>
                <c:pt idx="617">
                  <c:v>99.047619047619051</c:v>
                </c:pt>
                <c:pt idx="618">
                  <c:v>95.238095238095241</c:v>
                </c:pt>
                <c:pt idx="619">
                  <c:v>106.19047619047616</c:v>
                </c:pt>
                <c:pt idx="620">
                  <c:v>108.09523809523809</c:v>
                </c:pt>
                <c:pt idx="621">
                  <c:v>101.42857142857142</c:v>
                </c:pt>
                <c:pt idx="622">
                  <c:v>101.9047619047619</c:v>
                </c:pt>
                <c:pt idx="623">
                  <c:v>109.04761904761907</c:v>
                </c:pt>
                <c:pt idx="624">
                  <c:v>99.523809523809518</c:v>
                </c:pt>
                <c:pt idx="625">
                  <c:v>105.71428571428572</c:v>
                </c:pt>
                <c:pt idx="626">
                  <c:v>99.523809523809518</c:v>
                </c:pt>
                <c:pt idx="627">
                  <c:v>92.857142857142833</c:v>
                </c:pt>
                <c:pt idx="628">
                  <c:v>102.38095238095238</c:v>
                </c:pt>
                <c:pt idx="629">
                  <c:v>111.42857142857142</c:v>
                </c:pt>
                <c:pt idx="630">
                  <c:v>98.571428571428555</c:v>
                </c:pt>
                <c:pt idx="631">
                  <c:v>110.47619047619047</c:v>
                </c:pt>
                <c:pt idx="632">
                  <c:v>111.42857142857142</c:v>
                </c:pt>
                <c:pt idx="633">
                  <c:v>94.285714285714292</c:v>
                </c:pt>
                <c:pt idx="634">
                  <c:v>96.666666666666657</c:v>
                </c:pt>
                <c:pt idx="635">
                  <c:v>110.95238095238093</c:v>
                </c:pt>
                <c:pt idx="636">
                  <c:v>98.571428571428555</c:v>
                </c:pt>
                <c:pt idx="637">
                  <c:v>100.95238095238093</c:v>
                </c:pt>
                <c:pt idx="638">
                  <c:v>106.19047619047616</c:v>
                </c:pt>
                <c:pt idx="639">
                  <c:v>105.71428571428572</c:v>
                </c:pt>
                <c:pt idx="640">
                  <c:v>93.80952380952381</c:v>
                </c:pt>
                <c:pt idx="641">
                  <c:v>90.952380952380935</c:v>
                </c:pt>
                <c:pt idx="642">
                  <c:v>108.57142857142856</c:v>
                </c:pt>
                <c:pt idx="643">
                  <c:v>102.85714285714285</c:v>
                </c:pt>
                <c:pt idx="644">
                  <c:v>100.95238095238093</c:v>
                </c:pt>
                <c:pt idx="645">
                  <c:v>116.66666666666666</c:v>
                </c:pt>
                <c:pt idx="646">
                  <c:v>103.80952380952381</c:v>
                </c:pt>
                <c:pt idx="647">
                  <c:v>105.23809523809523</c:v>
                </c:pt>
                <c:pt idx="648">
                  <c:v>85.238095238095241</c:v>
                </c:pt>
                <c:pt idx="649">
                  <c:v>100.95238095238093</c:v>
                </c:pt>
                <c:pt idx="650">
                  <c:v>98.095238095238102</c:v>
                </c:pt>
                <c:pt idx="651">
                  <c:v>119.04761904761907</c:v>
                </c:pt>
                <c:pt idx="652">
                  <c:v>90.952380952380935</c:v>
                </c:pt>
                <c:pt idx="653">
                  <c:v>100</c:v>
                </c:pt>
                <c:pt idx="654">
                  <c:v>100.47619047619047</c:v>
                </c:pt>
                <c:pt idx="655">
                  <c:v>100.95238095238093</c:v>
                </c:pt>
                <c:pt idx="656">
                  <c:v>98.095238095238102</c:v>
                </c:pt>
                <c:pt idx="657">
                  <c:v>98.571428571428555</c:v>
                </c:pt>
                <c:pt idx="658">
                  <c:v>96.666666666666657</c:v>
                </c:pt>
                <c:pt idx="659">
                  <c:v>95.238095238095241</c:v>
                </c:pt>
                <c:pt idx="660">
                  <c:v>95.238095238095241</c:v>
                </c:pt>
                <c:pt idx="661">
                  <c:v>114.28571428571429</c:v>
                </c:pt>
                <c:pt idx="662">
                  <c:v>99.523809523809518</c:v>
                </c:pt>
                <c:pt idx="663">
                  <c:v>93.80952380952381</c:v>
                </c:pt>
                <c:pt idx="664">
                  <c:v>106.66666666666666</c:v>
                </c:pt>
                <c:pt idx="665">
                  <c:v>92.857142857142833</c:v>
                </c:pt>
                <c:pt idx="666">
                  <c:v>97.142857142857125</c:v>
                </c:pt>
                <c:pt idx="667">
                  <c:v>98.571428571428555</c:v>
                </c:pt>
                <c:pt idx="668">
                  <c:v>91.428571428571416</c:v>
                </c:pt>
                <c:pt idx="669">
                  <c:v>93.333333333333314</c:v>
                </c:pt>
                <c:pt idx="670">
                  <c:v>91.904761904761898</c:v>
                </c:pt>
                <c:pt idx="671">
                  <c:v>101.9047619047619</c:v>
                </c:pt>
                <c:pt idx="672">
                  <c:v>100.47619047619047</c:v>
                </c:pt>
                <c:pt idx="673">
                  <c:v>86.190476190476161</c:v>
                </c:pt>
                <c:pt idx="674">
                  <c:v>96.190476190476161</c:v>
                </c:pt>
                <c:pt idx="675">
                  <c:v>92.38095238095238</c:v>
                </c:pt>
                <c:pt idx="676">
                  <c:v>101.9047619047619</c:v>
                </c:pt>
                <c:pt idx="677">
                  <c:v>102.38095238095238</c:v>
                </c:pt>
                <c:pt idx="678">
                  <c:v>101.42857142857142</c:v>
                </c:pt>
                <c:pt idx="679">
                  <c:v>106.66666666666666</c:v>
                </c:pt>
                <c:pt idx="680">
                  <c:v>96.666666666666657</c:v>
                </c:pt>
                <c:pt idx="681">
                  <c:v>91.428571428571416</c:v>
                </c:pt>
                <c:pt idx="682">
                  <c:v>94.761904761904788</c:v>
                </c:pt>
                <c:pt idx="683">
                  <c:v>96.190476190476161</c:v>
                </c:pt>
                <c:pt idx="684">
                  <c:v>86.666666666666657</c:v>
                </c:pt>
                <c:pt idx="685">
                  <c:v>94.761904761904788</c:v>
                </c:pt>
                <c:pt idx="686">
                  <c:v>109.04761904761907</c:v>
                </c:pt>
                <c:pt idx="687">
                  <c:v>114.28571428571429</c:v>
                </c:pt>
                <c:pt idx="688">
                  <c:v>115.23809523809523</c:v>
                </c:pt>
                <c:pt idx="689">
                  <c:v>102.85714285714285</c:v>
                </c:pt>
                <c:pt idx="690">
                  <c:v>121.9047619047619</c:v>
                </c:pt>
                <c:pt idx="691">
                  <c:v>110.95238095238093</c:v>
                </c:pt>
                <c:pt idx="692">
                  <c:v>127.61904761904762</c:v>
                </c:pt>
                <c:pt idx="693">
                  <c:v>121.9047619047619</c:v>
                </c:pt>
                <c:pt idx="694">
                  <c:v>130</c:v>
                </c:pt>
                <c:pt idx="695">
                  <c:v>143.33333333333334</c:v>
                </c:pt>
                <c:pt idx="696">
                  <c:v>122.38095238095238</c:v>
                </c:pt>
                <c:pt idx="697">
                  <c:v>124.28571428571429</c:v>
                </c:pt>
                <c:pt idx="698">
                  <c:v>122.85714285714285</c:v>
                </c:pt>
                <c:pt idx="699">
                  <c:v>126.19047619047616</c:v>
                </c:pt>
                <c:pt idx="700">
                  <c:v>131.42857142857142</c:v>
                </c:pt>
                <c:pt idx="701">
                  <c:v>123.33333333333331</c:v>
                </c:pt>
                <c:pt idx="702">
                  <c:v>133.33333333333334</c:v>
                </c:pt>
                <c:pt idx="703">
                  <c:v>119.04761904761907</c:v>
                </c:pt>
                <c:pt idx="704">
                  <c:v>100.95238095238093</c:v>
                </c:pt>
                <c:pt idx="705">
                  <c:v>98.571428571428555</c:v>
                </c:pt>
                <c:pt idx="706">
                  <c:v>115.71428571428572</c:v>
                </c:pt>
                <c:pt idx="707">
                  <c:v>102.85714285714285</c:v>
                </c:pt>
                <c:pt idx="708">
                  <c:v>107.14285714285712</c:v>
                </c:pt>
                <c:pt idx="709">
                  <c:v>96.666666666666657</c:v>
                </c:pt>
                <c:pt idx="710">
                  <c:v>95.714285714285722</c:v>
                </c:pt>
                <c:pt idx="711">
                  <c:v>102.85714285714285</c:v>
                </c:pt>
                <c:pt idx="712">
                  <c:v>91.904761904761898</c:v>
                </c:pt>
                <c:pt idx="713">
                  <c:v>87.61904761904762</c:v>
                </c:pt>
                <c:pt idx="714">
                  <c:v>77.61904761904762</c:v>
                </c:pt>
                <c:pt idx="715">
                  <c:v>95.714285714285722</c:v>
                </c:pt>
                <c:pt idx="716">
                  <c:v>90</c:v>
                </c:pt>
                <c:pt idx="717">
                  <c:v>95.238095238095241</c:v>
                </c:pt>
                <c:pt idx="718">
                  <c:v>98.095238095238102</c:v>
                </c:pt>
                <c:pt idx="719">
                  <c:v>86.190476190476161</c:v>
                </c:pt>
                <c:pt idx="720">
                  <c:v>87.142857142857125</c:v>
                </c:pt>
                <c:pt idx="721">
                  <c:v>92.38095238095238</c:v>
                </c:pt>
                <c:pt idx="722">
                  <c:v>79.523809523809518</c:v>
                </c:pt>
                <c:pt idx="723">
                  <c:v>93.80952380952381</c:v>
                </c:pt>
                <c:pt idx="724">
                  <c:v>83.80952380952381</c:v>
                </c:pt>
                <c:pt idx="725">
                  <c:v>81.904761904761898</c:v>
                </c:pt>
                <c:pt idx="726">
                  <c:v>80.476190476190453</c:v>
                </c:pt>
                <c:pt idx="727">
                  <c:v>84.761904761904788</c:v>
                </c:pt>
                <c:pt idx="728">
                  <c:v>80.476190476190453</c:v>
                </c:pt>
                <c:pt idx="729">
                  <c:v>81.428571428571416</c:v>
                </c:pt>
                <c:pt idx="730">
                  <c:v>80</c:v>
                </c:pt>
                <c:pt idx="731">
                  <c:v>83.333333333333314</c:v>
                </c:pt>
                <c:pt idx="732">
                  <c:v>91.904761904761898</c:v>
                </c:pt>
                <c:pt idx="733">
                  <c:v>90.476190476190453</c:v>
                </c:pt>
                <c:pt idx="734">
                  <c:v>78.095238095238102</c:v>
                </c:pt>
                <c:pt idx="735">
                  <c:v>81.904761904761898</c:v>
                </c:pt>
                <c:pt idx="736">
                  <c:v>86.666666666666657</c:v>
                </c:pt>
                <c:pt idx="737">
                  <c:v>82.38095238095238</c:v>
                </c:pt>
                <c:pt idx="738">
                  <c:v>78.095238095238102</c:v>
                </c:pt>
                <c:pt idx="739">
                  <c:v>90.952380952380935</c:v>
                </c:pt>
                <c:pt idx="740">
                  <c:v>79.047619047619079</c:v>
                </c:pt>
                <c:pt idx="741">
                  <c:v>88.571428571428555</c:v>
                </c:pt>
                <c:pt idx="742">
                  <c:v>84.285714285714292</c:v>
                </c:pt>
                <c:pt idx="743">
                  <c:v>72.38095238095238</c:v>
                </c:pt>
                <c:pt idx="744">
                  <c:v>81.904761904761898</c:v>
                </c:pt>
                <c:pt idx="745">
                  <c:v>80.476190476190453</c:v>
                </c:pt>
                <c:pt idx="746">
                  <c:v>92.857142857142833</c:v>
                </c:pt>
                <c:pt idx="747">
                  <c:v>77.142857142857125</c:v>
                </c:pt>
                <c:pt idx="748">
                  <c:v>86.190476190476161</c:v>
                </c:pt>
                <c:pt idx="749">
                  <c:v>87.61904761904762</c:v>
                </c:pt>
                <c:pt idx="750">
                  <c:v>79.523809523809518</c:v>
                </c:pt>
                <c:pt idx="751">
                  <c:v>82.857142857142833</c:v>
                </c:pt>
                <c:pt idx="752">
                  <c:v>73.333333333333314</c:v>
                </c:pt>
                <c:pt idx="753">
                  <c:v>76.666666666666657</c:v>
                </c:pt>
                <c:pt idx="754">
                  <c:v>80</c:v>
                </c:pt>
                <c:pt idx="755">
                  <c:v>79.047619047619079</c:v>
                </c:pt>
                <c:pt idx="756">
                  <c:v>84.761904761904788</c:v>
                </c:pt>
                <c:pt idx="757">
                  <c:v>97.61904761904762</c:v>
                </c:pt>
                <c:pt idx="758">
                  <c:v>75.714285714285722</c:v>
                </c:pt>
                <c:pt idx="759">
                  <c:v>98.095238095238102</c:v>
                </c:pt>
                <c:pt idx="760">
                  <c:v>83.80952380952381</c:v>
                </c:pt>
                <c:pt idx="761">
                  <c:v>91.428571428571416</c:v>
                </c:pt>
                <c:pt idx="762">
                  <c:v>76.666666666666657</c:v>
                </c:pt>
                <c:pt idx="763">
                  <c:v>88.571428571428555</c:v>
                </c:pt>
                <c:pt idx="764">
                  <c:v>76.666666666666657</c:v>
                </c:pt>
                <c:pt idx="765">
                  <c:v>76.666666666666657</c:v>
                </c:pt>
                <c:pt idx="766">
                  <c:v>72.857142857142833</c:v>
                </c:pt>
                <c:pt idx="767">
                  <c:v>84.761904761904788</c:v>
                </c:pt>
                <c:pt idx="768">
                  <c:v>80</c:v>
                </c:pt>
                <c:pt idx="769">
                  <c:v>99.047619047619051</c:v>
                </c:pt>
                <c:pt idx="770">
                  <c:v>74.285714285714292</c:v>
                </c:pt>
                <c:pt idx="771">
                  <c:v>87.61904761904762</c:v>
                </c:pt>
                <c:pt idx="772">
                  <c:v>74.761904761904788</c:v>
                </c:pt>
                <c:pt idx="773">
                  <c:v>79.047619047619079</c:v>
                </c:pt>
                <c:pt idx="774">
                  <c:v>80.952380952380935</c:v>
                </c:pt>
                <c:pt idx="775">
                  <c:v>81.428571428571416</c:v>
                </c:pt>
                <c:pt idx="776">
                  <c:v>77.61904761904762</c:v>
                </c:pt>
                <c:pt idx="777">
                  <c:v>69.523809523809518</c:v>
                </c:pt>
                <c:pt idx="778">
                  <c:v>77.61904761904762</c:v>
                </c:pt>
                <c:pt idx="779">
                  <c:v>80.952380952380935</c:v>
                </c:pt>
                <c:pt idx="780">
                  <c:v>88.571428571428555</c:v>
                </c:pt>
                <c:pt idx="781">
                  <c:v>73.333333333333314</c:v>
                </c:pt>
                <c:pt idx="782">
                  <c:v>73.80952380952381</c:v>
                </c:pt>
                <c:pt idx="783">
                  <c:v>85.714285714285722</c:v>
                </c:pt>
                <c:pt idx="784">
                  <c:v>76.190476190476161</c:v>
                </c:pt>
                <c:pt idx="785">
                  <c:v>64.761904761904788</c:v>
                </c:pt>
                <c:pt idx="786">
                  <c:v>86.666666666666657</c:v>
                </c:pt>
                <c:pt idx="787">
                  <c:v>77.142857142857125</c:v>
                </c:pt>
                <c:pt idx="788">
                  <c:v>76.666666666666657</c:v>
                </c:pt>
                <c:pt idx="789">
                  <c:v>77.142857142857125</c:v>
                </c:pt>
                <c:pt idx="790">
                  <c:v>76.666666666666657</c:v>
                </c:pt>
                <c:pt idx="791">
                  <c:v>75.714285714285722</c:v>
                </c:pt>
                <c:pt idx="792">
                  <c:v>65.238095238095241</c:v>
                </c:pt>
                <c:pt idx="793">
                  <c:v>72.857142857142833</c:v>
                </c:pt>
                <c:pt idx="794">
                  <c:v>69.523809523809518</c:v>
                </c:pt>
                <c:pt idx="795">
                  <c:v>74.285714285714292</c:v>
                </c:pt>
                <c:pt idx="796">
                  <c:v>80.476190476190453</c:v>
                </c:pt>
                <c:pt idx="797">
                  <c:v>75.714285714285722</c:v>
                </c:pt>
                <c:pt idx="798">
                  <c:v>70.476190476190453</c:v>
                </c:pt>
                <c:pt idx="799">
                  <c:v>80.952380952380935</c:v>
                </c:pt>
                <c:pt idx="800">
                  <c:v>71.428571428571416</c:v>
                </c:pt>
                <c:pt idx="801">
                  <c:v>89.047619047619051</c:v>
                </c:pt>
                <c:pt idx="802">
                  <c:v>88.571428571428555</c:v>
                </c:pt>
                <c:pt idx="803">
                  <c:v>65.238095238095241</c:v>
                </c:pt>
                <c:pt idx="804">
                  <c:v>70</c:v>
                </c:pt>
                <c:pt idx="805">
                  <c:v>65.238095238095241</c:v>
                </c:pt>
                <c:pt idx="806">
                  <c:v>86.666666666666657</c:v>
                </c:pt>
                <c:pt idx="807">
                  <c:v>89.047619047619051</c:v>
                </c:pt>
                <c:pt idx="808">
                  <c:v>67.142857142857125</c:v>
                </c:pt>
                <c:pt idx="809">
                  <c:v>69.523809523809518</c:v>
                </c:pt>
                <c:pt idx="810">
                  <c:v>73.80952380952381</c:v>
                </c:pt>
                <c:pt idx="811">
                  <c:v>73.80952380952381</c:v>
                </c:pt>
                <c:pt idx="812">
                  <c:v>81.428571428571416</c:v>
                </c:pt>
                <c:pt idx="813">
                  <c:v>82.38095238095238</c:v>
                </c:pt>
                <c:pt idx="814">
                  <c:v>75.714285714285722</c:v>
                </c:pt>
                <c:pt idx="815">
                  <c:v>78.095238095238102</c:v>
                </c:pt>
                <c:pt idx="816">
                  <c:v>70.952380952380935</c:v>
                </c:pt>
                <c:pt idx="817">
                  <c:v>68.095238095238102</c:v>
                </c:pt>
                <c:pt idx="818">
                  <c:v>75.714285714285722</c:v>
                </c:pt>
                <c:pt idx="819">
                  <c:v>66.190476190476161</c:v>
                </c:pt>
                <c:pt idx="820">
                  <c:v>72.38095238095238</c:v>
                </c:pt>
                <c:pt idx="821">
                  <c:v>81.904761904761898</c:v>
                </c:pt>
                <c:pt idx="822">
                  <c:v>70.476190476190453</c:v>
                </c:pt>
                <c:pt idx="823">
                  <c:v>74.285714285714292</c:v>
                </c:pt>
                <c:pt idx="824">
                  <c:v>76.666666666666657</c:v>
                </c:pt>
                <c:pt idx="825">
                  <c:v>76.666666666666657</c:v>
                </c:pt>
                <c:pt idx="826">
                  <c:v>69.047619047619079</c:v>
                </c:pt>
                <c:pt idx="827">
                  <c:v>68.095238095238102</c:v>
                </c:pt>
                <c:pt idx="828">
                  <c:v>68.571428571428555</c:v>
                </c:pt>
                <c:pt idx="829">
                  <c:v>67.142857142857125</c:v>
                </c:pt>
                <c:pt idx="830">
                  <c:v>79.523809523809518</c:v>
                </c:pt>
                <c:pt idx="831">
                  <c:v>81.428571428571416</c:v>
                </c:pt>
                <c:pt idx="832">
                  <c:v>66.666666666666657</c:v>
                </c:pt>
                <c:pt idx="833">
                  <c:v>70</c:v>
                </c:pt>
                <c:pt idx="834">
                  <c:v>72.857142857142833</c:v>
                </c:pt>
                <c:pt idx="835">
                  <c:v>71.904761904761898</c:v>
                </c:pt>
                <c:pt idx="836">
                  <c:v>73.80952380952381</c:v>
                </c:pt>
                <c:pt idx="837">
                  <c:v>71.428571428571416</c:v>
                </c:pt>
                <c:pt idx="838">
                  <c:v>67.142857142857125</c:v>
                </c:pt>
                <c:pt idx="839">
                  <c:v>76.190476190476161</c:v>
                </c:pt>
                <c:pt idx="840">
                  <c:v>70.952380952380935</c:v>
                </c:pt>
                <c:pt idx="841">
                  <c:v>60</c:v>
                </c:pt>
                <c:pt idx="842">
                  <c:v>72.857142857142833</c:v>
                </c:pt>
                <c:pt idx="843">
                  <c:v>82.38095238095238</c:v>
                </c:pt>
                <c:pt idx="844">
                  <c:v>64.285714285714292</c:v>
                </c:pt>
                <c:pt idx="845">
                  <c:v>66.666666666666657</c:v>
                </c:pt>
                <c:pt idx="846">
                  <c:v>65.238095238095241</c:v>
                </c:pt>
                <c:pt idx="847">
                  <c:v>78.571428571428555</c:v>
                </c:pt>
                <c:pt idx="848">
                  <c:v>78.571428571428555</c:v>
                </c:pt>
                <c:pt idx="849">
                  <c:v>74.285714285714292</c:v>
                </c:pt>
                <c:pt idx="850">
                  <c:v>69.047619047619079</c:v>
                </c:pt>
                <c:pt idx="851">
                  <c:v>75.238095238095241</c:v>
                </c:pt>
                <c:pt idx="852">
                  <c:v>69.047619047619079</c:v>
                </c:pt>
                <c:pt idx="853">
                  <c:v>64.285714285714292</c:v>
                </c:pt>
                <c:pt idx="854">
                  <c:v>64.285714285714292</c:v>
                </c:pt>
                <c:pt idx="855">
                  <c:v>69.047619047619079</c:v>
                </c:pt>
                <c:pt idx="856">
                  <c:v>62.857142857142847</c:v>
                </c:pt>
                <c:pt idx="857">
                  <c:v>69.047619047619079</c:v>
                </c:pt>
                <c:pt idx="858">
                  <c:v>81.428571428571416</c:v>
                </c:pt>
                <c:pt idx="859">
                  <c:v>76.666666666666657</c:v>
                </c:pt>
                <c:pt idx="860">
                  <c:v>70.476190476190453</c:v>
                </c:pt>
                <c:pt idx="861">
                  <c:v>60</c:v>
                </c:pt>
                <c:pt idx="862">
                  <c:v>72.857142857142833</c:v>
                </c:pt>
                <c:pt idx="863">
                  <c:v>55.714285714285715</c:v>
                </c:pt>
                <c:pt idx="864">
                  <c:v>67.61904761904762</c:v>
                </c:pt>
                <c:pt idx="865">
                  <c:v>72.857142857142833</c:v>
                </c:pt>
                <c:pt idx="866">
                  <c:v>64.285714285714292</c:v>
                </c:pt>
                <c:pt idx="867">
                  <c:v>72.38095238095238</c:v>
                </c:pt>
                <c:pt idx="868">
                  <c:v>70.952380952380935</c:v>
                </c:pt>
                <c:pt idx="869">
                  <c:v>67.61904761904762</c:v>
                </c:pt>
                <c:pt idx="870">
                  <c:v>76.666666666666657</c:v>
                </c:pt>
                <c:pt idx="871">
                  <c:v>71.428571428571416</c:v>
                </c:pt>
                <c:pt idx="872">
                  <c:v>61.904761904761905</c:v>
                </c:pt>
                <c:pt idx="873">
                  <c:v>60.476190476190474</c:v>
                </c:pt>
                <c:pt idx="874">
                  <c:v>71.428571428571416</c:v>
                </c:pt>
                <c:pt idx="875">
                  <c:v>69.047619047619079</c:v>
                </c:pt>
                <c:pt idx="876">
                  <c:v>79.523809523809518</c:v>
                </c:pt>
                <c:pt idx="877">
                  <c:v>54.761904761904759</c:v>
                </c:pt>
                <c:pt idx="878">
                  <c:v>60.952380952380949</c:v>
                </c:pt>
                <c:pt idx="879">
                  <c:v>72.38095238095238</c:v>
                </c:pt>
                <c:pt idx="880">
                  <c:v>72.38095238095238</c:v>
                </c:pt>
                <c:pt idx="881">
                  <c:v>68.571428571428555</c:v>
                </c:pt>
                <c:pt idx="882">
                  <c:v>68.571428571428555</c:v>
                </c:pt>
                <c:pt idx="883">
                  <c:v>79.523809523809518</c:v>
                </c:pt>
                <c:pt idx="884">
                  <c:v>60.476190476190474</c:v>
                </c:pt>
                <c:pt idx="885">
                  <c:v>70.952380952380935</c:v>
                </c:pt>
                <c:pt idx="886">
                  <c:v>69.523809523809518</c:v>
                </c:pt>
                <c:pt idx="887">
                  <c:v>58.571428571428555</c:v>
                </c:pt>
                <c:pt idx="888">
                  <c:v>66.666666666666657</c:v>
                </c:pt>
                <c:pt idx="889">
                  <c:v>71.904761904761898</c:v>
                </c:pt>
                <c:pt idx="890">
                  <c:v>70</c:v>
                </c:pt>
                <c:pt idx="891">
                  <c:v>63.333333333333329</c:v>
                </c:pt>
                <c:pt idx="892">
                  <c:v>70.476190476190453</c:v>
                </c:pt>
                <c:pt idx="893">
                  <c:v>60.952380952380949</c:v>
                </c:pt>
                <c:pt idx="894">
                  <c:v>61.428571428571431</c:v>
                </c:pt>
                <c:pt idx="895">
                  <c:v>64.761904761904788</c:v>
                </c:pt>
                <c:pt idx="896">
                  <c:v>60.952380952380949</c:v>
                </c:pt>
                <c:pt idx="897">
                  <c:v>55.238095238095248</c:v>
                </c:pt>
                <c:pt idx="898">
                  <c:v>56.66666666666665</c:v>
                </c:pt>
                <c:pt idx="899">
                  <c:v>67.142857142857125</c:v>
                </c:pt>
                <c:pt idx="900">
                  <c:v>70.952380952380935</c:v>
                </c:pt>
                <c:pt idx="901">
                  <c:v>61.904761904761905</c:v>
                </c:pt>
                <c:pt idx="902">
                  <c:v>60.952380952380949</c:v>
                </c:pt>
                <c:pt idx="903">
                  <c:v>67.61904761904762</c:v>
                </c:pt>
                <c:pt idx="904">
                  <c:v>65.238095238095241</c:v>
                </c:pt>
                <c:pt idx="905">
                  <c:v>64.285714285714292</c:v>
                </c:pt>
                <c:pt idx="906">
                  <c:v>62.38095238095238</c:v>
                </c:pt>
                <c:pt idx="907">
                  <c:v>70</c:v>
                </c:pt>
                <c:pt idx="908">
                  <c:v>62.38095238095238</c:v>
                </c:pt>
                <c:pt idx="909">
                  <c:v>58.095238095238102</c:v>
                </c:pt>
                <c:pt idx="910">
                  <c:v>66.666666666666657</c:v>
                </c:pt>
                <c:pt idx="911">
                  <c:v>66.666666666666657</c:v>
                </c:pt>
                <c:pt idx="912">
                  <c:v>55.714285714285715</c:v>
                </c:pt>
                <c:pt idx="913">
                  <c:v>60</c:v>
                </c:pt>
                <c:pt idx="914">
                  <c:v>56.190476190476197</c:v>
                </c:pt>
                <c:pt idx="915">
                  <c:v>79.047619047619079</c:v>
                </c:pt>
                <c:pt idx="916">
                  <c:v>71.428571428571416</c:v>
                </c:pt>
                <c:pt idx="917">
                  <c:v>67.142857142857125</c:v>
                </c:pt>
                <c:pt idx="918">
                  <c:v>62.38095238095238</c:v>
                </c:pt>
                <c:pt idx="919">
                  <c:v>56.66666666666665</c:v>
                </c:pt>
                <c:pt idx="920">
                  <c:v>70.952380952380935</c:v>
                </c:pt>
                <c:pt idx="921">
                  <c:v>57.619047619047592</c:v>
                </c:pt>
                <c:pt idx="922">
                  <c:v>70.476190476190453</c:v>
                </c:pt>
                <c:pt idx="923">
                  <c:v>67.61904761904762</c:v>
                </c:pt>
                <c:pt idx="924">
                  <c:v>66.666666666666657</c:v>
                </c:pt>
                <c:pt idx="925">
                  <c:v>65.238095238095241</c:v>
                </c:pt>
                <c:pt idx="926">
                  <c:v>53.333333333333329</c:v>
                </c:pt>
                <c:pt idx="927">
                  <c:v>49.047619047619044</c:v>
                </c:pt>
                <c:pt idx="928">
                  <c:v>59.523809523809511</c:v>
                </c:pt>
                <c:pt idx="929">
                  <c:v>60.952380952380949</c:v>
                </c:pt>
                <c:pt idx="930">
                  <c:v>65.714285714285722</c:v>
                </c:pt>
                <c:pt idx="931">
                  <c:v>64.285714285714292</c:v>
                </c:pt>
                <c:pt idx="932">
                  <c:v>61.904761904761905</c:v>
                </c:pt>
                <c:pt idx="933">
                  <c:v>52.857142857142847</c:v>
                </c:pt>
                <c:pt idx="934">
                  <c:v>52.857142857142847</c:v>
                </c:pt>
                <c:pt idx="935">
                  <c:v>68.571428571428555</c:v>
                </c:pt>
                <c:pt idx="936">
                  <c:v>60.952380952380949</c:v>
                </c:pt>
                <c:pt idx="937">
                  <c:v>61.904761904761905</c:v>
                </c:pt>
                <c:pt idx="938">
                  <c:v>71.428571428571416</c:v>
                </c:pt>
                <c:pt idx="939">
                  <c:v>69.047619047619079</c:v>
                </c:pt>
                <c:pt idx="940">
                  <c:v>59.047619047619044</c:v>
                </c:pt>
                <c:pt idx="941">
                  <c:v>55.714285714285715</c:v>
                </c:pt>
                <c:pt idx="942">
                  <c:v>57.142857142857139</c:v>
                </c:pt>
                <c:pt idx="943">
                  <c:v>47.619047619047606</c:v>
                </c:pt>
                <c:pt idx="944">
                  <c:v>61.428571428571431</c:v>
                </c:pt>
                <c:pt idx="945">
                  <c:v>59.047619047619044</c:v>
                </c:pt>
                <c:pt idx="946">
                  <c:v>56.66666666666665</c:v>
                </c:pt>
                <c:pt idx="947">
                  <c:v>59.523809523809511</c:v>
                </c:pt>
                <c:pt idx="948">
                  <c:v>49.523809523809511</c:v>
                </c:pt>
                <c:pt idx="949">
                  <c:v>53.333333333333329</c:v>
                </c:pt>
                <c:pt idx="950">
                  <c:v>65.714285714285722</c:v>
                </c:pt>
                <c:pt idx="951">
                  <c:v>61.904761904761905</c:v>
                </c:pt>
                <c:pt idx="952">
                  <c:v>64.285714285714292</c:v>
                </c:pt>
                <c:pt idx="953">
                  <c:v>65.238095238095241</c:v>
                </c:pt>
                <c:pt idx="954">
                  <c:v>62.38095238095238</c:v>
                </c:pt>
                <c:pt idx="955">
                  <c:v>70.952380952380935</c:v>
                </c:pt>
                <c:pt idx="956">
                  <c:v>58.095238095238102</c:v>
                </c:pt>
                <c:pt idx="957">
                  <c:v>58.571428571428555</c:v>
                </c:pt>
                <c:pt idx="958">
                  <c:v>62.857142857142847</c:v>
                </c:pt>
                <c:pt idx="959">
                  <c:v>57.142857142857139</c:v>
                </c:pt>
                <c:pt idx="960">
                  <c:v>52.38095238095238</c:v>
                </c:pt>
                <c:pt idx="961">
                  <c:v>60.952380952380949</c:v>
                </c:pt>
                <c:pt idx="962">
                  <c:v>56.66666666666665</c:v>
                </c:pt>
                <c:pt idx="963">
                  <c:v>55.238095238095248</c:v>
                </c:pt>
                <c:pt idx="964">
                  <c:v>53.333333333333329</c:v>
                </c:pt>
                <c:pt idx="965">
                  <c:v>62.38095238095238</c:v>
                </c:pt>
                <c:pt idx="966">
                  <c:v>55.238095238095248</c:v>
                </c:pt>
                <c:pt idx="967">
                  <c:v>55.714285714285715</c:v>
                </c:pt>
                <c:pt idx="968">
                  <c:v>57.619047619047592</c:v>
                </c:pt>
                <c:pt idx="969">
                  <c:v>58.095238095238102</c:v>
                </c:pt>
                <c:pt idx="970">
                  <c:v>69.047619047619079</c:v>
                </c:pt>
                <c:pt idx="971">
                  <c:v>53.80952380952381</c:v>
                </c:pt>
                <c:pt idx="972">
                  <c:v>53.333333333333329</c:v>
                </c:pt>
                <c:pt idx="973">
                  <c:v>62.857142857142847</c:v>
                </c:pt>
                <c:pt idx="974">
                  <c:v>58.571428571428555</c:v>
                </c:pt>
                <c:pt idx="975">
                  <c:v>51.904761904761905</c:v>
                </c:pt>
                <c:pt idx="976">
                  <c:v>42.857142857142847</c:v>
                </c:pt>
                <c:pt idx="977">
                  <c:v>51.904761904761905</c:v>
                </c:pt>
                <c:pt idx="978">
                  <c:v>59.523809523809511</c:v>
                </c:pt>
                <c:pt idx="979">
                  <c:v>59.047619047619044</c:v>
                </c:pt>
                <c:pt idx="980">
                  <c:v>67.61904761904762</c:v>
                </c:pt>
                <c:pt idx="981">
                  <c:v>53.80952380952381</c:v>
                </c:pt>
                <c:pt idx="982">
                  <c:v>58.095238095238102</c:v>
                </c:pt>
                <c:pt idx="983">
                  <c:v>61.428571428571431</c:v>
                </c:pt>
                <c:pt idx="984">
                  <c:v>69.523809523809518</c:v>
                </c:pt>
                <c:pt idx="985">
                  <c:v>51.428571428571431</c:v>
                </c:pt>
                <c:pt idx="986">
                  <c:v>61.904761904761905</c:v>
                </c:pt>
                <c:pt idx="987">
                  <c:v>57.142857142857139</c:v>
                </c:pt>
                <c:pt idx="988">
                  <c:v>65.238095238095241</c:v>
                </c:pt>
                <c:pt idx="989">
                  <c:v>57.619047619047592</c:v>
                </c:pt>
                <c:pt idx="990">
                  <c:v>63.333333333333329</c:v>
                </c:pt>
                <c:pt idx="991">
                  <c:v>55.238095238095248</c:v>
                </c:pt>
                <c:pt idx="992">
                  <c:v>57.142857142857139</c:v>
                </c:pt>
                <c:pt idx="993">
                  <c:v>52.857142857142847</c:v>
                </c:pt>
                <c:pt idx="994">
                  <c:v>57.142857142857139</c:v>
                </c:pt>
                <c:pt idx="995">
                  <c:v>57.142857142857139</c:v>
                </c:pt>
                <c:pt idx="996">
                  <c:v>60</c:v>
                </c:pt>
                <c:pt idx="997">
                  <c:v>62.857142857142847</c:v>
                </c:pt>
                <c:pt idx="998">
                  <c:v>67.142857142857125</c:v>
                </c:pt>
                <c:pt idx="999">
                  <c:v>62.857142857142847</c:v>
                </c:pt>
                <c:pt idx="1000">
                  <c:v>49.523809523809511</c:v>
                </c:pt>
                <c:pt idx="1001">
                  <c:v>54.761904761904759</c:v>
                </c:pt>
                <c:pt idx="1002">
                  <c:v>50</c:v>
                </c:pt>
                <c:pt idx="1003">
                  <c:v>59.047619047619044</c:v>
                </c:pt>
                <c:pt idx="1004">
                  <c:v>60.476190476190474</c:v>
                </c:pt>
                <c:pt idx="1005">
                  <c:v>56.66666666666665</c:v>
                </c:pt>
                <c:pt idx="1006">
                  <c:v>60.476190476190474</c:v>
                </c:pt>
                <c:pt idx="1007">
                  <c:v>63.333333333333329</c:v>
                </c:pt>
                <c:pt idx="1008">
                  <c:v>53.333333333333329</c:v>
                </c:pt>
                <c:pt idx="1009">
                  <c:v>61.904761904761905</c:v>
                </c:pt>
                <c:pt idx="1010">
                  <c:v>61.428571428571431</c:v>
                </c:pt>
                <c:pt idx="1011">
                  <c:v>58.095238095238102</c:v>
                </c:pt>
                <c:pt idx="1012">
                  <c:v>48.095238095238102</c:v>
                </c:pt>
                <c:pt idx="1013">
                  <c:v>55.238095238095248</c:v>
                </c:pt>
                <c:pt idx="1014">
                  <c:v>56.190476190476197</c:v>
                </c:pt>
                <c:pt idx="1015">
                  <c:v>59.047619047619044</c:v>
                </c:pt>
                <c:pt idx="1016">
                  <c:v>49.047619047619044</c:v>
                </c:pt>
                <c:pt idx="1017">
                  <c:v>59.523809523809511</c:v>
                </c:pt>
                <c:pt idx="1018">
                  <c:v>48.095238095238102</c:v>
                </c:pt>
                <c:pt idx="1019">
                  <c:v>55.238095238095248</c:v>
                </c:pt>
                <c:pt idx="1020">
                  <c:v>55.238095238095248</c:v>
                </c:pt>
                <c:pt idx="1021">
                  <c:v>55.714285714285715</c:v>
                </c:pt>
                <c:pt idx="1022">
                  <c:v>60</c:v>
                </c:pt>
                <c:pt idx="1023">
                  <c:v>54.761904761904759</c:v>
                </c:pt>
                <c:pt idx="1024">
                  <c:v>56.190476190476197</c:v>
                </c:pt>
                <c:pt idx="1025">
                  <c:v>58.571428571428555</c:v>
                </c:pt>
                <c:pt idx="1026">
                  <c:v>58.571428571428555</c:v>
                </c:pt>
                <c:pt idx="1027">
                  <c:v>54.761904761904759</c:v>
                </c:pt>
                <c:pt idx="1028">
                  <c:v>59.047619047619044</c:v>
                </c:pt>
                <c:pt idx="1029">
                  <c:v>54.285714285714285</c:v>
                </c:pt>
                <c:pt idx="1030">
                  <c:v>46.66666666666665</c:v>
                </c:pt>
                <c:pt idx="1031">
                  <c:v>59.523809523809511</c:v>
                </c:pt>
                <c:pt idx="1032">
                  <c:v>55.238095238095248</c:v>
                </c:pt>
                <c:pt idx="1033">
                  <c:v>43.333333333333329</c:v>
                </c:pt>
                <c:pt idx="1034">
                  <c:v>59.523809523809511</c:v>
                </c:pt>
                <c:pt idx="1035">
                  <c:v>59.523809523809511</c:v>
                </c:pt>
                <c:pt idx="1036">
                  <c:v>48.571428571428555</c:v>
                </c:pt>
                <c:pt idx="1037">
                  <c:v>49.523809523809511</c:v>
                </c:pt>
                <c:pt idx="1038">
                  <c:v>54.285714285714285</c:v>
                </c:pt>
                <c:pt idx="1039">
                  <c:v>57.142857142857139</c:v>
                </c:pt>
                <c:pt idx="1040">
                  <c:v>58.571428571428555</c:v>
                </c:pt>
                <c:pt idx="1041">
                  <c:v>56.66666666666665</c:v>
                </c:pt>
                <c:pt idx="1042">
                  <c:v>48.095238095238102</c:v>
                </c:pt>
                <c:pt idx="1043">
                  <c:v>48.571428571428555</c:v>
                </c:pt>
                <c:pt idx="1044">
                  <c:v>57.142857142857139</c:v>
                </c:pt>
                <c:pt idx="1045">
                  <c:v>52.38095238095238</c:v>
                </c:pt>
                <c:pt idx="1046">
                  <c:v>66.666666666666657</c:v>
                </c:pt>
                <c:pt idx="1047">
                  <c:v>48.095238095238102</c:v>
                </c:pt>
                <c:pt idx="1048">
                  <c:v>56.66666666666665</c:v>
                </c:pt>
                <c:pt idx="1049">
                  <c:v>44.761904761904759</c:v>
                </c:pt>
                <c:pt idx="1050">
                  <c:v>59.047619047619044</c:v>
                </c:pt>
                <c:pt idx="1051">
                  <c:v>50</c:v>
                </c:pt>
                <c:pt idx="1052">
                  <c:v>55.238095238095248</c:v>
                </c:pt>
                <c:pt idx="1053">
                  <c:v>50.476190476190474</c:v>
                </c:pt>
                <c:pt idx="1054">
                  <c:v>50.952380952380949</c:v>
                </c:pt>
                <c:pt idx="1055">
                  <c:v>51.904761904761905</c:v>
                </c:pt>
                <c:pt idx="1056">
                  <c:v>63.333333333333329</c:v>
                </c:pt>
                <c:pt idx="1057">
                  <c:v>47.142857142857139</c:v>
                </c:pt>
                <c:pt idx="1058">
                  <c:v>50.476190476190474</c:v>
                </c:pt>
                <c:pt idx="1059">
                  <c:v>43.80952380952381</c:v>
                </c:pt>
                <c:pt idx="1060">
                  <c:v>52.857142857142847</c:v>
                </c:pt>
                <c:pt idx="1061">
                  <c:v>47.142857142857139</c:v>
                </c:pt>
                <c:pt idx="1062">
                  <c:v>54.285714285714285</c:v>
                </c:pt>
                <c:pt idx="1063">
                  <c:v>48.095238095238102</c:v>
                </c:pt>
                <c:pt idx="1064">
                  <c:v>52.38095238095238</c:v>
                </c:pt>
                <c:pt idx="1065">
                  <c:v>46.66666666666665</c:v>
                </c:pt>
                <c:pt idx="1066">
                  <c:v>49.047619047619044</c:v>
                </c:pt>
                <c:pt idx="1067">
                  <c:v>53.80952380952381</c:v>
                </c:pt>
                <c:pt idx="1068">
                  <c:v>62.38095238095238</c:v>
                </c:pt>
                <c:pt idx="1069">
                  <c:v>59.047619047619044</c:v>
                </c:pt>
                <c:pt idx="1070">
                  <c:v>52.857142857142847</c:v>
                </c:pt>
                <c:pt idx="1071">
                  <c:v>45.238095238095248</c:v>
                </c:pt>
                <c:pt idx="1072">
                  <c:v>46.190476190476197</c:v>
                </c:pt>
                <c:pt idx="1073">
                  <c:v>56.66666666666665</c:v>
                </c:pt>
                <c:pt idx="1074">
                  <c:v>48.095238095238102</c:v>
                </c:pt>
                <c:pt idx="1075">
                  <c:v>52.857142857142847</c:v>
                </c:pt>
                <c:pt idx="1076">
                  <c:v>58.095238095238102</c:v>
                </c:pt>
                <c:pt idx="1077">
                  <c:v>53.80952380952381</c:v>
                </c:pt>
                <c:pt idx="1078">
                  <c:v>44.761904761904759</c:v>
                </c:pt>
                <c:pt idx="1079">
                  <c:v>59.523809523809511</c:v>
                </c:pt>
                <c:pt idx="1080">
                  <c:v>52.857142857142847</c:v>
                </c:pt>
                <c:pt idx="1081">
                  <c:v>54.761904761904759</c:v>
                </c:pt>
                <c:pt idx="1082">
                  <c:v>52.857142857142847</c:v>
                </c:pt>
                <c:pt idx="1083">
                  <c:v>55.238095238095248</c:v>
                </c:pt>
                <c:pt idx="1084">
                  <c:v>50</c:v>
                </c:pt>
                <c:pt idx="1085">
                  <c:v>51.428571428571431</c:v>
                </c:pt>
                <c:pt idx="1086">
                  <c:v>43.80952380952381</c:v>
                </c:pt>
                <c:pt idx="1087">
                  <c:v>53.80952380952381</c:v>
                </c:pt>
                <c:pt idx="1088">
                  <c:v>50</c:v>
                </c:pt>
                <c:pt idx="1089">
                  <c:v>45.714285714285715</c:v>
                </c:pt>
                <c:pt idx="1090">
                  <c:v>56.190476190476197</c:v>
                </c:pt>
                <c:pt idx="1091">
                  <c:v>50</c:v>
                </c:pt>
                <c:pt idx="1092">
                  <c:v>56.190476190476197</c:v>
                </c:pt>
                <c:pt idx="1093">
                  <c:v>58.095238095238102</c:v>
                </c:pt>
                <c:pt idx="1094">
                  <c:v>50</c:v>
                </c:pt>
                <c:pt idx="1095">
                  <c:v>49.523809523809511</c:v>
                </c:pt>
                <c:pt idx="1096">
                  <c:v>57.142857142857139</c:v>
                </c:pt>
                <c:pt idx="1097">
                  <c:v>55.238095238095248</c:v>
                </c:pt>
                <c:pt idx="1098">
                  <c:v>48.095238095238102</c:v>
                </c:pt>
                <c:pt idx="1099">
                  <c:v>47.142857142857139</c:v>
                </c:pt>
                <c:pt idx="1100">
                  <c:v>47.619047619047606</c:v>
                </c:pt>
                <c:pt idx="1101">
                  <c:v>51.428571428571431</c:v>
                </c:pt>
                <c:pt idx="1102">
                  <c:v>50.952380952380949</c:v>
                </c:pt>
                <c:pt idx="1103">
                  <c:v>49.047619047619044</c:v>
                </c:pt>
                <c:pt idx="1104">
                  <c:v>53.80952380952381</c:v>
                </c:pt>
                <c:pt idx="1105">
                  <c:v>43.333333333333329</c:v>
                </c:pt>
                <c:pt idx="1106">
                  <c:v>50.476190476190474</c:v>
                </c:pt>
                <c:pt idx="1107">
                  <c:v>45.714285714285715</c:v>
                </c:pt>
                <c:pt idx="1108">
                  <c:v>47.619047619047606</c:v>
                </c:pt>
                <c:pt idx="1109">
                  <c:v>44.761904761904759</c:v>
                </c:pt>
                <c:pt idx="1110">
                  <c:v>53.333333333333329</c:v>
                </c:pt>
                <c:pt idx="1111">
                  <c:v>49.523809523809511</c:v>
                </c:pt>
                <c:pt idx="1112">
                  <c:v>47.619047619047606</c:v>
                </c:pt>
                <c:pt idx="1113">
                  <c:v>53.333333333333329</c:v>
                </c:pt>
                <c:pt idx="1114">
                  <c:v>50.952380952380949</c:v>
                </c:pt>
                <c:pt idx="1115">
                  <c:v>49.047619047619044</c:v>
                </c:pt>
                <c:pt idx="1116">
                  <c:v>52.857142857142847</c:v>
                </c:pt>
                <c:pt idx="1117">
                  <c:v>42.38095238095238</c:v>
                </c:pt>
                <c:pt idx="1118">
                  <c:v>47.619047619047606</c:v>
                </c:pt>
                <c:pt idx="1119">
                  <c:v>50.476190476190474</c:v>
                </c:pt>
                <c:pt idx="1120">
                  <c:v>55.238095238095248</c:v>
                </c:pt>
                <c:pt idx="1121">
                  <c:v>47.619047619047606</c:v>
                </c:pt>
                <c:pt idx="1122">
                  <c:v>55.714285714285715</c:v>
                </c:pt>
                <c:pt idx="1123">
                  <c:v>47.619047619047606</c:v>
                </c:pt>
                <c:pt idx="1124">
                  <c:v>43.80952380952381</c:v>
                </c:pt>
                <c:pt idx="1125">
                  <c:v>47.142857142857139</c:v>
                </c:pt>
                <c:pt idx="1126">
                  <c:v>44.761904761904759</c:v>
                </c:pt>
                <c:pt idx="1127">
                  <c:v>57.142857142857139</c:v>
                </c:pt>
                <c:pt idx="1128">
                  <c:v>46.190476190476197</c:v>
                </c:pt>
                <c:pt idx="1129">
                  <c:v>51.428571428571431</c:v>
                </c:pt>
                <c:pt idx="1130">
                  <c:v>46.190476190476197</c:v>
                </c:pt>
                <c:pt idx="1131">
                  <c:v>55.714285714285715</c:v>
                </c:pt>
                <c:pt idx="1132">
                  <c:v>56.190476190476197</c:v>
                </c:pt>
                <c:pt idx="1133">
                  <c:v>46.190476190476197</c:v>
                </c:pt>
                <c:pt idx="1134">
                  <c:v>40</c:v>
                </c:pt>
                <c:pt idx="1135">
                  <c:v>47.142857142857139</c:v>
                </c:pt>
                <c:pt idx="1136">
                  <c:v>49.047619047619044</c:v>
                </c:pt>
                <c:pt idx="1137">
                  <c:v>50.952380952380949</c:v>
                </c:pt>
                <c:pt idx="1138">
                  <c:v>46.190476190476197</c:v>
                </c:pt>
                <c:pt idx="1139">
                  <c:v>48.095238095238102</c:v>
                </c:pt>
                <c:pt idx="1140">
                  <c:v>46.190476190476197</c:v>
                </c:pt>
                <c:pt idx="1141">
                  <c:v>46.190476190476197</c:v>
                </c:pt>
                <c:pt idx="1142">
                  <c:v>46.190476190476197</c:v>
                </c:pt>
                <c:pt idx="1143">
                  <c:v>48.095238095238102</c:v>
                </c:pt>
                <c:pt idx="1144">
                  <c:v>51.904761904761905</c:v>
                </c:pt>
                <c:pt idx="1145">
                  <c:v>40.952380952380949</c:v>
                </c:pt>
                <c:pt idx="1146">
                  <c:v>58.571428571428555</c:v>
                </c:pt>
                <c:pt idx="1147">
                  <c:v>54.285714285714285</c:v>
                </c:pt>
                <c:pt idx="1148">
                  <c:v>37.142857142857139</c:v>
                </c:pt>
                <c:pt idx="1149">
                  <c:v>56.66666666666665</c:v>
                </c:pt>
                <c:pt idx="1150">
                  <c:v>51.904761904761905</c:v>
                </c:pt>
                <c:pt idx="1151">
                  <c:v>43.333333333333329</c:v>
                </c:pt>
                <c:pt idx="1152">
                  <c:v>45.238095238095248</c:v>
                </c:pt>
                <c:pt idx="1153">
                  <c:v>49.523809523809511</c:v>
                </c:pt>
                <c:pt idx="1154">
                  <c:v>50.476190476190474</c:v>
                </c:pt>
                <c:pt idx="1155">
                  <c:v>41.904761904761905</c:v>
                </c:pt>
                <c:pt idx="1156">
                  <c:v>43.80952380952381</c:v>
                </c:pt>
                <c:pt idx="1157">
                  <c:v>42.857142857142847</c:v>
                </c:pt>
                <c:pt idx="1158">
                  <c:v>46.190476190476197</c:v>
                </c:pt>
                <c:pt idx="1159">
                  <c:v>44.761904761904759</c:v>
                </c:pt>
                <c:pt idx="1160">
                  <c:v>45.714285714285715</c:v>
                </c:pt>
                <c:pt idx="1161">
                  <c:v>53.333333333333329</c:v>
                </c:pt>
                <c:pt idx="1162">
                  <c:v>57.619047619047592</c:v>
                </c:pt>
                <c:pt idx="1163">
                  <c:v>45.714285714285715</c:v>
                </c:pt>
                <c:pt idx="1164">
                  <c:v>40.476190476190474</c:v>
                </c:pt>
                <c:pt idx="1165">
                  <c:v>46.190476190476197</c:v>
                </c:pt>
                <c:pt idx="1166">
                  <c:v>48.095238095238102</c:v>
                </c:pt>
                <c:pt idx="1167">
                  <c:v>50</c:v>
                </c:pt>
                <c:pt idx="1168">
                  <c:v>42.857142857142847</c:v>
                </c:pt>
                <c:pt idx="1169">
                  <c:v>49.523809523809511</c:v>
                </c:pt>
                <c:pt idx="1170">
                  <c:v>46.190476190476197</c:v>
                </c:pt>
                <c:pt idx="1171">
                  <c:v>47.619047619047606</c:v>
                </c:pt>
                <c:pt idx="1172">
                  <c:v>48.095238095238102</c:v>
                </c:pt>
                <c:pt idx="1173">
                  <c:v>53.80952380952381</c:v>
                </c:pt>
                <c:pt idx="1174">
                  <c:v>53.80952380952381</c:v>
                </c:pt>
                <c:pt idx="1175">
                  <c:v>45.238095238095248</c:v>
                </c:pt>
                <c:pt idx="1176">
                  <c:v>46.190476190476197</c:v>
                </c:pt>
                <c:pt idx="1177">
                  <c:v>42.38095238095238</c:v>
                </c:pt>
                <c:pt idx="1178">
                  <c:v>35.714285714285715</c:v>
                </c:pt>
                <c:pt idx="1179">
                  <c:v>48.571428571428555</c:v>
                </c:pt>
                <c:pt idx="1180">
                  <c:v>49.523809523809511</c:v>
                </c:pt>
                <c:pt idx="1181">
                  <c:v>49.523809523809511</c:v>
                </c:pt>
                <c:pt idx="1182">
                  <c:v>40.952380952380949</c:v>
                </c:pt>
                <c:pt idx="1183">
                  <c:v>49.047619047619044</c:v>
                </c:pt>
                <c:pt idx="1184">
                  <c:v>44.285714285714285</c:v>
                </c:pt>
                <c:pt idx="1185">
                  <c:v>43.80952380952381</c:v>
                </c:pt>
                <c:pt idx="1186">
                  <c:v>40.476190476190474</c:v>
                </c:pt>
                <c:pt idx="1187">
                  <c:v>46.190476190476197</c:v>
                </c:pt>
                <c:pt idx="1188">
                  <c:v>40.952380952380949</c:v>
                </c:pt>
                <c:pt idx="1189">
                  <c:v>44.761904761904759</c:v>
                </c:pt>
                <c:pt idx="1190">
                  <c:v>43.333333333333329</c:v>
                </c:pt>
                <c:pt idx="1191">
                  <c:v>42.857142857142847</c:v>
                </c:pt>
                <c:pt idx="1192">
                  <c:v>41.904761904761905</c:v>
                </c:pt>
                <c:pt idx="1193">
                  <c:v>51.428571428571431</c:v>
                </c:pt>
                <c:pt idx="1194">
                  <c:v>39.047619047619044</c:v>
                </c:pt>
                <c:pt idx="1195">
                  <c:v>51.904761904761905</c:v>
                </c:pt>
                <c:pt idx="1196">
                  <c:v>43.333333333333329</c:v>
                </c:pt>
                <c:pt idx="1197">
                  <c:v>46.66666666666665</c:v>
                </c:pt>
                <c:pt idx="1198">
                  <c:v>42.38095238095238</c:v>
                </c:pt>
                <c:pt idx="1199">
                  <c:v>39.047619047619044</c:v>
                </c:pt>
                <c:pt idx="1200">
                  <c:v>46.66666666666665</c:v>
                </c:pt>
                <c:pt idx="1201">
                  <c:v>40.476190476190474</c:v>
                </c:pt>
                <c:pt idx="1202">
                  <c:v>43.80952380952381</c:v>
                </c:pt>
                <c:pt idx="1203">
                  <c:v>47.142857142857139</c:v>
                </c:pt>
                <c:pt idx="1204">
                  <c:v>45.238095238095248</c:v>
                </c:pt>
                <c:pt idx="1205">
                  <c:v>51.904761904761905</c:v>
                </c:pt>
                <c:pt idx="1206">
                  <c:v>48.095238095238102</c:v>
                </c:pt>
                <c:pt idx="1207">
                  <c:v>53.333333333333329</c:v>
                </c:pt>
                <c:pt idx="1208">
                  <c:v>47.142857142857139</c:v>
                </c:pt>
                <c:pt idx="1209">
                  <c:v>40.952380952380949</c:v>
                </c:pt>
                <c:pt idx="1210">
                  <c:v>49.047619047619044</c:v>
                </c:pt>
                <c:pt idx="1211">
                  <c:v>40.952380952380949</c:v>
                </c:pt>
                <c:pt idx="1212">
                  <c:v>40.952380952380949</c:v>
                </c:pt>
                <c:pt idx="1213">
                  <c:v>37.619047619047606</c:v>
                </c:pt>
                <c:pt idx="1214">
                  <c:v>52.857142857142847</c:v>
                </c:pt>
                <c:pt idx="1215">
                  <c:v>43.80952380952381</c:v>
                </c:pt>
                <c:pt idx="1216">
                  <c:v>53.333333333333329</c:v>
                </c:pt>
                <c:pt idx="1217">
                  <c:v>40.476190476190474</c:v>
                </c:pt>
                <c:pt idx="1218">
                  <c:v>40.476190476190474</c:v>
                </c:pt>
                <c:pt idx="1219">
                  <c:v>53.333333333333329</c:v>
                </c:pt>
                <c:pt idx="1220">
                  <c:v>40.952380952380949</c:v>
                </c:pt>
                <c:pt idx="1221">
                  <c:v>43.80952380952381</c:v>
                </c:pt>
                <c:pt idx="1222">
                  <c:v>42.857142857142847</c:v>
                </c:pt>
                <c:pt idx="1223">
                  <c:v>42.38095238095238</c:v>
                </c:pt>
                <c:pt idx="1224">
                  <c:v>44.285714285714285</c:v>
                </c:pt>
                <c:pt idx="1225">
                  <c:v>46.190476190476197</c:v>
                </c:pt>
                <c:pt idx="1226">
                  <c:v>45.238095238095248</c:v>
                </c:pt>
                <c:pt idx="1227">
                  <c:v>41.904761904761905</c:v>
                </c:pt>
                <c:pt idx="1228">
                  <c:v>44.761904761904759</c:v>
                </c:pt>
                <c:pt idx="1229">
                  <c:v>45.238095238095248</c:v>
                </c:pt>
                <c:pt idx="1230">
                  <c:v>39.523809523809526</c:v>
                </c:pt>
                <c:pt idx="1231">
                  <c:v>43.80952380952381</c:v>
                </c:pt>
                <c:pt idx="1232">
                  <c:v>47.619047619047606</c:v>
                </c:pt>
                <c:pt idx="1233">
                  <c:v>45.238095238095248</c:v>
                </c:pt>
                <c:pt idx="1234">
                  <c:v>43.80952380952381</c:v>
                </c:pt>
                <c:pt idx="1235">
                  <c:v>42.857142857142847</c:v>
                </c:pt>
                <c:pt idx="1236">
                  <c:v>42.857142857142847</c:v>
                </c:pt>
                <c:pt idx="1237">
                  <c:v>51.428571428571431</c:v>
                </c:pt>
                <c:pt idx="1238">
                  <c:v>41.904761904761905</c:v>
                </c:pt>
                <c:pt idx="1239">
                  <c:v>45.714285714285715</c:v>
                </c:pt>
                <c:pt idx="1240">
                  <c:v>42.38095238095238</c:v>
                </c:pt>
                <c:pt idx="1241">
                  <c:v>44.285714285714285</c:v>
                </c:pt>
                <c:pt idx="1242">
                  <c:v>41.428571428571431</c:v>
                </c:pt>
                <c:pt idx="1243">
                  <c:v>50.476190476190474</c:v>
                </c:pt>
                <c:pt idx="1244">
                  <c:v>32.857142857142847</c:v>
                </c:pt>
                <c:pt idx="1245">
                  <c:v>47.142857142857139</c:v>
                </c:pt>
                <c:pt idx="1246">
                  <c:v>40.952380952380949</c:v>
                </c:pt>
                <c:pt idx="1247">
                  <c:v>42.38095238095238</c:v>
                </c:pt>
                <c:pt idx="1248">
                  <c:v>46.66666666666665</c:v>
                </c:pt>
                <c:pt idx="1249">
                  <c:v>36.190476190476197</c:v>
                </c:pt>
                <c:pt idx="1250">
                  <c:v>40</c:v>
                </c:pt>
                <c:pt idx="1251">
                  <c:v>45.714285714285715</c:v>
                </c:pt>
                <c:pt idx="1252">
                  <c:v>45.714285714285715</c:v>
                </c:pt>
                <c:pt idx="1253">
                  <c:v>39.523809523809526</c:v>
                </c:pt>
                <c:pt idx="1254">
                  <c:v>38.571428571428555</c:v>
                </c:pt>
                <c:pt idx="1255">
                  <c:v>49.523809523809511</c:v>
                </c:pt>
                <c:pt idx="1256">
                  <c:v>40</c:v>
                </c:pt>
                <c:pt idx="1257">
                  <c:v>34.761904761904759</c:v>
                </c:pt>
                <c:pt idx="1258">
                  <c:v>41.428571428571431</c:v>
                </c:pt>
                <c:pt idx="1259">
                  <c:v>40.952380952380949</c:v>
                </c:pt>
                <c:pt idx="1260">
                  <c:v>41.904761904761905</c:v>
                </c:pt>
                <c:pt idx="1261">
                  <c:v>40.476190476190474</c:v>
                </c:pt>
                <c:pt idx="1262">
                  <c:v>42.38095238095238</c:v>
                </c:pt>
                <c:pt idx="1263">
                  <c:v>40</c:v>
                </c:pt>
                <c:pt idx="1264">
                  <c:v>42.38095238095238</c:v>
                </c:pt>
                <c:pt idx="1265">
                  <c:v>39.047619047619044</c:v>
                </c:pt>
                <c:pt idx="1266">
                  <c:v>46.190476190476197</c:v>
                </c:pt>
                <c:pt idx="1267">
                  <c:v>36.190476190476197</c:v>
                </c:pt>
                <c:pt idx="1268">
                  <c:v>47.142857142857139</c:v>
                </c:pt>
                <c:pt idx="1269">
                  <c:v>39.523809523809526</c:v>
                </c:pt>
                <c:pt idx="1270">
                  <c:v>43.333333333333329</c:v>
                </c:pt>
                <c:pt idx="1271">
                  <c:v>41.904761904761905</c:v>
                </c:pt>
                <c:pt idx="1272">
                  <c:v>38.571428571428555</c:v>
                </c:pt>
                <c:pt idx="1273">
                  <c:v>40.476190476190474</c:v>
                </c:pt>
                <c:pt idx="1274">
                  <c:v>41.904761904761905</c:v>
                </c:pt>
                <c:pt idx="1275">
                  <c:v>39.523809523809526</c:v>
                </c:pt>
                <c:pt idx="1276">
                  <c:v>46.66666666666665</c:v>
                </c:pt>
                <c:pt idx="1277">
                  <c:v>39.047619047619044</c:v>
                </c:pt>
                <c:pt idx="1278">
                  <c:v>40.952380952380949</c:v>
                </c:pt>
                <c:pt idx="1279">
                  <c:v>38.095238095238102</c:v>
                </c:pt>
                <c:pt idx="1280">
                  <c:v>40.952380952380949</c:v>
                </c:pt>
                <c:pt idx="1281">
                  <c:v>41.428571428571431</c:v>
                </c:pt>
                <c:pt idx="1282">
                  <c:v>32.857142857142847</c:v>
                </c:pt>
                <c:pt idx="1283">
                  <c:v>46.66666666666665</c:v>
                </c:pt>
                <c:pt idx="1284">
                  <c:v>40</c:v>
                </c:pt>
                <c:pt idx="1285">
                  <c:v>44.285714285714285</c:v>
                </c:pt>
                <c:pt idx="1286">
                  <c:v>40.952380952380949</c:v>
                </c:pt>
                <c:pt idx="1287">
                  <c:v>40</c:v>
                </c:pt>
                <c:pt idx="1288">
                  <c:v>45.238095238095248</c:v>
                </c:pt>
                <c:pt idx="1289">
                  <c:v>42.38095238095238</c:v>
                </c:pt>
                <c:pt idx="1290">
                  <c:v>40.476190476190474</c:v>
                </c:pt>
                <c:pt idx="1291">
                  <c:v>39.047619047619044</c:v>
                </c:pt>
                <c:pt idx="1292">
                  <c:v>43.333333333333329</c:v>
                </c:pt>
                <c:pt idx="1293">
                  <c:v>39.523809523809526</c:v>
                </c:pt>
                <c:pt idx="1294">
                  <c:v>39.047619047619044</c:v>
                </c:pt>
                <c:pt idx="1295">
                  <c:v>39.523809523809526</c:v>
                </c:pt>
                <c:pt idx="1296">
                  <c:v>42.38095238095238</c:v>
                </c:pt>
                <c:pt idx="1297">
                  <c:v>41.904761904761905</c:v>
                </c:pt>
                <c:pt idx="1298">
                  <c:v>43.80952380952381</c:v>
                </c:pt>
                <c:pt idx="1299">
                  <c:v>40.476190476190474</c:v>
                </c:pt>
                <c:pt idx="1300">
                  <c:v>37.619047619047606</c:v>
                </c:pt>
                <c:pt idx="1301">
                  <c:v>46.66666666666665</c:v>
                </c:pt>
                <c:pt idx="1302">
                  <c:v>41.904761904761905</c:v>
                </c:pt>
                <c:pt idx="1303">
                  <c:v>40</c:v>
                </c:pt>
                <c:pt idx="1304">
                  <c:v>40.952380952380949</c:v>
                </c:pt>
                <c:pt idx="1305">
                  <c:v>44.761904761904759</c:v>
                </c:pt>
                <c:pt idx="1306">
                  <c:v>37.142857142857139</c:v>
                </c:pt>
                <c:pt idx="1307">
                  <c:v>32.857142857142847</c:v>
                </c:pt>
                <c:pt idx="1308">
                  <c:v>38.571428571428555</c:v>
                </c:pt>
                <c:pt idx="1309">
                  <c:v>40.952380952380949</c:v>
                </c:pt>
                <c:pt idx="1310">
                  <c:v>45.714285714285715</c:v>
                </c:pt>
                <c:pt idx="1311">
                  <c:v>44.761904761904759</c:v>
                </c:pt>
                <c:pt idx="1312">
                  <c:v>37.142857142857139</c:v>
                </c:pt>
                <c:pt idx="1313">
                  <c:v>42.857142857142847</c:v>
                </c:pt>
                <c:pt idx="1314">
                  <c:v>46.190476190476197</c:v>
                </c:pt>
                <c:pt idx="1315">
                  <c:v>46.66666666666665</c:v>
                </c:pt>
                <c:pt idx="1316">
                  <c:v>43.80952380952381</c:v>
                </c:pt>
                <c:pt idx="1317">
                  <c:v>43.333333333333329</c:v>
                </c:pt>
                <c:pt idx="1318">
                  <c:v>41.428571428571431</c:v>
                </c:pt>
                <c:pt idx="1319">
                  <c:v>36.190476190476197</c:v>
                </c:pt>
                <c:pt idx="1320">
                  <c:v>41.904761904761905</c:v>
                </c:pt>
                <c:pt idx="1321">
                  <c:v>42.38095238095238</c:v>
                </c:pt>
                <c:pt idx="1322">
                  <c:v>48.095238095238102</c:v>
                </c:pt>
                <c:pt idx="1323">
                  <c:v>36.190476190476197</c:v>
                </c:pt>
                <c:pt idx="1324">
                  <c:v>43.333333333333329</c:v>
                </c:pt>
                <c:pt idx="1325">
                  <c:v>36.66666666666665</c:v>
                </c:pt>
                <c:pt idx="1326">
                  <c:v>39.523809523809526</c:v>
                </c:pt>
                <c:pt idx="1327">
                  <c:v>46.190476190476197</c:v>
                </c:pt>
                <c:pt idx="1328">
                  <c:v>39.523809523809526</c:v>
                </c:pt>
                <c:pt idx="1329">
                  <c:v>39.047619047619044</c:v>
                </c:pt>
                <c:pt idx="1330">
                  <c:v>39.523809523809526</c:v>
                </c:pt>
                <c:pt idx="1331">
                  <c:v>44.761904761904759</c:v>
                </c:pt>
                <c:pt idx="1332">
                  <c:v>41.428571428571431</c:v>
                </c:pt>
                <c:pt idx="1333">
                  <c:v>42.857142857142847</c:v>
                </c:pt>
                <c:pt idx="1334">
                  <c:v>40.476190476190474</c:v>
                </c:pt>
                <c:pt idx="1335">
                  <c:v>43.80952380952381</c:v>
                </c:pt>
                <c:pt idx="1336">
                  <c:v>40</c:v>
                </c:pt>
                <c:pt idx="1337">
                  <c:v>39.523809523809526</c:v>
                </c:pt>
                <c:pt idx="1338">
                  <c:v>42.38095238095238</c:v>
                </c:pt>
                <c:pt idx="1339">
                  <c:v>42.38095238095238</c:v>
                </c:pt>
                <c:pt idx="1340">
                  <c:v>37.619047619047606</c:v>
                </c:pt>
                <c:pt idx="1341">
                  <c:v>43.80952380952381</c:v>
                </c:pt>
                <c:pt idx="1342">
                  <c:v>40.952380952380949</c:v>
                </c:pt>
                <c:pt idx="1343">
                  <c:v>35.714285714285715</c:v>
                </c:pt>
                <c:pt idx="1344">
                  <c:v>42.38095238095238</c:v>
                </c:pt>
                <c:pt idx="1345">
                  <c:v>34.761904761904759</c:v>
                </c:pt>
                <c:pt idx="1346">
                  <c:v>41.904761904761905</c:v>
                </c:pt>
                <c:pt idx="1347">
                  <c:v>46.66666666666665</c:v>
                </c:pt>
                <c:pt idx="1348">
                  <c:v>46.190476190476197</c:v>
                </c:pt>
                <c:pt idx="1349">
                  <c:v>40.952380952380949</c:v>
                </c:pt>
                <c:pt idx="1350">
                  <c:v>42.857142857142847</c:v>
                </c:pt>
                <c:pt idx="1351">
                  <c:v>27.142857142857146</c:v>
                </c:pt>
                <c:pt idx="1352">
                  <c:v>30.952380952380949</c:v>
                </c:pt>
                <c:pt idx="1353">
                  <c:v>41.904761904761905</c:v>
                </c:pt>
                <c:pt idx="1354">
                  <c:v>30.476190476190474</c:v>
                </c:pt>
                <c:pt idx="1355">
                  <c:v>32.38095238095238</c:v>
                </c:pt>
                <c:pt idx="1356">
                  <c:v>47.142857142857139</c:v>
                </c:pt>
                <c:pt idx="1357">
                  <c:v>34.285714285714285</c:v>
                </c:pt>
                <c:pt idx="1358">
                  <c:v>44.761904761904759</c:v>
                </c:pt>
                <c:pt idx="1359">
                  <c:v>37.619047619047606</c:v>
                </c:pt>
                <c:pt idx="1360">
                  <c:v>33.333333333333329</c:v>
                </c:pt>
                <c:pt idx="1361">
                  <c:v>34.761904761904759</c:v>
                </c:pt>
                <c:pt idx="1362">
                  <c:v>37.619047619047606</c:v>
                </c:pt>
                <c:pt idx="1363">
                  <c:v>33.80952380952381</c:v>
                </c:pt>
                <c:pt idx="1364">
                  <c:v>40.952380952380949</c:v>
                </c:pt>
                <c:pt idx="1365">
                  <c:v>35.714285714285715</c:v>
                </c:pt>
                <c:pt idx="1366">
                  <c:v>39.047619047619044</c:v>
                </c:pt>
                <c:pt idx="1367">
                  <c:v>31.428571428571427</c:v>
                </c:pt>
                <c:pt idx="1368">
                  <c:v>52.857142857142847</c:v>
                </c:pt>
                <c:pt idx="1369">
                  <c:v>37.619047619047606</c:v>
                </c:pt>
                <c:pt idx="1370">
                  <c:v>40.476190476190474</c:v>
                </c:pt>
                <c:pt idx="1371">
                  <c:v>43.80952380952381</c:v>
                </c:pt>
                <c:pt idx="1372">
                  <c:v>40.952380952380949</c:v>
                </c:pt>
                <c:pt idx="1373">
                  <c:v>36.190476190476197</c:v>
                </c:pt>
                <c:pt idx="1374">
                  <c:v>34.285714285714285</c:v>
                </c:pt>
                <c:pt idx="1375">
                  <c:v>35.238095238095248</c:v>
                </c:pt>
                <c:pt idx="1376">
                  <c:v>41.904761904761905</c:v>
                </c:pt>
                <c:pt idx="1377">
                  <c:v>32.38095238095238</c:v>
                </c:pt>
                <c:pt idx="1378">
                  <c:v>32.857142857142847</c:v>
                </c:pt>
                <c:pt idx="1379">
                  <c:v>47.619047619047606</c:v>
                </c:pt>
                <c:pt idx="1380">
                  <c:v>34.761904761904759</c:v>
                </c:pt>
                <c:pt idx="1381">
                  <c:v>33.80952380952381</c:v>
                </c:pt>
                <c:pt idx="1382">
                  <c:v>40.476190476190474</c:v>
                </c:pt>
                <c:pt idx="1383">
                  <c:v>39.047619047619044</c:v>
                </c:pt>
                <c:pt idx="1384">
                  <c:v>37.619047619047606</c:v>
                </c:pt>
                <c:pt idx="1385">
                  <c:v>38.095238095238102</c:v>
                </c:pt>
                <c:pt idx="1386">
                  <c:v>32.857142857142847</c:v>
                </c:pt>
                <c:pt idx="1387">
                  <c:v>35.238095238095248</c:v>
                </c:pt>
                <c:pt idx="1388">
                  <c:v>38.571428571428555</c:v>
                </c:pt>
                <c:pt idx="1389">
                  <c:v>40</c:v>
                </c:pt>
                <c:pt idx="1390">
                  <c:v>45.714285714285715</c:v>
                </c:pt>
                <c:pt idx="1391">
                  <c:v>40.952380952380949</c:v>
                </c:pt>
                <c:pt idx="1392">
                  <c:v>35.714285714285715</c:v>
                </c:pt>
                <c:pt idx="1393">
                  <c:v>42.38095238095238</c:v>
                </c:pt>
                <c:pt idx="1394">
                  <c:v>39.523809523809526</c:v>
                </c:pt>
                <c:pt idx="1395">
                  <c:v>41.428571428571431</c:v>
                </c:pt>
                <c:pt idx="1396">
                  <c:v>32.857142857142847</c:v>
                </c:pt>
                <c:pt idx="1397">
                  <c:v>34.285714285714285</c:v>
                </c:pt>
                <c:pt idx="1398">
                  <c:v>37.619047619047606</c:v>
                </c:pt>
                <c:pt idx="1399">
                  <c:v>34.761904761904759</c:v>
                </c:pt>
                <c:pt idx="1400">
                  <c:v>33.80952380952381</c:v>
                </c:pt>
                <c:pt idx="1401">
                  <c:v>35.238095238095248</c:v>
                </c:pt>
                <c:pt idx="1402">
                  <c:v>31.428571428571427</c:v>
                </c:pt>
                <c:pt idx="1403">
                  <c:v>47.619047619047606</c:v>
                </c:pt>
                <c:pt idx="1404">
                  <c:v>46.190476190476197</c:v>
                </c:pt>
                <c:pt idx="1405">
                  <c:v>37.142857142857139</c:v>
                </c:pt>
                <c:pt idx="1406">
                  <c:v>44.285714285714285</c:v>
                </c:pt>
                <c:pt idx="1407">
                  <c:v>33.80952380952381</c:v>
                </c:pt>
                <c:pt idx="1408">
                  <c:v>32.38095238095238</c:v>
                </c:pt>
                <c:pt idx="1409">
                  <c:v>37.619047619047606</c:v>
                </c:pt>
                <c:pt idx="1410">
                  <c:v>43.80952380952381</c:v>
                </c:pt>
                <c:pt idx="1411">
                  <c:v>40.952380952380949</c:v>
                </c:pt>
                <c:pt idx="1412">
                  <c:v>37.619047619047606</c:v>
                </c:pt>
                <c:pt idx="1413">
                  <c:v>44.285714285714285</c:v>
                </c:pt>
                <c:pt idx="1414">
                  <c:v>40</c:v>
                </c:pt>
                <c:pt idx="1415">
                  <c:v>40</c:v>
                </c:pt>
                <c:pt idx="1416">
                  <c:v>35.714285714285715</c:v>
                </c:pt>
                <c:pt idx="1417">
                  <c:v>39.047619047619044</c:v>
                </c:pt>
                <c:pt idx="1418">
                  <c:v>35.714285714285715</c:v>
                </c:pt>
                <c:pt idx="1419">
                  <c:v>38.095238095238102</c:v>
                </c:pt>
                <c:pt idx="1420">
                  <c:v>36.66666666666665</c:v>
                </c:pt>
                <c:pt idx="1421">
                  <c:v>41.904761904761905</c:v>
                </c:pt>
                <c:pt idx="1422">
                  <c:v>41.904761904761905</c:v>
                </c:pt>
                <c:pt idx="1423">
                  <c:v>35.714285714285715</c:v>
                </c:pt>
                <c:pt idx="1424">
                  <c:v>42.38095238095238</c:v>
                </c:pt>
                <c:pt idx="1425">
                  <c:v>33.333333333333329</c:v>
                </c:pt>
                <c:pt idx="1426">
                  <c:v>28.571428571428569</c:v>
                </c:pt>
                <c:pt idx="1427">
                  <c:v>34.285714285714285</c:v>
                </c:pt>
                <c:pt idx="1428">
                  <c:v>37.619047619047606</c:v>
                </c:pt>
                <c:pt idx="1429">
                  <c:v>30</c:v>
                </c:pt>
                <c:pt idx="1430">
                  <c:v>36.190476190476197</c:v>
                </c:pt>
                <c:pt idx="1431">
                  <c:v>34.285714285714285</c:v>
                </c:pt>
                <c:pt idx="1432">
                  <c:v>41.904761904761905</c:v>
                </c:pt>
                <c:pt idx="1433">
                  <c:v>32.38095238095238</c:v>
                </c:pt>
                <c:pt idx="1434">
                  <c:v>31.904761904761898</c:v>
                </c:pt>
                <c:pt idx="1435">
                  <c:v>39.047619047619044</c:v>
                </c:pt>
                <c:pt idx="1436">
                  <c:v>28.095238095238091</c:v>
                </c:pt>
                <c:pt idx="1437">
                  <c:v>29.523809523809526</c:v>
                </c:pt>
                <c:pt idx="1438">
                  <c:v>38.571428571428555</c:v>
                </c:pt>
                <c:pt idx="1439">
                  <c:v>30</c:v>
                </c:pt>
                <c:pt idx="1440">
                  <c:v>40.476190476190474</c:v>
                </c:pt>
                <c:pt idx="1441">
                  <c:v>38.571428571428555</c:v>
                </c:pt>
                <c:pt idx="1442">
                  <c:v>34.761904761904759</c:v>
                </c:pt>
                <c:pt idx="1443">
                  <c:v>33.333333333333329</c:v>
                </c:pt>
                <c:pt idx="1444">
                  <c:v>40.952380952380949</c:v>
                </c:pt>
                <c:pt idx="1445">
                  <c:v>35.714285714285715</c:v>
                </c:pt>
                <c:pt idx="1446">
                  <c:v>39.047619047619044</c:v>
                </c:pt>
                <c:pt idx="1447">
                  <c:v>40.476190476190474</c:v>
                </c:pt>
                <c:pt idx="1448">
                  <c:v>41.904761904761905</c:v>
                </c:pt>
                <c:pt idx="1449">
                  <c:v>36.66666666666665</c:v>
                </c:pt>
                <c:pt idx="1450">
                  <c:v>40</c:v>
                </c:pt>
                <c:pt idx="1451">
                  <c:v>37.619047619047606</c:v>
                </c:pt>
                <c:pt idx="1452">
                  <c:v>37.142857142857139</c:v>
                </c:pt>
                <c:pt idx="1453">
                  <c:v>33.333333333333329</c:v>
                </c:pt>
                <c:pt idx="1454">
                  <c:v>31.904761904761898</c:v>
                </c:pt>
                <c:pt idx="1455">
                  <c:v>32.38095238095238</c:v>
                </c:pt>
                <c:pt idx="1456">
                  <c:v>27.61904761904762</c:v>
                </c:pt>
                <c:pt idx="1457">
                  <c:v>34.285714285714285</c:v>
                </c:pt>
                <c:pt idx="1458">
                  <c:v>43.333333333333329</c:v>
                </c:pt>
                <c:pt idx="1459">
                  <c:v>40.476190476190474</c:v>
                </c:pt>
                <c:pt idx="1460">
                  <c:v>38.571428571428555</c:v>
                </c:pt>
                <c:pt idx="1461">
                  <c:v>30.952380952380949</c:v>
                </c:pt>
                <c:pt idx="1462">
                  <c:v>41.428571428571431</c:v>
                </c:pt>
                <c:pt idx="1463">
                  <c:v>33.333333333333329</c:v>
                </c:pt>
                <c:pt idx="1464">
                  <c:v>31.428571428571427</c:v>
                </c:pt>
                <c:pt idx="1465">
                  <c:v>34.285714285714285</c:v>
                </c:pt>
                <c:pt idx="1466">
                  <c:v>30</c:v>
                </c:pt>
                <c:pt idx="1467">
                  <c:v>33.333333333333329</c:v>
                </c:pt>
                <c:pt idx="1468">
                  <c:v>34.285714285714285</c:v>
                </c:pt>
                <c:pt idx="1469">
                  <c:v>37.619047619047606</c:v>
                </c:pt>
                <c:pt idx="1470">
                  <c:v>36.66666666666665</c:v>
                </c:pt>
                <c:pt idx="1471">
                  <c:v>34.761904761904759</c:v>
                </c:pt>
                <c:pt idx="1472">
                  <c:v>36.190476190476197</c:v>
                </c:pt>
                <c:pt idx="1473">
                  <c:v>34.285714285714285</c:v>
                </c:pt>
                <c:pt idx="1474">
                  <c:v>39.047619047619044</c:v>
                </c:pt>
                <c:pt idx="1475">
                  <c:v>35.238095238095248</c:v>
                </c:pt>
                <c:pt idx="1476">
                  <c:v>32.857142857142847</c:v>
                </c:pt>
                <c:pt idx="1477">
                  <c:v>38.095238095238102</c:v>
                </c:pt>
                <c:pt idx="1478">
                  <c:v>37.142857142857139</c:v>
                </c:pt>
                <c:pt idx="1479">
                  <c:v>36.190476190476197</c:v>
                </c:pt>
                <c:pt idx="1480">
                  <c:v>35.238095238095248</c:v>
                </c:pt>
                <c:pt idx="1481">
                  <c:v>38.095238095238102</c:v>
                </c:pt>
                <c:pt idx="1482">
                  <c:v>35.714285714285715</c:v>
                </c:pt>
                <c:pt idx="1483">
                  <c:v>30.476190476190474</c:v>
                </c:pt>
                <c:pt idx="1484">
                  <c:v>37.142857142857139</c:v>
                </c:pt>
                <c:pt idx="1485">
                  <c:v>43.80952380952381</c:v>
                </c:pt>
                <c:pt idx="1486">
                  <c:v>39.523809523809526</c:v>
                </c:pt>
                <c:pt idx="1487">
                  <c:v>34.761904761904759</c:v>
                </c:pt>
                <c:pt idx="1488">
                  <c:v>36.66666666666665</c:v>
                </c:pt>
                <c:pt idx="1489">
                  <c:v>38.571428571428555</c:v>
                </c:pt>
                <c:pt idx="1490">
                  <c:v>36.190476190476197</c:v>
                </c:pt>
                <c:pt idx="1491">
                  <c:v>34.285714285714285</c:v>
                </c:pt>
                <c:pt idx="1492">
                  <c:v>36.66666666666665</c:v>
                </c:pt>
                <c:pt idx="1493">
                  <c:v>33.333333333333329</c:v>
                </c:pt>
                <c:pt idx="1494">
                  <c:v>31.428571428571427</c:v>
                </c:pt>
                <c:pt idx="1495">
                  <c:v>40.476190476190474</c:v>
                </c:pt>
                <c:pt idx="1496">
                  <c:v>34.285714285714285</c:v>
                </c:pt>
                <c:pt idx="1497">
                  <c:v>37.142857142857139</c:v>
                </c:pt>
                <c:pt idx="1498">
                  <c:v>38.095238095238102</c:v>
                </c:pt>
                <c:pt idx="1499">
                  <c:v>30.476190476190474</c:v>
                </c:pt>
                <c:pt idx="1500">
                  <c:v>36.190476190476197</c:v>
                </c:pt>
                <c:pt idx="1501">
                  <c:v>37.142857142857139</c:v>
                </c:pt>
                <c:pt idx="1502">
                  <c:v>34.285714285714285</c:v>
                </c:pt>
                <c:pt idx="1503">
                  <c:v>35.714285714285715</c:v>
                </c:pt>
                <c:pt idx="1504">
                  <c:v>38.095238095238102</c:v>
                </c:pt>
                <c:pt idx="1505">
                  <c:v>34.761904761904759</c:v>
                </c:pt>
                <c:pt idx="1506">
                  <c:v>38.571428571428555</c:v>
                </c:pt>
                <c:pt idx="1507">
                  <c:v>38.571428571428555</c:v>
                </c:pt>
                <c:pt idx="1508">
                  <c:v>33.333333333333329</c:v>
                </c:pt>
                <c:pt idx="1509">
                  <c:v>34.761904761904759</c:v>
                </c:pt>
                <c:pt idx="1510">
                  <c:v>39.047619047619044</c:v>
                </c:pt>
                <c:pt idx="1511">
                  <c:v>36.66666666666665</c:v>
                </c:pt>
                <c:pt idx="1512">
                  <c:v>37.142857142857139</c:v>
                </c:pt>
                <c:pt idx="1513">
                  <c:v>36.190476190476197</c:v>
                </c:pt>
                <c:pt idx="1514">
                  <c:v>30.476190476190474</c:v>
                </c:pt>
                <c:pt idx="1515">
                  <c:v>36.66666666666665</c:v>
                </c:pt>
                <c:pt idx="1516">
                  <c:v>37.619047619047606</c:v>
                </c:pt>
                <c:pt idx="1517">
                  <c:v>25.714285714285719</c:v>
                </c:pt>
                <c:pt idx="1518">
                  <c:v>33.333333333333329</c:v>
                </c:pt>
                <c:pt idx="1519">
                  <c:v>33.80952380952381</c:v>
                </c:pt>
                <c:pt idx="1520">
                  <c:v>30.952380952380949</c:v>
                </c:pt>
                <c:pt idx="1521">
                  <c:v>39.047619047619044</c:v>
                </c:pt>
                <c:pt idx="1522">
                  <c:v>33.80952380952381</c:v>
                </c:pt>
                <c:pt idx="1523">
                  <c:v>33.80952380952381</c:v>
                </c:pt>
                <c:pt idx="1524">
                  <c:v>43.333333333333329</c:v>
                </c:pt>
                <c:pt idx="1525">
                  <c:v>34.285714285714285</c:v>
                </c:pt>
                <c:pt idx="1526">
                  <c:v>39.047619047619044</c:v>
                </c:pt>
                <c:pt idx="1527">
                  <c:v>33.80952380952381</c:v>
                </c:pt>
                <c:pt idx="1528">
                  <c:v>27.61904761904762</c:v>
                </c:pt>
                <c:pt idx="1529">
                  <c:v>33.80952380952381</c:v>
                </c:pt>
                <c:pt idx="1530">
                  <c:v>41.904761904761905</c:v>
                </c:pt>
                <c:pt idx="1531">
                  <c:v>32.857142857142847</c:v>
                </c:pt>
                <c:pt idx="1532">
                  <c:v>31.904761904761898</c:v>
                </c:pt>
                <c:pt idx="1533">
                  <c:v>32.38095238095238</c:v>
                </c:pt>
                <c:pt idx="1534">
                  <c:v>30.952380952380949</c:v>
                </c:pt>
                <c:pt idx="1535">
                  <c:v>36.66666666666665</c:v>
                </c:pt>
                <c:pt idx="1536">
                  <c:v>29.047619047619044</c:v>
                </c:pt>
                <c:pt idx="1537">
                  <c:v>37.619047619047606</c:v>
                </c:pt>
                <c:pt idx="1538">
                  <c:v>34.285714285714285</c:v>
                </c:pt>
                <c:pt idx="1539">
                  <c:v>26.19047619047619</c:v>
                </c:pt>
                <c:pt idx="1540">
                  <c:v>33.333333333333329</c:v>
                </c:pt>
                <c:pt idx="1541">
                  <c:v>34.761904761904759</c:v>
                </c:pt>
                <c:pt idx="1542">
                  <c:v>43.80952380952381</c:v>
                </c:pt>
                <c:pt idx="1543">
                  <c:v>33.80952380952381</c:v>
                </c:pt>
                <c:pt idx="1544">
                  <c:v>32.38095238095238</c:v>
                </c:pt>
                <c:pt idx="1545">
                  <c:v>33.333333333333329</c:v>
                </c:pt>
                <c:pt idx="1546">
                  <c:v>28.095238095238091</c:v>
                </c:pt>
                <c:pt idx="1547">
                  <c:v>33.80952380952381</c:v>
                </c:pt>
                <c:pt idx="1548">
                  <c:v>29.523809523809526</c:v>
                </c:pt>
                <c:pt idx="1549">
                  <c:v>30</c:v>
                </c:pt>
                <c:pt idx="1550">
                  <c:v>35.714285714285715</c:v>
                </c:pt>
                <c:pt idx="1551">
                  <c:v>30</c:v>
                </c:pt>
                <c:pt idx="1552">
                  <c:v>36.66666666666665</c:v>
                </c:pt>
                <c:pt idx="1553">
                  <c:v>36.190476190476197</c:v>
                </c:pt>
                <c:pt idx="1554">
                  <c:v>28.095238095238091</c:v>
                </c:pt>
                <c:pt idx="1555">
                  <c:v>31.904761904761898</c:v>
                </c:pt>
                <c:pt idx="1556">
                  <c:v>31.904761904761898</c:v>
                </c:pt>
                <c:pt idx="1557">
                  <c:v>37.142857142857139</c:v>
                </c:pt>
                <c:pt idx="1558">
                  <c:v>33.333333333333329</c:v>
                </c:pt>
                <c:pt idx="1559">
                  <c:v>34.285714285714285</c:v>
                </c:pt>
                <c:pt idx="1560">
                  <c:v>36.66666666666665</c:v>
                </c:pt>
                <c:pt idx="1561">
                  <c:v>33.333333333333329</c:v>
                </c:pt>
                <c:pt idx="1562">
                  <c:v>33.333333333333329</c:v>
                </c:pt>
                <c:pt idx="1563">
                  <c:v>36.190476190476197</c:v>
                </c:pt>
                <c:pt idx="1564">
                  <c:v>36.66666666666665</c:v>
                </c:pt>
                <c:pt idx="1565">
                  <c:v>34.285714285714285</c:v>
                </c:pt>
                <c:pt idx="1566">
                  <c:v>36.66666666666665</c:v>
                </c:pt>
                <c:pt idx="1567">
                  <c:v>38.571428571428555</c:v>
                </c:pt>
                <c:pt idx="1568">
                  <c:v>29.523809523809526</c:v>
                </c:pt>
                <c:pt idx="1569">
                  <c:v>28.095238095238091</c:v>
                </c:pt>
                <c:pt idx="1570">
                  <c:v>31.428571428571427</c:v>
                </c:pt>
                <c:pt idx="1571">
                  <c:v>37.619047619047606</c:v>
                </c:pt>
                <c:pt idx="1572">
                  <c:v>29.523809523809526</c:v>
                </c:pt>
                <c:pt idx="1573">
                  <c:v>37.142857142857139</c:v>
                </c:pt>
                <c:pt idx="1574">
                  <c:v>31.904761904761898</c:v>
                </c:pt>
                <c:pt idx="1575">
                  <c:v>31.904761904761898</c:v>
                </c:pt>
                <c:pt idx="1576">
                  <c:v>33.333333333333329</c:v>
                </c:pt>
                <c:pt idx="1577">
                  <c:v>22.38095238095238</c:v>
                </c:pt>
                <c:pt idx="1578">
                  <c:v>36.190476190476197</c:v>
                </c:pt>
                <c:pt idx="1579">
                  <c:v>29.523809523809526</c:v>
                </c:pt>
                <c:pt idx="1580">
                  <c:v>35.714285714285715</c:v>
                </c:pt>
                <c:pt idx="1581">
                  <c:v>30</c:v>
                </c:pt>
                <c:pt idx="1582">
                  <c:v>33.80952380952381</c:v>
                </c:pt>
                <c:pt idx="1583">
                  <c:v>38.571428571428555</c:v>
                </c:pt>
                <c:pt idx="1584">
                  <c:v>31.904761904761898</c:v>
                </c:pt>
                <c:pt idx="1585">
                  <c:v>35.238095238095248</c:v>
                </c:pt>
                <c:pt idx="1586">
                  <c:v>35.238095238095248</c:v>
                </c:pt>
                <c:pt idx="1587">
                  <c:v>33.80952380952381</c:v>
                </c:pt>
                <c:pt idx="1588">
                  <c:v>30.952380952380949</c:v>
                </c:pt>
                <c:pt idx="1589">
                  <c:v>31.904761904761898</c:v>
                </c:pt>
                <c:pt idx="1590">
                  <c:v>36.66666666666665</c:v>
                </c:pt>
                <c:pt idx="1591">
                  <c:v>36.190476190476197</c:v>
                </c:pt>
                <c:pt idx="1592">
                  <c:v>37.142857142857139</c:v>
                </c:pt>
                <c:pt idx="1593">
                  <c:v>34.285714285714285</c:v>
                </c:pt>
                <c:pt idx="1594">
                  <c:v>36.190476190476197</c:v>
                </c:pt>
                <c:pt idx="1595">
                  <c:v>34.761904761904759</c:v>
                </c:pt>
                <c:pt idx="1596">
                  <c:v>35.238095238095248</c:v>
                </c:pt>
                <c:pt idx="1597">
                  <c:v>32.38095238095238</c:v>
                </c:pt>
                <c:pt idx="1598">
                  <c:v>28.571428571428569</c:v>
                </c:pt>
                <c:pt idx="1599">
                  <c:v>32.857142857142847</c:v>
                </c:pt>
                <c:pt idx="1600">
                  <c:v>29.523809523809526</c:v>
                </c:pt>
                <c:pt idx="1601">
                  <c:v>34.761904761904759</c:v>
                </c:pt>
                <c:pt idx="1602">
                  <c:v>39.047619047619044</c:v>
                </c:pt>
                <c:pt idx="1603">
                  <c:v>38.095238095238102</c:v>
                </c:pt>
                <c:pt idx="1604">
                  <c:v>33.80952380952381</c:v>
                </c:pt>
                <c:pt idx="1605">
                  <c:v>37.619047619047606</c:v>
                </c:pt>
                <c:pt idx="1606">
                  <c:v>38.571428571428555</c:v>
                </c:pt>
                <c:pt idx="1607">
                  <c:v>29.047619047619044</c:v>
                </c:pt>
                <c:pt idx="1608">
                  <c:v>29.523809523809526</c:v>
                </c:pt>
                <c:pt idx="1609">
                  <c:v>24.761904761904763</c:v>
                </c:pt>
                <c:pt idx="1610">
                  <c:v>37.142857142857139</c:v>
                </c:pt>
                <c:pt idx="1611">
                  <c:v>32.857142857142847</c:v>
                </c:pt>
                <c:pt idx="1612">
                  <c:v>32.857142857142847</c:v>
                </c:pt>
                <c:pt idx="1613">
                  <c:v>28.095238095238091</c:v>
                </c:pt>
                <c:pt idx="1614">
                  <c:v>30.952380952380949</c:v>
                </c:pt>
                <c:pt idx="1615">
                  <c:v>39.047619047619044</c:v>
                </c:pt>
                <c:pt idx="1616">
                  <c:v>30.952380952380949</c:v>
                </c:pt>
                <c:pt idx="1617">
                  <c:v>39.523809523809526</c:v>
                </c:pt>
                <c:pt idx="1618">
                  <c:v>37.142857142857139</c:v>
                </c:pt>
                <c:pt idx="1619">
                  <c:v>29.523809523809526</c:v>
                </c:pt>
                <c:pt idx="1620">
                  <c:v>29.047619047619044</c:v>
                </c:pt>
                <c:pt idx="1621">
                  <c:v>34.285714285714285</c:v>
                </c:pt>
                <c:pt idx="1622">
                  <c:v>31.904761904761898</c:v>
                </c:pt>
                <c:pt idx="1623">
                  <c:v>32.857142857142847</c:v>
                </c:pt>
                <c:pt idx="1624">
                  <c:v>35.238095238095248</c:v>
                </c:pt>
                <c:pt idx="1625">
                  <c:v>29.047619047619044</c:v>
                </c:pt>
                <c:pt idx="1626">
                  <c:v>35.714285714285715</c:v>
                </c:pt>
                <c:pt idx="1627">
                  <c:v>34.285714285714285</c:v>
                </c:pt>
                <c:pt idx="1628">
                  <c:v>41.904761904761905</c:v>
                </c:pt>
                <c:pt idx="1629">
                  <c:v>34.285714285714285</c:v>
                </c:pt>
                <c:pt idx="1630">
                  <c:v>28.571428571428569</c:v>
                </c:pt>
                <c:pt idx="1631">
                  <c:v>30</c:v>
                </c:pt>
                <c:pt idx="1632">
                  <c:v>33.80952380952381</c:v>
                </c:pt>
                <c:pt idx="1633">
                  <c:v>31.428571428571427</c:v>
                </c:pt>
                <c:pt idx="1634">
                  <c:v>28.571428571428569</c:v>
                </c:pt>
                <c:pt idx="1635">
                  <c:v>34.285714285714285</c:v>
                </c:pt>
                <c:pt idx="1636">
                  <c:v>34.761904761904759</c:v>
                </c:pt>
                <c:pt idx="1637">
                  <c:v>33.333333333333329</c:v>
                </c:pt>
                <c:pt idx="1638">
                  <c:v>29.047619047619044</c:v>
                </c:pt>
                <c:pt idx="1639">
                  <c:v>38.095238095238102</c:v>
                </c:pt>
                <c:pt idx="1640">
                  <c:v>35.714285714285715</c:v>
                </c:pt>
                <c:pt idx="1641">
                  <c:v>31.428571428571427</c:v>
                </c:pt>
                <c:pt idx="1642">
                  <c:v>30</c:v>
                </c:pt>
                <c:pt idx="1643">
                  <c:v>30.952380952380949</c:v>
                </c:pt>
                <c:pt idx="1644">
                  <c:v>27.61904761904762</c:v>
                </c:pt>
                <c:pt idx="1645">
                  <c:v>34.761904761904759</c:v>
                </c:pt>
                <c:pt idx="1646">
                  <c:v>36.66666666666665</c:v>
                </c:pt>
                <c:pt idx="1647">
                  <c:v>31.428571428571427</c:v>
                </c:pt>
                <c:pt idx="1648">
                  <c:v>31.428571428571427</c:v>
                </c:pt>
                <c:pt idx="1649">
                  <c:v>35.238095238095248</c:v>
                </c:pt>
                <c:pt idx="1650">
                  <c:v>37.142857142857139</c:v>
                </c:pt>
                <c:pt idx="1651">
                  <c:v>33.80952380952381</c:v>
                </c:pt>
                <c:pt idx="1652">
                  <c:v>32.38095238095238</c:v>
                </c:pt>
                <c:pt idx="1653">
                  <c:v>39.523809523809526</c:v>
                </c:pt>
                <c:pt idx="1654">
                  <c:v>36.66666666666665</c:v>
                </c:pt>
                <c:pt idx="1655">
                  <c:v>36.66666666666665</c:v>
                </c:pt>
                <c:pt idx="1656">
                  <c:v>37.142857142857139</c:v>
                </c:pt>
                <c:pt idx="1657">
                  <c:v>30.476190476190474</c:v>
                </c:pt>
                <c:pt idx="1658">
                  <c:v>27.61904761904762</c:v>
                </c:pt>
                <c:pt idx="1659">
                  <c:v>35.714285714285715</c:v>
                </c:pt>
                <c:pt idx="1660">
                  <c:v>32.38095238095238</c:v>
                </c:pt>
                <c:pt idx="1661">
                  <c:v>36.66666666666665</c:v>
                </c:pt>
                <c:pt idx="1662">
                  <c:v>36.190476190476197</c:v>
                </c:pt>
                <c:pt idx="1663">
                  <c:v>37.142857142857139</c:v>
                </c:pt>
                <c:pt idx="1664">
                  <c:v>34.761904761904759</c:v>
                </c:pt>
                <c:pt idx="1665">
                  <c:v>32.38095238095238</c:v>
                </c:pt>
                <c:pt idx="1666">
                  <c:v>26.666666666666664</c:v>
                </c:pt>
                <c:pt idx="1667">
                  <c:v>31.904761904761898</c:v>
                </c:pt>
                <c:pt idx="1668">
                  <c:v>24.761904761904763</c:v>
                </c:pt>
                <c:pt idx="1669">
                  <c:v>35.714285714285715</c:v>
                </c:pt>
                <c:pt idx="1670">
                  <c:v>37.619047619047606</c:v>
                </c:pt>
                <c:pt idx="1671">
                  <c:v>30.476190476190474</c:v>
                </c:pt>
                <c:pt idx="1672">
                  <c:v>29.047619047619044</c:v>
                </c:pt>
                <c:pt idx="1673">
                  <c:v>33.80952380952381</c:v>
                </c:pt>
                <c:pt idx="1674">
                  <c:v>31.428571428571427</c:v>
                </c:pt>
                <c:pt idx="1675">
                  <c:v>39.523809523809526</c:v>
                </c:pt>
                <c:pt idx="1676">
                  <c:v>33.80952380952381</c:v>
                </c:pt>
                <c:pt idx="1677">
                  <c:v>33.80952380952381</c:v>
                </c:pt>
                <c:pt idx="1678">
                  <c:v>36.190476190476197</c:v>
                </c:pt>
                <c:pt idx="1679">
                  <c:v>32.857142857142847</c:v>
                </c:pt>
                <c:pt idx="1680">
                  <c:v>35.714285714285715</c:v>
                </c:pt>
                <c:pt idx="1681">
                  <c:v>29.523809523809526</c:v>
                </c:pt>
                <c:pt idx="1682">
                  <c:v>28.095238095238091</c:v>
                </c:pt>
                <c:pt idx="1683">
                  <c:v>39.523809523809526</c:v>
                </c:pt>
                <c:pt idx="1684">
                  <c:v>33.333333333333329</c:v>
                </c:pt>
                <c:pt idx="1685">
                  <c:v>31.428571428571427</c:v>
                </c:pt>
                <c:pt idx="1686">
                  <c:v>31.428571428571427</c:v>
                </c:pt>
                <c:pt idx="1687">
                  <c:v>37.142857142857139</c:v>
                </c:pt>
                <c:pt idx="1688">
                  <c:v>36.66666666666665</c:v>
                </c:pt>
                <c:pt idx="1689">
                  <c:v>31.904761904761898</c:v>
                </c:pt>
                <c:pt idx="1690">
                  <c:v>33.333333333333329</c:v>
                </c:pt>
                <c:pt idx="1691">
                  <c:v>34.285714285714285</c:v>
                </c:pt>
                <c:pt idx="1692">
                  <c:v>38.095238095238102</c:v>
                </c:pt>
                <c:pt idx="1693">
                  <c:v>33.333333333333329</c:v>
                </c:pt>
                <c:pt idx="1694">
                  <c:v>37.619047619047606</c:v>
                </c:pt>
                <c:pt idx="1695">
                  <c:v>35.714285714285715</c:v>
                </c:pt>
                <c:pt idx="1696">
                  <c:v>40</c:v>
                </c:pt>
                <c:pt idx="1697">
                  <c:v>35.714285714285715</c:v>
                </c:pt>
                <c:pt idx="1698">
                  <c:v>33.80952380952381</c:v>
                </c:pt>
                <c:pt idx="1699">
                  <c:v>37.142857142857139</c:v>
                </c:pt>
                <c:pt idx="1700">
                  <c:v>43.333333333333329</c:v>
                </c:pt>
                <c:pt idx="1701">
                  <c:v>29.047619047619044</c:v>
                </c:pt>
                <c:pt idx="1702">
                  <c:v>33.80952380952381</c:v>
                </c:pt>
                <c:pt idx="1703">
                  <c:v>32.38095238095238</c:v>
                </c:pt>
                <c:pt idx="1704">
                  <c:v>35.238095238095248</c:v>
                </c:pt>
                <c:pt idx="1705">
                  <c:v>36.190476190476197</c:v>
                </c:pt>
                <c:pt idx="1706">
                  <c:v>37.619047619047606</c:v>
                </c:pt>
                <c:pt idx="1707">
                  <c:v>33.333333333333329</c:v>
                </c:pt>
                <c:pt idx="1708">
                  <c:v>35.238095238095248</c:v>
                </c:pt>
                <c:pt idx="1709">
                  <c:v>32.38095238095238</c:v>
                </c:pt>
                <c:pt idx="1710">
                  <c:v>32.38095238095238</c:v>
                </c:pt>
                <c:pt idx="1711">
                  <c:v>37.619047619047606</c:v>
                </c:pt>
                <c:pt idx="1712">
                  <c:v>37.619047619047606</c:v>
                </c:pt>
                <c:pt idx="1713">
                  <c:v>33.80952380952381</c:v>
                </c:pt>
                <c:pt idx="1714">
                  <c:v>32.857142857142847</c:v>
                </c:pt>
                <c:pt idx="1715">
                  <c:v>25.714285714285719</c:v>
                </c:pt>
                <c:pt idx="1716">
                  <c:v>31.904761904761898</c:v>
                </c:pt>
                <c:pt idx="1717">
                  <c:v>41.904761904761905</c:v>
                </c:pt>
                <c:pt idx="1718">
                  <c:v>37.619047619047606</c:v>
                </c:pt>
                <c:pt idx="1719">
                  <c:v>40.952380952380949</c:v>
                </c:pt>
                <c:pt idx="1720">
                  <c:v>42.857142857142847</c:v>
                </c:pt>
                <c:pt idx="1721">
                  <c:v>32.857142857142847</c:v>
                </c:pt>
                <c:pt idx="1722">
                  <c:v>35.714285714285715</c:v>
                </c:pt>
                <c:pt idx="1723">
                  <c:v>35.714285714285715</c:v>
                </c:pt>
                <c:pt idx="1724">
                  <c:v>36.66666666666665</c:v>
                </c:pt>
                <c:pt idx="1725">
                  <c:v>31.904761904761898</c:v>
                </c:pt>
                <c:pt idx="1726">
                  <c:v>25.714285714285719</c:v>
                </c:pt>
                <c:pt idx="1727">
                  <c:v>39.047619047619044</c:v>
                </c:pt>
                <c:pt idx="1728">
                  <c:v>33.333333333333329</c:v>
                </c:pt>
                <c:pt idx="1729">
                  <c:v>38.095238095238102</c:v>
                </c:pt>
                <c:pt idx="1730">
                  <c:v>34.285714285714285</c:v>
                </c:pt>
                <c:pt idx="1731">
                  <c:v>40.952380952380949</c:v>
                </c:pt>
                <c:pt idx="1732">
                  <c:v>32.38095238095238</c:v>
                </c:pt>
                <c:pt idx="1733">
                  <c:v>40.476190476190474</c:v>
                </c:pt>
                <c:pt idx="1734">
                  <c:v>29.047619047619044</c:v>
                </c:pt>
                <c:pt idx="1735">
                  <c:v>45.714285714285715</c:v>
                </c:pt>
                <c:pt idx="1736">
                  <c:v>37.142857142857139</c:v>
                </c:pt>
                <c:pt idx="1737">
                  <c:v>34.761904761904759</c:v>
                </c:pt>
                <c:pt idx="1738">
                  <c:v>40</c:v>
                </c:pt>
                <c:pt idx="1739">
                  <c:v>31.428571428571427</c:v>
                </c:pt>
                <c:pt idx="1740">
                  <c:v>35.714285714285715</c:v>
                </c:pt>
                <c:pt idx="1741">
                  <c:v>39.523809523809526</c:v>
                </c:pt>
                <c:pt idx="1742">
                  <c:v>35.714285714285715</c:v>
                </c:pt>
                <c:pt idx="1743">
                  <c:v>42.38095238095238</c:v>
                </c:pt>
                <c:pt idx="1744">
                  <c:v>44.285714285714285</c:v>
                </c:pt>
                <c:pt idx="1745">
                  <c:v>33.333333333333329</c:v>
                </c:pt>
                <c:pt idx="1746">
                  <c:v>34.285714285714285</c:v>
                </c:pt>
                <c:pt idx="1747">
                  <c:v>43.333333333333329</c:v>
                </c:pt>
                <c:pt idx="1748">
                  <c:v>40.952380952380949</c:v>
                </c:pt>
                <c:pt idx="1749">
                  <c:v>33.80952380952381</c:v>
                </c:pt>
                <c:pt idx="1750">
                  <c:v>33.333333333333329</c:v>
                </c:pt>
                <c:pt idx="1751">
                  <c:v>41.904761904761905</c:v>
                </c:pt>
                <c:pt idx="1752">
                  <c:v>40.476190476190474</c:v>
                </c:pt>
                <c:pt idx="1753">
                  <c:v>42.38095238095238</c:v>
                </c:pt>
                <c:pt idx="1754">
                  <c:v>42.38095238095238</c:v>
                </c:pt>
                <c:pt idx="1755">
                  <c:v>31.904761904761898</c:v>
                </c:pt>
                <c:pt idx="1756">
                  <c:v>40.952380952380949</c:v>
                </c:pt>
                <c:pt idx="1757">
                  <c:v>40</c:v>
                </c:pt>
                <c:pt idx="1758">
                  <c:v>43.80952380952381</c:v>
                </c:pt>
                <c:pt idx="1759">
                  <c:v>46.66666666666665</c:v>
                </c:pt>
                <c:pt idx="1760">
                  <c:v>40.476190476190474</c:v>
                </c:pt>
                <c:pt idx="1761">
                  <c:v>50.952380952380949</c:v>
                </c:pt>
                <c:pt idx="1762">
                  <c:v>34.761904761904759</c:v>
                </c:pt>
                <c:pt idx="1763">
                  <c:v>36.66666666666665</c:v>
                </c:pt>
                <c:pt idx="1764">
                  <c:v>43.333333333333329</c:v>
                </c:pt>
                <c:pt idx="1765">
                  <c:v>44.761904761904759</c:v>
                </c:pt>
                <c:pt idx="1766">
                  <c:v>41.904761904761905</c:v>
                </c:pt>
                <c:pt idx="1767">
                  <c:v>47.619047619047606</c:v>
                </c:pt>
                <c:pt idx="1768">
                  <c:v>34.761904761904759</c:v>
                </c:pt>
                <c:pt idx="1769">
                  <c:v>38.095238095238102</c:v>
                </c:pt>
                <c:pt idx="1770">
                  <c:v>39.047619047619044</c:v>
                </c:pt>
                <c:pt idx="1771">
                  <c:v>45.714285714285715</c:v>
                </c:pt>
                <c:pt idx="1772">
                  <c:v>40.476190476190474</c:v>
                </c:pt>
                <c:pt idx="1773">
                  <c:v>39.047619047619044</c:v>
                </c:pt>
                <c:pt idx="1774">
                  <c:v>37.619047619047606</c:v>
                </c:pt>
                <c:pt idx="1775">
                  <c:v>41.904761904761905</c:v>
                </c:pt>
                <c:pt idx="1776">
                  <c:v>41.904761904761905</c:v>
                </c:pt>
                <c:pt idx="1777">
                  <c:v>50.952380952380949</c:v>
                </c:pt>
                <c:pt idx="1778">
                  <c:v>32.38095238095238</c:v>
                </c:pt>
                <c:pt idx="1779">
                  <c:v>52.857142857142847</c:v>
                </c:pt>
                <c:pt idx="1780">
                  <c:v>47.142857142857139</c:v>
                </c:pt>
                <c:pt idx="1781">
                  <c:v>33.333333333333329</c:v>
                </c:pt>
                <c:pt idx="1782">
                  <c:v>35.714285714285715</c:v>
                </c:pt>
                <c:pt idx="1783">
                  <c:v>41.428571428571431</c:v>
                </c:pt>
                <c:pt idx="1784">
                  <c:v>45.714285714285715</c:v>
                </c:pt>
                <c:pt idx="1785">
                  <c:v>41.428571428571431</c:v>
                </c:pt>
                <c:pt idx="1786">
                  <c:v>42.38095238095238</c:v>
                </c:pt>
                <c:pt idx="1787">
                  <c:v>47.619047619047606</c:v>
                </c:pt>
                <c:pt idx="1788">
                  <c:v>45.714285714285715</c:v>
                </c:pt>
                <c:pt idx="1789">
                  <c:v>43.80952380952381</c:v>
                </c:pt>
                <c:pt idx="1790">
                  <c:v>37.142857142857139</c:v>
                </c:pt>
                <c:pt idx="1791">
                  <c:v>50.952380952380949</c:v>
                </c:pt>
                <c:pt idx="1792">
                  <c:v>52.38095238095238</c:v>
                </c:pt>
                <c:pt idx="1793">
                  <c:v>42.38095238095238</c:v>
                </c:pt>
                <c:pt idx="1794">
                  <c:v>40.952380952380949</c:v>
                </c:pt>
                <c:pt idx="1795">
                  <c:v>40.952380952380949</c:v>
                </c:pt>
                <c:pt idx="1796">
                  <c:v>48.095238095238102</c:v>
                </c:pt>
                <c:pt idx="1797">
                  <c:v>42.857142857142847</c:v>
                </c:pt>
                <c:pt idx="1798">
                  <c:v>43.333333333333329</c:v>
                </c:pt>
                <c:pt idx="1799">
                  <c:v>49.047619047619044</c:v>
                </c:pt>
                <c:pt idx="1800">
                  <c:v>38.571428571428555</c:v>
                </c:pt>
                <c:pt idx="1801">
                  <c:v>41.428571428571431</c:v>
                </c:pt>
                <c:pt idx="1802">
                  <c:v>38.571428571428555</c:v>
                </c:pt>
                <c:pt idx="1803">
                  <c:v>49.047619047619044</c:v>
                </c:pt>
                <c:pt idx="1804">
                  <c:v>47.619047619047606</c:v>
                </c:pt>
                <c:pt idx="1805">
                  <c:v>36.190476190476197</c:v>
                </c:pt>
                <c:pt idx="1806">
                  <c:v>55.714285714285715</c:v>
                </c:pt>
                <c:pt idx="1807">
                  <c:v>47.619047619047606</c:v>
                </c:pt>
                <c:pt idx="1808">
                  <c:v>43.333333333333329</c:v>
                </c:pt>
                <c:pt idx="1809">
                  <c:v>44.761904761904759</c:v>
                </c:pt>
                <c:pt idx="1810">
                  <c:v>48.095238095238102</c:v>
                </c:pt>
                <c:pt idx="1811">
                  <c:v>46.190476190476197</c:v>
                </c:pt>
                <c:pt idx="1812">
                  <c:v>39.523809523809526</c:v>
                </c:pt>
                <c:pt idx="1813">
                  <c:v>38.571428571428555</c:v>
                </c:pt>
                <c:pt idx="1814">
                  <c:v>50.476190476190474</c:v>
                </c:pt>
                <c:pt idx="1815">
                  <c:v>52.38095238095238</c:v>
                </c:pt>
                <c:pt idx="1816">
                  <c:v>53.80952380952381</c:v>
                </c:pt>
                <c:pt idx="1817">
                  <c:v>49.047619047619044</c:v>
                </c:pt>
                <c:pt idx="1818">
                  <c:v>57.142857142857139</c:v>
                </c:pt>
                <c:pt idx="1819">
                  <c:v>45.238095238095248</c:v>
                </c:pt>
                <c:pt idx="1820">
                  <c:v>54.761904761904759</c:v>
                </c:pt>
                <c:pt idx="1821">
                  <c:v>43.80952380952381</c:v>
                </c:pt>
                <c:pt idx="1822">
                  <c:v>49.047619047619044</c:v>
                </c:pt>
                <c:pt idx="1823">
                  <c:v>54.285714285714285</c:v>
                </c:pt>
                <c:pt idx="1824">
                  <c:v>43.333333333333329</c:v>
                </c:pt>
                <c:pt idx="1825">
                  <c:v>52.857142857142847</c:v>
                </c:pt>
                <c:pt idx="1826">
                  <c:v>49.047619047619044</c:v>
                </c:pt>
                <c:pt idx="1827">
                  <c:v>39.523809523809526</c:v>
                </c:pt>
                <c:pt idx="1828">
                  <c:v>45.238095238095248</c:v>
                </c:pt>
                <c:pt idx="1829">
                  <c:v>60</c:v>
                </c:pt>
                <c:pt idx="1830">
                  <c:v>52.38095238095238</c:v>
                </c:pt>
                <c:pt idx="1831">
                  <c:v>42.857142857142847</c:v>
                </c:pt>
                <c:pt idx="1832">
                  <c:v>53.333333333333329</c:v>
                </c:pt>
                <c:pt idx="1833">
                  <c:v>48.571428571428555</c:v>
                </c:pt>
                <c:pt idx="1834">
                  <c:v>53.80952380952381</c:v>
                </c:pt>
                <c:pt idx="1835">
                  <c:v>54.285714285714285</c:v>
                </c:pt>
                <c:pt idx="1836">
                  <c:v>54.761904761904759</c:v>
                </c:pt>
                <c:pt idx="1837">
                  <c:v>54.761904761904759</c:v>
                </c:pt>
                <c:pt idx="1838">
                  <c:v>49.523809523809511</c:v>
                </c:pt>
                <c:pt idx="1839">
                  <c:v>48.095238095238102</c:v>
                </c:pt>
                <c:pt idx="1840">
                  <c:v>54.761904761904759</c:v>
                </c:pt>
                <c:pt idx="1841">
                  <c:v>52.857142857142847</c:v>
                </c:pt>
                <c:pt idx="1842">
                  <c:v>51.904761904761905</c:v>
                </c:pt>
                <c:pt idx="1843">
                  <c:v>49.523809523809511</c:v>
                </c:pt>
                <c:pt idx="1844">
                  <c:v>58.571428571428555</c:v>
                </c:pt>
                <c:pt idx="1845">
                  <c:v>66.666666666666657</c:v>
                </c:pt>
                <c:pt idx="1846">
                  <c:v>64.761904761904788</c:v>
                </c:pt>
                <c:pt idx="1847">
                  <c:v>57.142857142857139</c:v>
                </c:pt>
                <c:pt idx="1848">
                  <c:v>55.238095238095248</c:v>
                </c:pt>
                <c:pt idx="1849">
                  <c:v>53.80952380952381</c:v>
                </c:pt>
                <c:pt idx="1850">
                  <c:v>60.476190476190474</c:v>
                </c:pt>
                <c:pt idx="1851">
                  <c:v>55.238095238095248</c:v>
                </c:pt>
                <c:pt idx="1852">
                  <c:v>59.047619047619044</c:v>
                </c:pt>
                <c:pt idx="1853">
                  <c:v>57.619047619047592</c:v>
                </c:pt>
                <c:pt idx="1854">
                  <c:v>58.571428571428555</c:v>
                </c:pt>
                <c:pt idx="1855">
                  <c:v>63.80952380952381</c:v>
                </c:pt>
                <c:pt idx="1856">
                  <c:v>51.904761904761905</c:v>
                </c:pt>
                <c:pt idx="1857">
                  <c:v>49.523809523809511</c:v>
                </c:pt>
                <c:pt idx="1858">
                  <c:v>52.857142857142847</c:v>
                </c:pt>
                <c:pt idx="1859">
                  <c:v>65.238095238095241</c:v>
                </c:pt>
                <c:pt idx="1860">
                  <c:v>51.904761904761905</c:v>
                </c:pt>
                <c:pt idx="1861">
                  <c:v>55.238095238095248</c:v>
                </c:pt>
                <c:pt idx="1862">
                  <c:v>58.571428571428555</c:v>
                </c:pt>
                <c:pt idx="1863">
                  <c:v>58.095238095238102</c:v>
                </c:pt>
                <c:pt idx="1864">
                  <c:v>61.904761904761905</c:v>
                </c:pt>
                <c:pt idx="1865">
                  <c:v>62.38095238095238</c:v>
                </c:pt>
                <c:pt idx="1866">
                  <c:v>52.38095238095238</c:v>
                </c:pt>
                <c:pt idx="1867">
                  <c:v>74.285714285714292</c:v>
                </c:pt>
                <c:pt idx="1868">
                  <c:v>63.333333333333329</c:v>
                </c:pt>
                <c:pt idx="1869">
                  <c:v>73.333333333333314</c:v>
                </c:pt>
                <c:pt idx="1870">
                  <c:v>70.952380952380935</c:v>
                </c:pt>
                <c:pt idx="1871">
                  <c:v>72.38095238095238</c:v>
                </c:pt>
                <c:pt idx="1872">
                  <c:v>59.523809523809511</c:v>
                </c:pt>
                <c:pt idx="1873">
                  <c:v>62.38095238095238</c:v>
                </c:pt>
                <c:pt idx="1874">
                  <c:v>64.761904761904788</c:v>
                </c:pt>
                <c:pt idx="1875">
                  <c:v>60</c:v>
                </c:pt>
                <c:pt idx="1876">
                  <c:v>53.80952380952381</c:v>
                </c:pt>
                <c:pt idx="1877">
                  <c:v>64.761904761904788</c:v>
                </c:pt>
                <c:pt idx="1878">
                  <c:v>60</c:v>
                </c:pt>
                <c:pt idx="1879">
                  <c:v>62.857142857142847</c:v>
                </c:pt>
                <c:pt idx="1880">
                  <c:v>84.761904761904788</c:v>
                </c:pt>
                <c:pt idx="1881">
                  <c:v>80</c:v>
                </c:pt>
                <c:pt idx="1882">
                  <c:v>70</c:v>
                </c:pt>
                <c:pt idx="1883">
                  <c:v>71.428571428571416</c:v>
                </c:pt>
                <c:pt idx="1884">
                  <c:v>67.61904761904762</c:v>
                </c:pt>
                <c:pt idx="1885">
                  <c:v>64.761904761904788</c:v>
                </c:pt>
                <c:pt idx="1886">
                  <c:v>77.142857142857125</c:v>
                </c:pt>
                <c:pt idx="1887">
                  <c:v>73.333333333333314</c:v>
                </c:pt>
                <c:pt idx="1888">
                  <c:v>70.952380952380935</c:v>
                </c:pt>
                <c:pt idx="1889">
                  <c:v>69.523809523809518</c:v>
                </c:pt>
                <c:pt idx="1890">
                  <c:v>78.571428571428555</c:v>
                </c:pt>
                <c:pt idx="1891">
                  <c:v>76.666666666666657</c:v>
                </c:pt>
                <c:pt idx="1892">
                  <c:v>80.952380952380935</c:v>
                </c:pt>
                <c:pt idx="1893">
                  <c:v>75.238095238095241</c:v>
                </c:pt>
                <c:pt idx="1894">
                  <c:v>87.61904761904762</c:v>
                </c:pt>
                <c:pt idx="1895">
                  <c:v>64.761904761904788</c:v>
                </c:pt>
                <c:pt idx="1896">
                  <c:v>90</c:v>
                </c:pt>
                <c:pt idx="1897">
                  <c:v>87.142857142857125</c:v>
                </c:pt>
                <c:pt idx="1898">
                  <c:v>87.142857142857125</c:v>
                </c:pt>
                <c:pt idx="1899">
                  <c:v>77.142857142857125</c:v>
                </c:pt>
                <c:pt idx="1900">
                  <c:v>87.142857142857125</c:v>
                </c:pt>
                <c:pt idx="1901">
                  <c:v>84.285714285714292</c:v>
                </c:pt>
                <c:pt idx="1902">
                  <c:v>90.952380952380935</c:v>
                </c:pt>
                <c:pt idx="1903">
                  <c:v>89.523809523809518</c:v>
                </c:pt>
                <c:pt idx="1904">
                  <c:v>86.666666666666657</c:v>
                </c:pt>
                <c:pt idx="1905">
                  <c:v>87.61904761904762</c:v>
                </c:pt>
                <c:pt idx="1906">
                  <c:v>93.80952380952381</c:v>
                </c:pt>
                <c:pt idx="1907">
                  <c:v>86.666666666666657</c:v>
                </c:pt>
                <c:pt idx="1908">
                  <c:v>103.33333333333331</c:v>
                </c:pt>
                <c:pt idx="1909">
                  <c:v>97.61904761904762</c:v>
                </c:pt>
                <c:pt idx="1910">
                  <c:v>97.142857142857125</c:v>
                </c:pt>
                <c:pt idx="1911">
                  <c:v>92.38095238095238</c:v>
                </c:pt>
                <c:pt idx="1912">
                  <c:v>96.666666666666657</c:v>
                </c:pt>
                <c:pt idx="1913">
                  <c:v>85.714285714285722</c:v>
                </c:pt>
                <c:pt idx="1914">
                  <c:v>112.38095238095238</c:v>
                </c:pt>
                <c:pt idx="1915">
                  <c:v>107.61904761904762</c:v>
                </c:pt>
                <c:pt idx="1916">
                  <c:v>109.5238095238095</c:v>
                </c:pt>
                <c:pt idx="1917">
                  <c:v>100.95238095238093</c:v>
                </c:pt>
                <c:pt idx="1918">
                  <c:v>114.76190476190477</c:v>
                </c:pt>
                <c:pt idx="1919">
                  <c:v>109.04761904761907</c:v>
                </c:pt>
                <c:pt idx="1920">
                  <c:v>107.14285714285712</c:v>
                </c:pt>
                <c:pt idx="1921">
                  <c:v>114.76190476190477</c:v>
                </c:pt>
                <c:pt idx="1922">
                  <c:v>126.66666666666666</c:v>
                </c:pt>
                <c:pt idx="1923">
                  <c:v>127.61904761904762</c:v>
                </c:pt>
                <c:pt idx="1924">
                  <c:v>114.76190476190477</c:v>
                </c:pt>
                <c:pt idx="1925">
                  <c:v>122.85714285714285</c:v>
                </c:pt>
                <c:pt idx="1926">
                  <c:v>134.76190476190473</c:v>
                </c:pt>
                <c:pt idx="1927">
                  <c:v>136.1904761904762</c:v>
                </c:pt>
                <c:pt idx="1928">
                  <c:v>131.90476190476187</c:v>
                </c:pt>
                <c:pt idx="1929">
                  <c:v>136.66666666666663</c:v>
                </c:pt>
                <c:pt idx="1930">
                  <c:v>133.8095238095238</c:v>
                </c:pt>
                <c:pt idx="1931">
                  <c:v>141.42857142857142</c:v>
                </c:pt>
                <c:pt idx="1932">
                  <c:v>155.23809523809521</c:v>
                </c:pt>
                <c:pt idx="1933">
                  <c:v>162.38095238095241</c:v>
                </c:pt>
                <c:pt idx="1934">
                  <c:v>166.1904761904762</c:v>
                </c:pt>
                <c:pt idx="1935">
                  <c:v>155.71428571428564</c:v>
                </c:pt>
                <c:pt idx="1936">
                  <c:v>175.71428571428564</c:v>
                </c:pt>
                <c:pt idx="1937">
                  <c:v>161.90476190476187</c:v>
                </c:pt>
                <c:pt idx="1938">
                  <c:v>172.85714285714289</c:v>
                </c:pt>
                <c:pt idx="1939">
                  <c:v>167.61904761904759</c:v>
                </c:pt>
                <c:pt idx="1940">
                  <c:v>163.33333333333334</c:v>
                </c:pt>
                <c:pt idx="1941">
                  <c:v>190.47619047619048</c:v>
                </c:pt>
                <c:pt idx="1942">
                  <c:v>181.42857142857142</c:v>
                </c:pt>
                <c:pt idx="1943">
                  <c:v>180.95238095238099</c:v>
                </c:pt>
                <c:pt idx="1944">
                  <c:v>188.57142857142858</c:v>
                </c:pt>
                <c:pt idx="1945">
                  <c:v>213.8095238095238</c:v>
                </c:pt>
                <c:pt idx="1946">
                  <c:v>206.1904761904762</c:v>
                </c:pt>
                <c:pt idx="1947">
                  <c:v>227.61904761904759</c:v>
                </c:pt>
                <c:pt idx="1948">
                  <c:v>230</c:v>
                </c:pt>
                <c:pt idx="1949">
                  <c:v>230.47619047619045</c:v>
                </c:pt>
                <c:pt idx="1950">
                  <c:v>246.66666666666663</c:v>
                </c:pt>
                <c:pt idx="1951">
                  <c:v>259.52380952380952</c:v>
                </c:pt>
                <c:pt idx="1952">
                  <c:v>239.04761904761907</c:v>
                </c:pt>
                <c:pt idx="1953">
                  <c:v>265.23809523809518</c:v>
                </c:pt>
                <c:pt idx="1954">
                  <c:v>247.14285714285711</c:v>
                </c:pt>
                <c:pt idx="1955">
                  <c:v>275.23809523809518</c:v>
                </c:pt>
                <c:pt idx="1956">
                  <c:v>287.61904761904771</c:v>
                </c:pt>
                <c:pt idx="1957">
                  <c:v>285.71428571428567</c:v>
                </c:pt>
                <c:pt idx="1958">
                  <c:v>308.09523809523802</c:v>
                </c:pt>
                <c:pt idx="1959">
                  <c:v>318.09523809523802</c:v>
                </c:pt>
                <c:pt idx="1960">
                  <c:v>308.09523809523802</c:v>
                </c:pt>
                <c:pt idx="1961">
                  <c:v>313.80952380952385</c:v>
                </c:pt>
                <c:pt idx="1962">
                  <c:v>342.85714285714283</c:v>
                </c:pt>
                <c:pt idx="1963">
                  <c:v>345.71428571428567</c:v>
                </c:pt>
                <c:pt idx="1964">
                  <c:v>368.57142857142856</c:v>
                </c:pt>
                <c:pt idx="1965">
                  <c:v>351.42857142857127</c:v>
                </c:pt>
                <c:pt idx="1966">
                  <c:v>377.14285714285717</c:v>
                </c:pt>
                <c:pt idx="1967">
                  <c:v>372.85714285714283</c:v>
                </c:pt>
                <c:pt idx="1968">
                  <c:v>381.90476190476193</c:v>
                </c:pt>
                <c:pt idx="1969">
                  <c:v>404.76190476190465</c:v>
                </c:pt>
                <c:pt idx="1970">
                  <c:v>383.80952380952385</c:v>
                </c:pt>
                <c:pt idx="1971">
                  <c:v>381.42857142857127</c:v>
                </c:pt>
                <c:pt idx="1972">
                  <c:v>382.38095238095235</c:v>
                </c:pt>
                <c:pt idx="1973">
                  <c:v>385.71428571428567</c:v>
                </c:pt>
                <c:pt idx="1974">
                  <c:v>407.61904761904771</c:v>
                </c:pt>
                <c:pt idx="1975">
                  <c:v>385.71428571428567</c:v>
                </c:pt>
                <c:pt idx="1976">
                  <c:v>376.1904761904762</c:v>
                </c:pt>
                <c:pt idx="1977">
                  <c:v>407.61904761904771</c:v>
                </c:pt>
                <c:pt idx="1978">
                  <c:v>364.28571428571422</c:v>
                </c:pt>
                <c:pt idx="1979">
                  <c:v>340.47619047619031</c:v>
                </c:pt>
                <c:pt idx="1980">
                  <c:v>342.38095238095235</c:v>
                </c:pt>
                <c:pt idx="1981">
                  <c:v>353.80952380952385</c:v>
                </c:pt>
                <c:pt idx="1982">
                  <c:v>358.09523809523802</c:v>
                </c:pt>
                <c:pt idx="1983">
                  <c:v>355.71428571428567</c:v>
                </c:pt>
                <c:pt idx="1984">
                  <c:v>338.57142857142856</c:v>
                </c:pt>
                <c:pt idx="1985">
                  <c:v>337.61904761904771</c:v>
                </c:pt>
                <c:pt idx="1986">
                  <c:v>330.47619047619031</c:v>
                </c:pt>
                <c:pt idx="1987">
                  <c:v>358.57142857142856</c:v>
                </c:pt>
                <c:pt idx="1988">
                  <c:v>360.95238095238091</c:v>
                </c:pt>
                <c:pt idx="1989">
                  <c:v>344.76190476190465</c:v>
                </c:pt>
                <c:pt idx="1990">
                  <c:v>321.90476190476193</c:v>
                </c:pt>
                <c:pt idx="1991">
                  <c:v>331.90476190476193</c:v>
                </c:pt>
                <c:pt idx="1992">
                  <c:v>315.71428571428567</c:v>
                </c:pt>
                <c:pt idx="1993">
                  <c:v>340.95238095238091</c:v>
                </c:pt>
                <c:pt idx="1994">
                  <c:v>331.90476190476193</c:v>
                </c:pt>
                <c:pt idx="1995">
                  <c:v>327.14285714285717</c:v>
                </c:pt>
                <c:pt idx="1996">
                  <c:v>335.23809523809518</c:v>
                </c:pt>
                <c:pt idx="1997">
                  <c:v>314.76190476190465</c:v>
                </c:pt>
                <c:pt idx="1998">
                  <c:v>322.85714285714283</c:v>
                </c:pt>
                <c:pt idx="1999">
                  <c:v>330.47619047619031</c:v>
                </c:pt>
                <c:pt idx="2000">
                  <c:v>345.23809523809518</c:v>
                </c:pt>
                <c:pt idx="2001">
                  <c:v>334.76190476190465</c:v>
                </c:pt>
                <c:pt idx="2002">
                  <c:v>302.38095238095235</c:v>
                </c:pt>
                <c:pt idx="2003">
                  <c:v>337.61904761904771</c:v>
                </c:pt>
                <c:pt idx="2004">
                  <c:v>330.47619047619031</c:v>
                </c:pt>
                <c:pt idx="2005">
                  <c:v>326.66666666666674</c:v>
                </c:pt>
                <c:pt idx="2006">
                  <c:v>354.76190476190465</c:v>
                </c:pt>
                <c:pt idx="2007">
                  <c:v>347.14285714285717</c:v>
                </c:pt>
                <c:pt idx="2008">
                  <c:v>329.04761904761898</c:v>
                </c:pt>
                <c:pt idx="2009">
                  <c:v>350.95238095238091</c:v>
                </c:pt>
                <c:pt idx="2010">
                  <c:v>354.76190476190465</c:v>
                </c:pt>
                <c:pt idx="2011">
                  <c:v>331.42857142857127</c:v>
                </c:pt>
                <c:pt idx="2012">
                  <c:v>350.47619047619031</c:v>
                </c:pt>
                <c:pt idx="2013">
                  <c:v>360</c:v>
                </c:pt>
                <c:pt idx="2014">
                  <c:v>340.95238095238091</c:v>
                </c:pt>
                <c:pt idx="2015">
                  <c:v>376.66666666666674</c:v>
                </c:pt>
                <c:pt idx="2016">
                  <c:v>361.90476190476193</c:v>
                </c:pt>
                <c:pt idx="2017">
                  <c:v>381.42857142857127</c:v>
                </c:pt>
                <c:pt idx="2018">
                  <c:v>353.80952380952385</c:v>
                </c:pt>
                <c:pt idx="2019">
                  <c:v>391.90476190476193</c:v>
                </c:pt>
                <c:pt idx="2020">
                  <c:v>380.95238095238091</c:v>
                </c:pt>
                <c:pt idx="2021">
                  <c:v>380.95238095238091</c:v>
                </c:pt>
                <c:pt idx="2022">
                  <c:v>392.85714285714283</c:v>
                </c:pt>
                <c:pt idx="2023">
                  <c:v>392.38095238095235</c:v>
                </c:pt>
                <c:pt idx="2024">
                  <c:v>380.95238095238091</c:v>
                </c:pt>
                <c:pt idx="2025">
                  <c:v>374.76190476190465</c:v>
                </c:pt>
                <c:pt idx="2026">
                  <c:v>403.80952380952385</c:v>
                </c:pt>
                <c:pt idx="2027">
                  <c:v>408.09523809523802</c:v>
                </c:pt>
                <c:pt idx="2028">
                  <c:v>408.57142857142856</c:v>
                </c:pt>
                <c:pt idx="2029">
                  <c:v>438.09523809523802</c:v>
                </c:pt>
                <c:pt idx="2030">
                  <c:v>457.14285714285717</c:v>
                </c:pt>
                <c:pt idx="2031">
                  <c:v>463.33333333333331</c:v>
                </c:pt>
                <c:pt idx="2032">
                  <c:v>451.42857142857127</c:v>
                </c:pt>
                <c:pt idx="2033">
                  <c:v>422.85714285714283</c:v>
                </c:pt>
                <c:pt idx="2034">
                  <c:v>467.14285714285717</c:v>
                </c:pt>
                <c:pt idx="2035">
                  <c:v>502.38095238095235</c:v>
                </c:pt>
                <c:pt idx="2036">
                  <c:v>478.09523809523802</c:v>
                </c:pt>
                <c:pt idx="2037">
                  <c:v>489.04761904761898</c:v>
                </c:pt>
                <c:pt idx="2038">
                  <c:v>489.04761904761898</c:v>
                </c:pt>
                <c:pt idx="2039">
                  <c:v>506.1904761904762</c:v>
                </c:pt>
                <c:pt idx="2040">
                  <c:v>507.61904761904771</c:v>
                </c:pt>
                <c:pt idx="2041">
                  <c:v>509.52380952380952</c:v>
                </c:pt>
                <c:pt idx="2042">
                  <c:v>560.95238095238108</c:v>
                </c:pt>
                <c:pt idx="2043">
                  <c:v>557.14285714285711</c:v>
                </c:pt>
                <c:pt idx="2044">
                  <c:v>543.33333333333337</c:v>
                </c:pt>
                <c:pt idx="2045">
                  <c:v>580.95238095238108</c:v>
                </c:pt>
                <c:pt idx="2046">
                  <c:v>594.28571428571422</c:v>
                </c:pt>
                <c:pt idx="2047">
                  <c:v>606.19047619047615</c:v>
                </c:pt>
                <c:pt idx="2048">
                  <c:v>611.90476190476193</c:v>
                </c:pt>
                <c:pt idx="2049">
                  <c:v>597.61904761904771</c:v>
                </c:pt>
                <c:pt idx="2050">
                  <c:v>657.14285714285711</c:v>
                </c:pt>
                <c:pt idx="2051">
                  <c:v>678.09523809523796</c:v>
                </c:pt>
                <c:pt idx="2052">
                  <c:v>680.47619047619071</c:v>
                </c:pt>
                <c:pt idx="2053">
                  <c:v>702.38095238095241</c:v>
                </c:pt>
                <c:pt idx="2054">
                  <c:v>661.90476190476193</c:v>
                </c:pt>
                <c:pt idx="2055">
                  <c:v>718.09523809523796</c:v>
                </c:pt>
                <c:pt idx="2056">
                  <c:v>743.80952380952351</c:v>
                </c:pt>
                <c:pt idx="2057">
                  <c:v>805.23809523809541</c:v>
                </c:pt>
                <c:pt idx="2058">
                  <c:v>778.09523809523796</c:v>
                </c:pt>
                <c:pt idx="2059">
                  <c:v>820.95238095238108</c:v>
                </c:pt>
                <c:pt idx="2060">
                  <c:v>771.42857142857156</c:v>
                </c:pt>
                <c:pt idx="2061">
                  <c:v>852.38095238095229</c:v>
                </c:pt>
                <c:pt idx="2062">
                  <c:v>882.38095238095229</c:v>
                </c:pt>
                <c:pt idx="2063">
                  <c:v>859.52380952380952</c:v>
                </c:pt>
                <c:pt idx="2064">
                  <c:v>921.90476190476181</c:v>
                </c:pt>
                <c:pt idx="2065">
                  <c:v>896.19047619047615</c:v>
                </c:pt>
                <c:pt idx="2066">
                  <c:v>985.71428571428567</c:v>
                </c:pt>
                <c:pt idx="2067">
                  <c:v>1025.714285714286</c:v>
                </c:pt>
                <c:pt idx="2068">
                  <c:v>1020.4761904761906</c:v>
                </c:pt>
                <c:pt idx="2069">
                  <c:v>1058.571428571428</c:v>
                </c:pt>
                <c:pt idx="2070">
                  <c:v>1151.9047619047622</c:v>
                </c:pt>
                <c:pt idx="2071">
                  <c:v>1201.9047619047622</c:v>
                </c:pt>
                <c:pt idx="2072">
                  <c:v>1246.1904761904757</c:v>
                </c:pt>
                <c:pt idx="2073">
                  <c:v>1286.6666666666665</c:v>
                </c:pt>
                <c:pt idx="2074">
                  <c:v>1331.4285714285716</c:v>
                </c:pt>
                <c:pt idx="2075">
                  <c:v>1434.7619047619048</c:v>
                </c:pt>
                <c:pt idx="2076">
                  <c:v>1432.8571428571427</c:v>
                </c:pt>
                <c:pt idx="2077">
                  <c:v>1504.7619047619048</c:v>
                </c:pt>
                <c:pt idx="2078">
                  <c:v>1624.2857142857144</c:v>
                </c:pt>
                <c:pt idx="2079">
                  <c:v>1646.6666666666665</c:v>
                </c:pt>
                <c:pt idx="2080">
                  <c:v>1791.9047619047622</c:v>
                </c:pt>
                <c:pt idx="2081">
                  <c:v>1887.1428571428571</c:v>
                </c:pt>
                <c:pt idx="2082">
                  <c:v>1912.8571428571427</c:v>
                </c:pt>
                <c:pt idx="2083">
                  <c:v>2039.5238095238094</c:v>
                </c:pt>
                <c:pt idx="2084">
                  <c:v>2131.9047619047615</c:v>
                </c:pt>
                <c:pt idx="2085">
                  <c:v>2255.7142857142853</c:v>
                </c:pt>
                <c:pt idx="2086">
                  <c:v>2456.1904761904761</c:v>
                </c:pt>
                <c:pt idx="2087">
                  <c:v>2612.3809523809527</c:v>
                </c:pt>
                <c:pt idx="2088">
                  <c:v>2677.1428571428564</c:v>
                </c:pt>
                <c:pt idx="2089">
                  <c:v>2906.1904761904761</c:v>
                </c:pt>
                <c:pt idx="2090">
                  <c:v>2965.238095238095</c:v>
                </c:pt>
                <c:pt idx="2091">
                  <c:v>3198.0952380952385</c:v>
                </c:pt>
                <c:pt idx="2092">
                  <c:v>3320</c:v>
                </c:pt>
                <c:pt idx="2093">
                  <c:v>3483.3333333333344</c:v>
                </c:pt>
                <c:pt idx="2094">
                  <c:v>3661.4285714285706</c:v>
                </c:pt>
                <c:pt idx="2095">
                  <c:v>3884.2857142857142</c:v>
                </c:pt>
                <c:pt idx="2096">
                  <c:v>3921.4285714285706</c:v>
                </c:pt>
                <c:pt idx="2097">
                  <c:v>4208.0952380952394</c:v>
                </c:pt>
                <c:pt idx="2098">
                  <c:v>4400</c:v>
                </c:pt>
                <c:pt idx="2099">
                  <c:v>4476.1904761904771</c:v>
                </c:pt>
                <c:pt idx="2100">
                  <c:v>4610.9523809523807</c:v>
                </c:pt>
                <c:pt idx="2101">
                  <c:v>4755.7142857142844</c:v>
                </c:pt>
                <c:pt idx="2102">
                  <c:v>4776.1904761904771</c:v>
                </c:pt>
                <c:pt idx="2103">
                  <c:v>4800.9523809523807</c:v>
                </c:pt>
                <c:pt idx="2104">
                  <c:v>4660.4761904761899</c:v>
                </c:pt>
                <c:pt idx="2105">
                  <c:v>4693.8095238095248</c:v>
                </c:pt>
                <c:pt idx="2106">
                  <c:v>4685.2380952380927</c:v>
                </c:pt>
                <c:pt idx="2107">
                  <c:v>4620.9523809523807</c:v>
                </c:pt>
                <c:pt idx="2108">
                  <c:v>4429.5238095238101</c:v>
                </c:pt>
                <c:pt idx="2109">
                  <c:v>4397.6190476190486</c:v>
                </c:pt>
                <c:pt idx="2110">
                  <c:v>4226.6666666666688</c:v>
                </c:pt>
                <c:pt idx="2111">
                  <c:v>4100</c:v>
                </c:pt>
                <c:pt idx="2112">
                  <c:v>4010.9523809523812</c:v>
                </c:pt>
                <c:pt idx="2113">
                  <c:v>3754.2857142857142</c:v>
                </c:pt>
                <c:pt idx="2114">
                  <c:v>3678.0952380952385</c:v>
                </c:pt>
                <c:pt idx="2115">
                  <c:v>3457.6190476190473</c:v>
                </c:pt>
                <c:pt idx="2116">
                  <c:v>3321.4285714285706</c:v>
                </c:pt>
                <c:pt idx="2117">
                  <c:v>3230.9523809523812</c:v>
                </c:pt>
                <c:pt idx="2118">
                  <c:v>2974.2857142857142</c:v>
                </c:pt>
                <c:pt idx="2119">
                  <c:v>3007.1428571428564</c:v>
                </c:pt>
                <c:pt idx="2120">
                  <c:v>2852.8571428571436</c:v>
                </c:pt>
                <c:pt idx="2121">
                  <c:v>2726.1904761904761</c:v>
                </c:pt>
                <c:pt idx="2122">
                  <c:v>2624.2857142857142</c:v>
                </c:pt>
                <c:pt idx="2123">
                  <c:v>2448.5714285714294</c:v>
                </c:pt>
                <c:pt idx="2124">
                  <c:v>2325.7142857142853</c:v>
                </c:pt>
                <c:pt idx="2125">
                  <c:v>2315.7142857142853</c:v>
                </c:pt>
                <c:pt idx="2126">
                  <c:v>2241.9047619047615</c:v>
                </c:pt>
                <c:pt idx="2127">
                  <c:v>2208.5714285714294</c:v>
                </c:pt>
                <c:pt idx="2128">
                  <c:v>2070</c:v>
                </c:pt>
                <c:pt idx="2129">
                  <c:v>2008.571428571428</c:v>
                </c:pt>
                <c:pt idx="2130">
                  <c:v>2001.9047619047622</c:v>
                </c:pt>
                <c:pt idx="2131">
                  <c:v>1916.1904761904757</c:v>
                </c:pt>
                <c:pt idx="2132">
                  <c:v>1835.2380952380952</c:v>
                </c:pt>
                <c:pt idx="2133">
                  <c:v>1807.1428571428571</c:v>
                </c:pt>
                <c:pt idx="2134">
                  <c:v>1739.0476190476193</c:v>
                </c:pt>
                <c:pt idx="2135">
                  <c:v>1710.9523809523807</c:v>
                </c:pt>
                <c:pt idx="2136">
                  <c:v>1733.8095238095236</c:v>
                </c:pt>
                <c:pt idx="2137">
                  <c:v>1663.8095238095239</c:v>
                </c:pt>
                <c:pt idx="2138">
                  <c:v>1656.6666666666665</c:v>
                </c:pt>
                <c:pt idx="2139">
                  <c:v>1622.3809523809523</c:v>
                </c:pt>
                <c:pt idx="2140">
                  <c:v>1587.1428571428571</c:v>
                </c:pt>
                <c:pt idx="2141">
                  <c:v>1559.0476190476193</c:v>
                </c:pt>
                <c:pt idx="2142">
                  <c:v>1530.9523809523807</c:v>
                </c:pt>
                <c:pt idx="2143">
                  <c:v>1460.9523809523807</c:v>
                </c:pt>
                <c:pt idx="2144">
                  <c:v>1470.9523809523807</c:v>
                </c:pt>
                <c:pt idx="2145">
                  <c:v>1468.0952380952378</c:v>
                </c:pt>
                <c:pt idx="2146">
                  <c:v>1418.571428571428</c:v>
                </c:pt>
                <c:pt idx="2147">
                  <c:v>1464.7619047619048</c:v>
                </c:pt>
                <c:pt idx="2148">
                  <c:v>1406.1904761904757</c:v>
                </c:pt>
                <c:pt idx="2149">
                  <c:v>1377.1428571428571</c:v>
                </c:pt>
                <c:pt idx="2150">
                  <c:v>1386.1904761904757</c:v>
                </c:pt>
                <c:pt idx="2151">
                  <c:v>1367.6190476190473</c:v>
                </c:pt>
                <c:pt idx="2152">
                  <c:v>1378.571428571428</c:v>
                </c:pt>
                <c:pt idx="2153">
                  <c:v>1273.3333333333328</c:v>
                </c:pt>
                <c:pt idx="2154">
                  <c:v>1364.761904761905</c:v>
                </c:pt>
                <c:pt idx="2155">
                  <c:v>1269.5238095238094</c:v>
                </c:pt>
                <c:pt idx="2156">
                  <c:v>1313.3333333333328</c:v>
                </c:pt>
                <c:pt idx="2157">
                  <c:v>1267.6190476190473</c:v>
                </c:pt>
                <c:pt idx="2158">
                  <c:v>1292.3809523809523</c:v>
                </c:pt>
                <c:pt idx="2159">
                  <c:v>1269.5238095238094</c:v>
                </c:pt>
                <c:pt idx="2160">
                  <c:v>1238.0952380952378</c:v>
                </c:pt>
                <c:pt idx="2161">
                  <c:v>1254.761904761905</c:v>
                </c:pt>
                <c:pt idx="2162">
                  <c:v>1248.571428571428</c:v>
                </c:pt>
                <c:pt idx="2163">
                  <c:v>1274.761904761905</c:v>
                </c:pt>
                <c:pt idx="2164">
                  <c:v>1238.571428571428</c:v>
                </c:pt>
                <c:pt idx="2165">
                  <c:v>1247.1428571428571</c:v>
                </c:pt>
                <c:pt idx="2166">
                  <c:v>1241.9047619047622</c:v>
                </c:pt>
                <c:pt idx="2167">
                  <c:v>1301.4285714285716</c:v>
                </c:pt>
                <c:pt idx="2168">
                  <c:v>1291.9047619047622</c:v>
                </c:pt>
                <c:pt idx="2169">
                  <c:v>1256.1904761904757</c:v>
                </c:pt>
                <c:pt idx="2170">
                  <c:v>1310.4761904761906</c:v>
                </c:pt>
                <c:pt idx="2171">
                  <c:v>1272.8571428571427</c:v>
                </c:pt>
                <c:pt idx="2172">
                  <c:v>1242.3809523809523</c:v>
                </c:pt>
                <c:pt idx="2173">
                  <c:v>1267.1428571428571</c:v>
                </c:pt>
                <c:pt idx="2174">
                  <c:v>1235.7142857142858</c:v>
                </c:pt>
                <c:pt idx="2175">
                  <c:v>1251.4285714285716</c:v>
                </c:pt>
                <c:pt idx="2176">
                  <c:v>1240</c:v>
                </c:pt>
                <c:pt idx="2177">
                  <c:v>1273.8095238095239</c:v>
                </c:pt>
                <c:pt idx="2178">
                  <c:v>1247.6190476190473</c:v>
                </c:pt>
                <c:pt idx="2179">
                  <c:v>1268.571428571428</c:v>
                </c:pt>
                <c:pt idx="2180">
                  <c:v>1296.1904761904757</c:v>
                </c:pt>
                <c:pt idx="2181">
                  <c:v>1283.3333333333328</c:v>
                </c:pt>
                <c:pt idx="2182">
                  <c:v>1283.8095238095239</c:v>
                </c:pt>
                <c:pt idx="2183">
                  <c:v>1341.9047619047622</c:v>
                </c:pt>
                <c:pt idx="2184">
                  <c:v>1313.8095238095239</c:v>
                </c:pt>
                <c:pt idx="2185">
                  <c:v>1337.1428571428571</c:v>
                </c:pt>
                <c:pt idx="2186">
                  <c:v>1288.0952380952378</c:v>
                </c:pt>
                <c:pt idx="2187">
                  <c:v>1335.2380952380952</c:v>
                </c:pt>
                <c:pt idx="2188">
                  <c:v>1368.571428571428</c:v>
                </c:pt>
                <c:pt idx="2189">
                  <c:v>1393.3333333333328</c:v>
                </c:pt>
                <c:pt idx="2190">
                  <c:v>1337.6190476190473</c:v>
                </c:pt>
                <c:pt idx="2191">
                  <c:v>1370.4761904761906</c:v>
                </c:pt>
                <c:pt idx="2192">
                  <c:v>1389.5238095238094</c:v>
                </c:pt>
                <c:pt idx="2193">
                  <c:v>1398.0952380952378</c:v>
                </c:pt>
                <c:pt idx="2194">
                  <c:v>1373.8095238095239</c:v>
                </c:pt>
                <c:pt idx="2195">
                  <c:v>1502.3809523809523</c:v>
                </c:pt>
                <c:pt idx="2196">
                  <c:v>1440.9523809523807</c:v>
                </c:pt>
                <c:pt idx="2197">
                  <c:v>1543.3333333333328</c:v>
                </c:pt>
                <c:pt idx="2198">
                  <c:v>1506.6666666666665</c:v>
                </c:pt>
                <c:pt idx="2199">
                  <c:v>1568.571428571428</c:v>
                </c:pt>
                <c:pt idx="2200">
                  <c:v>1579.0476190476193</c:v>
                </c:pt>
                <c:pt idx="2201">
                  <c:v>1642.8571428571427</c:v>
                </c:pt>
                <c:pt idx="2202">
                  <c:v>1609.5238095238094</c:v>
                </c:pt>
                <c:pt idx="2203">
                  <c:v>1689.5238095238094</c:v>
                </c:pt>
                <c:pt idx="2204">
                  <c:v>1717.6190476190473</c:v>
                </c:pt>
                <c:pt idx="2205">
                  <c:v>1740.4761904761906</c:v>
                </c:pt>
                <c:pt idx="2206">
                  <c:v>1808.571428571428</c:v>
                </c:pt>
                <c:pt idx="2207">
                  <c:v>1807.1428571428571</c:v>
                </c:pt>
                <c:pt idx="2208">
                  <c:v>1898.571428571428</c:v>
                </c:pt>
                <c:pt idx="2209">
                  <c:v>1932.3809523809523</c:v>
                </c:pt>
                <c:pt idx="2210">
                  <c:v>2044.2857142857144</c:v>
                </c:pt>
                <c:pt idx="2211">
                  <c:v>2058.0952380952385</c:v>
                </c:pt>
                <c:pt idx="2212">
                  <c:v>2113.8095238095248</c:v>
                </c:pt>
                <c:pt idx="2213">
                  <c:v>2255.238095238095</c:v>
                </c:pt>
                <c:pt idx="2214">
                  <c:v>2323.8095238095248</c:v>
                </c:pt>
                <c:pt idx="2215">
                  <c:v>2436.1904761904761</c:v>
                </c:pt>
                <c:pt idx="2216">
                  <c:v>2471.9047619047615</c:v>
                </c:pt>
                <c:pt idx="2217">
                  <c:v>2609.5238095238092</c:v>
                </c:pt>
                <c:pt idx="2218">
                  <c:v>2730.9523809523812</c:v>
                </c:pt>
                <c:pt idx="2219">
                  <c:v>2840</c:v>
                </c:pt>
                <c:pt idx="2220">
                  <c:v>2970.9523809523812</c:v>
                </c:pt>
                <c:pt idx="2221">
                  <c:v>3134.2857142857142</c:v>
                </c:pt>
                <c:pt idx="2222">
                  <c:v>3260.4761904761908</c:v>
                </c:pt>
                <c:pt idx="2223">
                  <c:v>3518.5714285714294</c:v>
                </c:pt>
                <c:pt idx="2224">
                  <c:v>3778.0952380952385</c:v>
                </c:pt>
                <c:pt idx="2225">
                  <c:v>4007.6190476190473</c:v>
                </c:pt>
                <c:pt idx="2226">
                  <c:v>4264.7619047619064</c:v>
                </c:pt>
                <c:pt idx="2227">
                  <c:v>4568.5714285714294</c:v>
                </c:pt>
                <c:pt idx="2228">
                  <c:v>4871.4285714285725</c:v>
                </c:pt>
                <c:pt idx="2229">
                  <c:v>5327.6190476190486</c:v>
                </c:pt>
                <c:pt idx="2230">
                  <c:v>5609.0476190476193</c:v>
                </c:pt>
                <c:pt idx="2231">
                  <c:v>5961.9047619047615</c:v>
                </c:pt>
                <c:pt idx="2232">
                  <c:v>6145.2380952380927</c:v>
                </c:pt>
                <c:pt idx="2233">
                  <c:v>6474.7619047619064</c:v>
                </c:pt>
                <c:pt idx="2234">
                  <c:v>6669.5238095238101</c:v>
                </c:pt>
                <c:pt idx="2235">
                  <c:v>6757.1428571428569</c:v>
                </c:pt>
                <c:pt idx="2236">
                  <c:v>6928.5714285714294</c:v>
                </c:pt>
                <c:pt idx="2237">
                  <c:v>6865.7142857142844</c:v>
                </c:pt>
                <c:pt idx="2238">
                  <c:v>6777.6190476190486</c:v>
                </c:pt>
                <c:pt idx="2239">
                  <c:v>6768.5714285714294</c:v>
                </c:pt>
                <c:pt idx="2240">
                  <c:v>6711.9047619047615</c:v>
                </c:pt>
                <c:pt idx="2241">
                  <c:v>6702.3809523809514</c:v>
                </c:pt>
                <c:pt idx="2242">
                  <c:v>6552.8571428571422</c:v>
                </c:pt>
                <c:pt idx="2243">
                  <c:v>6344.2857142857138</c:v>
                </c:pt>
                <c:pt idx="2244">
                  <c:v>6245.7142857142844</c:v>
                </c:pt>
                <c:pt idx="2245">
                  <c:v>6131.4285714285725</c:v>
                </c:pt>
                <c:pt idx="2246">
                  <c:v>5808.5714285714294</c:v>
                </c:pt>
                <c:pt idx="2247">
                  <c:v>5639.5238095238101</c:v>
                </c:pt>
                <c:pt idx="2248">
                  <c:v>5492.8571428571422</c:v>
                </c:pt>
                <c:pt idx="2249">
                  <c:v>5303.3333333333321</c:v>
                </c:pt>
                <c:pt idx="2250">
                  <c:v>5027.1428571428569</c:v>
                </c:pt>
                <c:pt idx="2251">
                  <c:v>4766.1904761904771</c:v>
                </c:pt>
                <c:pt idx="2252">
                  <c:v>4664.2857142857138</c:v>
                </c:pt>
                <c:pt idx="2253">
                  <c:v>4456.6666666666688</c:v>
                </c:pt>
                <c:pt idx="2254">
                  <c:v>4361.9047619047615</c:v>
                </c:pt>
                <c:pt idx="2255">
                  <c:v>4168.0952380952394</c:v>
                </c:pt>
                <c:pt idx="2256">
                  <c:v>4105.2380952380927</c:v>
                </c:pt>
                <c:pt idx="2257">
                  <c:v>3948.5714285714294</c:v>
                </c:pt>
                <c:pt idx="2258">
                  <c:v>3696.6666666666656</c:v>
                </c:pt>
                <c:pt idx="2259">
                  <c:v>3667.1428571428564</c:v>
                </c:pt>
                <c:pt idx="2260">
                  <c:v>3465.238095238095</c:v>
                </c:pt>
                <c:pt idx="2261">
                  <c:v>3386.1904761904761</c:v>
                </c:pt>
                <c:pt idx="2262">
                  <c:v>3222.8571428571436</c:v>
                </c:pt>
                <c:pt idx="2263">
                  <c:v>3100.4761904761908</c:v>
                </c:pt>
                <c:pt idx="2264">
                  <c:v>3033.3333333333344</c:v>
                </c:pt>
                <c:pt idx="2265">
                  <c:v>2814.2857142857142</c:v>
                </c:pt>
                <c:pt idx="2266">
                  <c:v>2666.6666666666656</c:v>
                </c:pt>
                <c:pt idx="2267">
                  <c:v>2481.4285714285706</c:v>
                </c:pt>
                <c:pt idx="2268">
                  <c:v>2407.6190476190477</c:v>
                </c:pt>
                <c:pt idx="2269">
                  <c:v>2320.4761904761908</c:v>
                </c:pt>
                <c:pt idx="2270">
                  <c:v>2211.4285714285711</c:v>
                </c:pt>
                <c:pt idx="2271">
                  <c:v>2109.0476190476188</c:v>
                </c:pt>
                <c:pt idx="2272">
                  <c:v>1982.8571428571424</c:v>
                </c:pt>
                <c:pt idx="2273">
                  <c:v>1880.4761904761906</c:v>
                </c:pt>
                <c:pt idx="2274">
                  <c:v>1805.7142857142858</c:v>
                </c:pt>
                <c:pt idx="2275">
                  <c:v>1678.0952380952378</c:v>
                </c:pt>
                <c:pt idx="2276">
                  <c:v>1564.7619047619048</c:v>
                </c:pt>
                <c:pt idx="2277">
                  <c:v>1540</c:v>
                </c:pt>
                <c:pt idx="2278">
                  <c:v>1406.6666666666665</c:v>
                </c:pt>
                <c:pt idx="2279">
                  <c:v>1344.761904761905</c:v>
                </c:pt>
                <c:pt idx="2280">
                  <c:v>1323.8095238095239</c:v>
                </c:pt>
                <c:pt idx="2281">
                  <c:v>1239.5238095238094</c:v>
                </c:pt>
                <c:pt idx="2282">
                  <c:v>1140</c:v>
                </c:pt>
                <c:pt idx="2283">
                  <c:v>1120.4761904761906</c:v>
                </c:pt>
                <c:pt idx="2284">
                  <c:v>1101.9047619047622</c:v>
                </c:pt>
                <c:pt idx="2285">
                  <c:v>954.28571428571422</c:v>
                </c:pt>
                <c:pt idx="2286">
                  <c:v>937.61904761904771</c:v>
                </c:pt>
                <c:pt idx="2287">
                  <c:v>944.76190476190459</c:v>
                </c:pt>
                <c:pt idx="2288">
                  <c:v>892.38095238095229</c:v>
                </c:pt>
                <c:pt idx="2289">
                  <c:v>855.23809523809541</c:v>
                </c:pt>
                <c:pt idx="2290">
                  <c:v>779.52380952380952</c:v>
                </c:pt>
                <c:pt idx="2291">
                  <c:v>767.61904761904771</c:v>
                </c:pt>
                <c:pt idx="2292">
                  <c:v>750</c:v>
                </c:pt>
                <c:pt idx="2293">
                  <c:v>722.85714285714278</c:v>
                </c:pt>
                <c:pt idx="2294">
                  <c:v>676.19047619047615</c:v>
                </c:pt>
                <c:pt idx="2295">
                  <c:v>666.19047619047615</c:v>
                </c:pt>
                <c:pt idx="2296">
                  <c:v>660</c:v>
                </c:pt>
                <c:pt idx="2297">
                  <c:v>613.33333333333337</c:v>
                </c:pt>
                <c:pt idx="2298">
                  <c:v>610.95238095238108</c:v>
                </c:pt>
                <c:pt idx="2299">
                  <c:v>562.38095238095241</c:v>
                </c:pt>
                <c:pt idx="2300">
                  <c:v>563.80952380952351</c:v>
                </c:pt>
                <c:pt idx="2301">
                  <c:v>530.47619047619071</c:v>
                </c:pt>
                <c:pt idx="2302">
                  <c:v>528.09523809523796</c:v>
                </c:pt>
                <c:pt idx="2303">
                  <c:v>528.57142857142856</c:v>
                </c:pt>
                <c:pt idx="2304">
                  <c:v>528.57142857142856</c:v>
                </c:pt>
                <c:pt idx="2305">
                  <c:v>484.76190476190465</c:v>
                </c:pt>
                <c:pt idx="2306">
                  <c:v>494.76190476190465</c:v>
                </c:pt>
                <c:pt idx="2307">
                  <c:v>438.57142857142856</c:v>
                </c:pt>
                <c:pt idx="2308">
                  <c:v>462.38095238095235</c:v>
                </c:pt>
                <c:pt idx="2309">
                  <c:v>412.38095238095235</c:v>
                </c:pt>
                <c:pt idx="2310">
                  <c:v>428.57142857142856</c:v>
                </c:pt>
                <c:pt idx="2311">
                  <c:v>382.38095238095235</c:v>
                </c:pt>
                <c:pt idx="2312">
                  <c:v>398.09523809523802</c:v>
                </c:pt>
                <c:pt idx="2313">
                  <c:v>373.80952380952385</c:v>
                </c:pt>
                <c:pt idx="2314">
                  <c:v>343.33333333333331</c:v>
                </c:pt>
                <c:pt idx="2315">
                  <c:v>382.38095238095235</c:v>
                </c:pt>
                <c:pt idx="2316">
                  <c:v>339.52380952380952</c:v>
                </c:pt>
                <c:pt idx="2317">
                  <c:v>333.80952380952385</c:v>
                </c:pt>
                <c:pt idx="2318">
                  <c:v>336.66666666666674</c:v>
                </c:pt>
                <c:pt idx="2319">
                  <c:v>306.66666666666674</c:v>
                </c:pt>
                <c:pt idx="2320">
                  <c:v>307.14285714285717</c:v>
                </c:pt>
                <c:pt idx="2321">
                  <c:v>321.42857142857127</c:v>
                </c:pt>
                <c:pt idx="2322">
                  <c:v>328.57142857142856</c:v>
                </c:pt>
                <c:pt idx="2323">
                  <c:v>301.90476190476193</c:v>
                </c:pt>
                <c:pt idx="2324">
                  <c:v>282.85714285714283</c:v>
                </c:pt>
                <c:pt idx="2325">
                  <c:v>289.04761904761898</c:v>
                </c:pt>
                <c:pt idx="2326">
                  <c:v>259.04761904761898</c:v>
                </c:pt>
                <c:pt idx="2327">
                  <c:v>286.66666666666674</c:v>
                </c:pt>
                <c:pt idx="2328">
                  <c:v>275.71428571428567</c:v>
                </c:pt>
                <c:pt idx="2329">
                  <c:v>260.95238095238091</c:v>
                </c:pt>
                <c:pt idx="2330">
                  <c:v>253.8095238095238</c:v>
                </c:pt>
                <c:pt idx="2331">
                  <c:v>260.95238095238091</c:v>
                </c:pt>
                <c:pt idx="2332">
                  <c:v>257.61904761904771</c:v>
                </c:pt>
                <c:pt idx="2333">
                  <c:v>218.57142857142858</c:v>
                </c:pt>
                <c:pt idx="2334">
                  <c:v>251.42857142857142</c:v>
                </c:pt>
                <c:pt idx="2335">
                  <c:v>207.61904761904759</c:v>
                </c:pt>
                <c:pt idx="2336">
                  <c:v>220.47619047619045</c:v>
                </c:pt>
                <c:pt idx="2337">
                  <c:v>219.04761904761907</c:v>
                </c:pt>
                <c:pt idx="2338">
                  <c:v>215.71428571428564</c:v>
                </c:pt>
                <c:pt idx="2339">
                  <c:v>220</c:v>
                </c:pt>
                <c:pt idx="2340">
                  <c:v>216.66666666666663</c:v>
                </c:pt>
                <c:pt idx="2341">
                  <c:v>203.8095238095238</c:v>
                </c:pt>
                <c:pt idx="2342">
                  <c:v>180.95238095238099</c:v>
                </c:pt>
                <c:pt idx="2343">
                  <c:v>194.28571428571428</c:v>
                </c:pt>
                <c:pt idx="2344">
                  <c:v>177.61904761904759</c:v>
                </c:pt>
                <c:pt idx="2345">
                  <c:v>212.85714285714289</c:v>
                </c:pt>
                <c:pt idx="2346">
                  <c:v>169.52380952380952</c:v>
                </c:pt>
                <c:pt idx="2347">
                  <c:v>182.85714285714289</c:v>
                </c:pt>
                <c:pt idx="2348">
                  <c:v>173.8095238095238</c:v>
                </c:pt>
                <c:pt idx="2349">
                  <c:v>177.14285714285711</c:v>
                </c:pt>
                <c:pt idx="2350">
                  <c:v>172.38095238095241</c:v>
                </c:pt>
                <c:pt idx="2351">
                  <c:v>178.57142857142858</c:v>
                </c:pt>
                <c:pt idx="2352">
                  <c:v>165.71428571428564</c:v>
                </c:pt>
                <c:pt idx="2353">
                  <c:v>153.8095238095238</c:v>
                </c:pt>
                <c:pt idx="2354">
                  <c:v>152.38095238095241</c:v>
                </c:pt>
                <c:pt idx="2355">
                  <c:v>147.14285714285711</c:v>
                </c:pt>
                <c:pt idx="2356">
                  <c:v>153.8095238095238</c:v>
                </c:pt>
                <c:pt idx="2357">
                  <c:v>150.95238095238099</c:v>
                </c:pt>
                <c:pt idx="2358">
                  <c:v>156.1904761904762</c:v>
                </c:pt>
                <c:pt idx="2359">
                  <c:v>136.66666666666663</c:v>
                </c:pt>
                <c:pt idx="2360">
                  <c:v>132.85714285714289</c:v>
                </c:pt>
                <c:pt idx="2361">
                  <c:v>131.90476190476187</c:v>
                </c:pt>
                <c:pt idx="2362">
                  <c:v>147.61904761904759</c:v>
                </c:pt>
                <c:pt idx="2363">
                  <c:v>148.57142857142858</c:v>
                </c:pt>
                <c:pt idx="2364">
                  <c:v>130.47619047619048</c:v>
                </c:pt>
                <c:pt idx="2365">
                  <c:v>139.04761904761907</c:v>
                </c:pt>
                <c:pt idx="2366">
                  <c:v>119.5238095238095</c:v>
                </c:pt>
                <c:pt idx="2367">
                  <c:v>120.95238095238093</c:v>
                </c:pt>
                <c:pt idx="2368">
                  <c:v>128.57142857142858</c:v>
                </c:pt>
                <c:pt idx="2369">
                  <c:v>120</c:v>
                </c:pt>
                <c:pt idx="2370">
                  <c:v>124.28571428571429</c:v>
                </c:pt>
                <c:pt idx="2371">
                  <c:v>114.28571428571429</c:v>
                </c:pt>
                <c:pt idx="2372">
                  <c:v>131.42857142857142</c:v>
                </c:pt>
                <c:pt idx="2373">
                  <c:v>122.85714285714285</c:v>
                </c:pt>
                <c:pt idx="2374">
                  <c:v>100</c:v>
                </c:pt>
                <c:pt idx="2375">
                  <c:v>118.09523809523809</c:v>
                </c:pt>
                <c:pt idx="2376">
                  <c:v>122.85714285714285</c:v>
                </c:pt>
                <c:pt idx="2377">
                  <c:v>101.9047619047619</c:v>
                </c:pt>
                <c:pt idx="2378">
                  <c:v>107.61904761904762</c:v>
                </c:pt>
                <c:pt idx="2379">
                  <c:v>104.76190476190477</c:v>
                </c:pt>
                <c:pt idx="2380">
                  <c:v>105.71428571428572</c:v>
                </c:pt>
                <c:pt idx="2381">
                  <c:v>101.9047619047619</c:v>
                </c:pt>
                <c:pt idx="2382">
                  <c:v>101.42857142857142</c:v>
                </c:pt>
                <c:pt idx="2383">
                  <c:v>114.76190476190477</c:v>
                </c:pt>
                <c:pt idx="2384">
                  <c:v>107.14285714285712</c:v>
                </c:pt>
                <c:pt idx="2385">
                  <c:v>98.095238095238102</c:v>
                </c:pt>
                <c:pt idx="2386">
                  <c:v>101.9047619047619</c:v>
                </c:pt>
                <c:pt idx="2387">
                  <c:v>104.28571428571429</c:v>
                </c:pt>
                <c:pt idx="2388">
                  <c:v>86.190476190476161</c:v>
                </c:pt>
                <c:pt idx="2389">
                  <c:v>92.857142857142833</c:v>
                </c:pt>
                <c:pt idx="2390">
                  <c:v>90</c:v>
                </c:pt>
                <c:pt idx="2391">
                  <c:v>99.047619047619051</c:v>
                </c:pt>
                <c:pt idx="2392">
                  <c:v>85.238095238095241</c:v>
                </c:pt>
                <c:pt idx="2393">
                  <c:v>87.142857142857125</c:v>
                </c:pt>
                <c:pt idx="2394">
                  <c:v>103.80952380952381</c:v>
                </c:pt>
                <c:pt idx="2395">
                  <c:v>81.428571428571416</c:v>
                </c:pt>
                <c:pt idx="2396">
                  <c:v>85.714285714285722</c:v>
                </c:pt>
                <c:pt idx="2397">
                  <c:v>82.38095238095238</c:v>
                </c:pt>
                <c:pt idx="2398">
                  <c:v>89.047619047619051</c:v>
                </c:pt>
                <c:pt idx="2399">
                  <c:v>79.047619047619079</c:v>
                </c:pt>
                <c:pt idx="2400">
                  <c:v>77.142857142857125</c:v>
                </c:pt>
                <c:pt idx="2401">
                  <c:v>86.190476190476161</c:v>
                </c:pt>
                <c:pt idx="2402">
                  <c:v>85.238095238095241</c:v>
                </c:pt>
                <c:pt idx="2403">
                  <c:v>95.238095238095241</c:v>
                </c:pt>
                <c:pt idx="2404">
                  <c:v>90.476190476190453</c:v>
                </c:pt>
                <c:pt idx="2405">
                  <c:v>87.61904761904762</c:v>
                </c:pt>
                <c:pt idx="2406">
                  <c:v>81.428571428571416</c:v>
                </c:pt>
                <c:pt idx="2407">
                  <c:v>80.476190476190453</c:v>
                </c:pt>
                <c:pt idx="2408">
                  <c:v>68.095238095238102</c:v>
                </c:pt>
                <c:pt idx="2409">
                  <c:v>89.523809523809518</c:v>
                </c:pt>
                <c:pt idx="2410">
                  <c:v>73.80952380952381</c:v>
                </c:pt>
                <c:pt idx="2411">
                  <c:v>79.523809523809518</c:v>
                </c:pt>
                <c:pt idx="2412">
                  <c:v>81.904761904761898</c:v>
                </c:pt>
                <c:pt idx="2413">
                  <c:v>70.952380952380935</c:v>
                </c:pt>
                <c:pt idx="2414">
                  <c:v>68.095238095238102</c:v>
                </c:pt>
                <c:pt idx="2415">
                  <c:v>60.952380952380949</c:v>
                </c:pt>
                <c:pt idx="2416">
                  <c:v>73.80952380952381</c:v>
                </c:pt>
                <c:pt idx="2417">
                  <c:v>70</c:v>
                </c:pt>
                <c:pt idx="2418">
                  <c:v>82.38095238095238</c:v>
                </c:pt>
                <c:pt idx="2419">
                  <c:v>75.238095238095241</c:v>
                </c:pt>
                <c:pt idx="2420">
                  <c:v>67.61904761904762</c:v>
                </c:pt>
                <c:pt idx="2421">
                  <c:v>76.666666666666657</c:v>
                </c:pt>
                <c:pt idx="2422">
                  <c:v>62.857142857142847</c:v>
                </c:pt>
                <c:pt idx="2423">
                  <c:v>72.857142857142833</c:v>
                </c:pt>
                <c:pt idx="2424">
                  <c:v>69.047619047619079</c:v>
                </c:pt>
                <c:pt idx="2425">
                  <c:v>80.952380952380935</c:v>
                </c:pt>
                <c:pt idx="2426">
                  <c:v>77.61904761904762</c:v>
                </c:pt>
                <c:pt idx="2427">
                  <c:v>61.904761904761905</c:v>
                </c:pt>
                <c:pt idx="2428">
                  <c:v>68.095238095238102</c:v>
                </c:pt>
                <c:pt idx="2429">
                  <c:v>66.666666666666657</c:v>
                </c:pt>
                <c:pt idx="2430">
                  <c:v>75.714285714285722</c:v>
                </c:pt>
                <c:pt idx="2431">
                  <c:v>71.904761904761898</c:v>
                </c:pt>
                <c:pt idx="2432">
                  <c:v>70</c:v>
                </c:pt>
                <c:pt idx="2433">
                  <c:v>69.523809523809518</c:v>
                </c:pt>
                <c:pt idx="2434">
                  <c:v>69.047619047619079</c:v>
                </c:pt>
                <c:pt idx="2435">
                  <c:v>71.904761904761898</c:v>
                </c:pt>
                <c:pt idx="2436">
                  <c:v>74.285714285714292</c:v>
                </c:pt>
                <c:pt idx="2437">
                  <c:v>64.761904761904788</c:v>
                </c:pt>
                <c:pt idx="2438">
                  <c:v>65.714285714285722</c:v>
                </c:pt>
                <c:pt idx="2439">
                  <c:v>64.285714285714292</c:v>
                </c:pt>
                <c:pt idx="2440">
                  <c:v>67.142857142857125</c:v>
                </c:pt>
                <c:pt idx="2441">
                  <c:v>57.142857142857139</c:v>
                </c:pt>
                <c:pt idx="2442">
                  <c:v>74.761904761904788</c:v>
                </c:pt>
                <c:pt idx="2443">
                  <c:v>67.61904761904762</c:v>
                </c:pt>
                <c:pt idx="2444">
                  <c:v>56.190476190476197</c:v>
                </c:pt>
                <c:pt idx="2445">
                  <c:v>65.714285714285722</c:v>
                </c:pt>
                <c:pt idx="2446">
                  <c:v>59.047619047619044</c:v>
                </c:pt>
                <c:pt idx="2447">
                  <c:v>74.285714285714292</c:v>
                </c:pt>
                <c:pt idx="2448">
                  <c:v>60.476190476190474</c:v>
                </c:pt>
                <c:pt idx="2449">
                  <c:v>67.142857142857125</c:v>
                </c:pt>
                <c:pt idx="2450">
                  <c:v>60</c:v>
                </c:pt>
                <c:pt idx="2451">
                  <c:v>57.142857142857139</c:v>
                </c:pt>
                <c:pt idx="2452">
                  <c:v>58.095238095238102</c:v>
                </c:pt>
                <c:pt idx="2453">
                  <c:v>59.047619047619044</c:v>
                </c:pt>
                <c:pt idx="2454">
                  <c:v>58.571428571428555</c:v>
                </c:pt>
                <c:pt idx="2455">
                  <c:v>73.333333333333314</c:v>
                </c:pt>
                <c:pt idx="2456">
                  <c:v>55.238095238095248</c:v>
                </c:pt>
                <c:pt idx="2457">
                  <c:v>59.523809523809511</c:v>
                </c:pt>
                <c:pt idx="2458">
                  <c:v>64.285714285714292</c:v>
                </c:pt>
                <c:pt idx="2459">
                  <c:v>55.238095238095248</c:v>
                </c:pt>
                <c:pt idx="2460">
                  <c:v>59.047619047619044</c:v>
                </c:pt>
                <c:pt idx="2461">
                  <c:v>65.714285714285722</c:v>
                </c:pt>
                <c:pt idx="2462">
                  <c:v>51.428571428571431</c:v>
                </c:pt>
                <c:pt idx="2463">
                  <c:v>55.714285714285715</c:v>
                </c:pt>
                <c:pt idx="2464">
                  <c:v>59.047619047619044</c:v>
                </c:pt>
                <c:pt idx="2465">
                  <c:v>60.952380952380949</c:v>
                </c:pt>
                <c:pt idx="2466">
                  <c:v>50.476190476190474</c:v>
                </c:pt>
                <c:pt idx="2467">
                  <c:v>59.047619047619044</c:v>
                </c:pt>
                <c:pt idx="2468">
                  <c:v>57.619047619047592</c:v>
                </c:pt>
                <c:pt idx="2469">
                  <c:v>68.571428571428555</c:v>
                </c:pt>
                <c:pt idx="2470">
                  <c:v>59.523809523809511</c:v>
                </c:pt>
                <c:pt idx="2471">
                  <c:v>67.142857142857125</c:v>
                </c:pt>
                <c:pt idx="2472">
                  <c:v>62.38095238095238</c:v>
                </c:pt>
                <c:pt idx="2473">
                  <c:v>50.952380952380949</c:v>
                </c:pt>
                <c:pt idx="2474">
                  <c:v>62.857142857142847</c:v>
                </c:pt>
                <c:pt idx="2475">
                  <c:v>53.333333333333329</c:v>
                </c:pt>
                <c:pt idx="2476">
                  <c:v>54.761904761904759</c:v>
                </c:pt>
                <c:pt idx="2477">
                  <c:v>57.142857142857139</c:v>
                </c:pt>
                <c:pt idx="2478">
                  <c:v>58.095238095238102</c:v>
                </c:pt>
                <c:pt idx="2479">
                  <c:v>60</c:v>
                </c:pt>
                <c:pt idx="2480">
                  <c:v>57.142857142857139</c:v>
                </c:pt>
                <c:pt idx="2481">
                  <c:v>52.857142857142847</c:v>
                </c:pt>
                <c:pt idx="2482">
                  <c:v>51.428571428571431</c:v>
                </c:pt>
                <c:pt idx="2483">
                  <c:v>56.66666666666665</c:v>
                </c:pt>
                <c:pt idx="2484">
                  <c:v>59.047619047619044</c:v>
                </c:pt>
                <c:pt idx="2485">
                  <c:v>62.857142857142847</c:v>
                </c:pt>
                <c:pt idx="2486">
                  <c:v>64.285714285714292</c:v>
                </c:pt>
                <c:pt idx="2487">
                  <c:v>58.571428571428555</c:v>
                </c:pt>
                <c:pt idx="2488">
                  <c:v>60.476190476190474</c:v>
                </c:pt>
                <c:pt idx="2489">
                  <c:v>60.476190476190474</c:v>
                </c:pt>
                <c:pt idx="2490">
                  <c:v>50.952380952380949</c:v>
                </c:pt>
                <c:pt idx="2491">
                  <c:v>55.714285714285715</c:v>
                </c:pt>
                <c:pt idx="2492">
                  <c:v>68.571428571428555</c:v>
                </c:pt>
                <c:pt idx="2493">
                  <c:v>54.285714285714285</c:v>
                </c:pt>
                <c:pt idx="2494">
                  <c:v>54.761904761904759</c:v>
                </c:pt>
                <c:pt idx="2495">
                  <c:v>52.38095238095238</c:v>
                </c:pt>
                <c:pt idx="2496">
                  <c:v>42.857142857142847</c:v>
                </c:pt>
                <c:pt idx="2497">
                  <c:v>62.38095238095238</c:v>
                </c:pt>
                <c:pt idx="2498">
                  <c:v>52.38095238095238</c:v>
                </c:pt>
                <c:pt idx="2499">
                  <c:v>58.571428571428555</c:v>
                </c:pt>
                <c:pt idx="2500">
                  <c:v>66.666666666666657</c:v>
                </c:pt>
                <c:pt idx="2501">
                  <c:v>58.095238095238102</c:v>
                </c:pt>
                <c:pt idx="2502">
                  <c:v>59.047619047619044</c:v>
                </c:pt>
                <c:pt idx="2503">
                  <c:v>60.476190476190474</c:v>
                </c:pt>
                <c:pt idx="2504">
                  <c:v>54.285714285714285</c:v>
                </c:pt>
                <c:pt idx="2505">
                  <c:v>59.523809523809511</c:v>
                </c:pt>
                <c:pt idx="2506">
                  <c:v>55.238095238095248</c:v>
                </c:pt>
                <c:pt idx="2507">
                  <c:v>56.66666666666665</c:v>
                </c:pt>
                <c:pt idx="2508">
                  <c:v>54.285714285714285</c:v>
                </c:pt>
                <c:pt idx="2509">
                  <c:v>50</c:v>
                </c:pt>
                <c:pt idx="2510">
                  <c:v>54.761904761904759</c:v>
                </c:pt>
                <c:pt idx="2511">
                  <c:v>50.952380952380949</c:v>
                </c:pt>
                <c:pt idx="2512">
                  <c:v>56.190476190476197</c:v>
                </c:pt>
                <c:pt idx="2513">
                  <c:v>54.761904761904759</c:v>
                </c:pt>
                <c:pt idx="2514">
                  <c:v>63.333333333333329</c:v>
                </c:pt>
                <c:pt idx="2515">
                  <c:v>43.333333333333329</c:v>
                </c:pt>
                <c:pt idx="2516">
                  <c:v>56.66666666666665</c:v>
                </c:pt>
                <c:pt idx="2517">
                  <c:v>55.714285714285715</c:v>
                </c:pt>
                <c:pt idx="2518">
                  <c:v>56.190476190476197</c:v>
                </c:pt>
                <c:pt idx="2519">
                  <c:v>61.428571428571431</c:v>
                </c:pt>
                <c:pt idx="2520">
                  <c:v>55.238095238095248</c:v>
                </c:pt>
                <c:pt idx="2521">
                  <c:v>56.66666666666665</c:v>
                </c:pt>
                <c:pt idx="2522">
                  <c:v>50</c:v>
                </c:pt>
                <c:pt idx="2523">
                  <c:v>61.904761904761905</c:v>
                </c:pt>
                <c:pt idx="2524">
                  <c:v>55.714285714285715</c:v>
                </c:pt>
                <c:pt idx="2525">
                  <c:v>53.333333333333329</c:v>
                </c:pt>
                <c:pt idx="2526">
                  <c:v>59.523809523809511</c:v>
                </c:pt>
                <c:pt idx="2527">
                  <c:v>51.428571428571431</c:v>
                </c:pt>
                <c:pt idx="2528">
                  <c:v>61.428571428571431</c:v>
                </c:pt>
                <c:pt idx="2529">
                  <c:v>60.952380952380949</c:v>
                </c:pt>
                <c:pt idx="2530">
                  <c:v>57.619047619047592</c:v>
                </c:pt>
                <c:pt idx="2531">
                  <c:v>66.190476190476161</c:v>
                </c:pt>
                <c:pt idx="2532">
                  <c:v>60</c:v>
                </c:pt>
                <c:pt idx="2533">
                  <c:v>76.190476190476161</c:v>
                </c:pt>
                <c:pt idx="2534">
                  <c:v>71.904761904761898</c:v>
                </c:pt>
                <c:pt idx="2535">
                  <c:v>62.857142857142847</c:v>
                </c:pt>
                <c:pt idx="2536">
                  <c:v>60.476190476190474</c:v>
                </c:pt>
                <c:pt idx="2537">
                  <c:v>64.285714285714292</c:v>
                </c:pt>
                <c:pt idx="2538">
                  <c:v>64.285714285714292</c:v>
                </c:pt>
                <c:pt idx="2539">
                  <c:v>60.476190476190474</c:v>
                </c:pt>
                <c:pt idx="2540">
                  <c:v>66.190476190476161</c:v>
                </c:pt>
                <c:pt idx="2541">
                  <c:v>67.142857142857125</c:v>
                </c:pt>
                <c:pt idx="2542">
                  <c:v>69.523809523809518</c:v>
                </c:pt>
                <c:pt idx="2543">
                  <c:v>68.571428571428555</c:v>
                </c:pt>
                <c:pt idx="2544">
                  <c:v>71.428571428571416</c:v>
                </c:pt>
                <c:pt idx="2545">
                  <c:v>58.095238095238102</c:v>
                </c:pt>
                <c:pt idx="2546">
                  <c:v>73.80952380952381</c:v>
                </c:pt>
                <c:pt idx="2547">
                  <c:v>63.333333333333329</c:v>
                </c:pt>
                <c:pt idx="2548">
                  <c:v>76.666666666666657</c:v>
                </c:pt>
                <c:pt idx="2549">
                  <c:v>64.761904761904788</c:v>
                </c:pt>
                <c:pt idx="2550">
                  <c:v>69.047619047619079</c:v>
                </c:pt>
                <c:pt idx="2551">
                  <c:v>68.095238095238102</c:v>
                </c:pt>
                <c:pt idx="2552">
                  <c:v>76.666666666666657</c:v>
                </c:pt>
                <c:pt idx="2553">
                  <c:v>71.428571428571416</c:v>
                </c:pt>
                <c:pt idx="2554">
                  <c:v>90.476190476190453</c:v>
                </c:pt>
                <c:pt idx="2555">
                  <c:v>81.428571428571416</c:v>
                </c:pt>
                <c:pt idx="2556">
                  <c:v>69.523809523809518</c:v>
                </c:pt>
                <c:pt idx="2557">
                  <c:v>69.523809523809518</c:v>
                </c:pt>
                <c:pt idx="2558">
                  <c:v>71.428571428571416</c:v>
                </c:pt>
                <c:pt idx="2559">
                  <c:v>70.476190476190453</c:v>
                </c:pt>
                <c:pt idx="2560">
                  <c:v>83.80952380952381</c:v>
                </c:pt>
                <c:pt idx="2561">
                  <c:v>77.61904761904762</c:v>
                </c:pt>
                <c:pt idx="2562">
                  <c:v>77.61904761904762</c:v>
                </c:pt>
                <c:pt idx="2563">
                  <c:v>85.714285714285722</c:v>
                </c:pt>
                <c:pt idx="2564">
                  <c:v>89.047619047619051</c:v>
                </c:pt>
                <c:pt idx="2565">
                  <c:v>95.714285714285722</c:v>
                </c:pt>
                <c:pt idx="2566">
                  <c:v>96.666666666666657</c:v>
                </c:pt>
                <c:pt idx="2567">
                  <c:v>107.14285714285712</c:v>
                </c:pt>
                <c:pt idx="2568">
                  <c:v>110.95238095238093</c:v>
                </c:pt>
                <c:pt idx="2569">
                  <c:v>98.095238095238102</c:v>
                </c:pt>
                <c:pt idx="2570">
                  <c:v>115.71428571428572</c:v>
                </c:pt>
                <c:pt idx="2571">
                  <c:v>113.80952380952381</c:v>
                </c:pt>
                <c:pt idx="2572">
                  <c:v>109.04761904761907</c:v>
                </c:pt>
                <c:pt idx="2573">
                  <c:v>124.76190476190477</c:v>
                </c:pt>
                <c:pt idx="2574">
                  <c:v>131.90476190476187</c:v>
                </c:pt>
                <c:pt idx="2575">
                  <c:v>121.4285714285714</c:v>
                </c:pt>
                <c:pt idx="2576">
                  <c:v>132.85714285714289</c:v>
                </c:pt>
                <c:pt idx="2577">
                  <c:v>130.95238095238099</c:v>
                </c:pt>
                <c:pt idx="2578">
                  <c:v>130.47619047619048</c:v>
                </c:pt>
                <c:pt idx="2579">
                  <c:v>140</c:v>
                </c:pt>
                <c:pt idx="2580">
                  <c:v>150.95238095238099</c:v>
                </c:pt>
                <c:pt idx="2581">
                  <c:v>164.28571428571428</c:v>
                </c:pt>
                <c:pt idx="2582">
                  <c:v>170.95238095238099</c:v>
                </c:pt>
                <c:pt idx="2583">
                  <c:v>176.66666666666663</c:v>
                </c:pt>
                <c:pt idx="2584">
                  <c:v>172.85714285714289</c:v>
                </c:pt>
                <c:pt idx="2585">
                  <c:v>188.57142857142858</c:v>
                </c:pt>
                <c:pt idx="2586">
                  <c:v>189.52380952380952</c:v>
                </c:pt>
                <c:pt idx="2587">
                  <c:v>210.95238095238099</c:v>
                </c:pt>
                <c:pt idx="2588">
                  <c:v>212.38095238095241</c:v>
                </c:pt>
                <c:pt idx="2589">
                  <c:v>212.85714285714289</c:v>
                </c:pt>
                <c:pt idx="2590">
                  <c:v>228.09523809523807</c:v>
                </c:pt>
                <c:pt idx="2591">
                  <c:v>251.90476190476187</c:v>
                </c:pt>
                <c:pt idx="2592">
                  <c:v>261.42857142857133</c:v>
                </c:pt>
                <c:pt idx="2593">
                  <c:v>277.14285714285717</c:v>
                </c:pt>
                <c:pt idx="2594">
                  <c:v>282.38095238095235</c:v>
                </c:pt>
                <c:pt idx="2595">
                  <c:v>276.19047619047626</c:v>
                </c:pt>
                <c:pt idx="2596">
                  <c:v>291.90476190476193</c:v>
                </c:pt>
                <c:pt idx="2597">
                  <c:v>300.47619047619031</c:v>
                </c:pt>
                <c:pt idx="2598">
                  <c:v>309.04761904761898</c:v>
                </c:pt>
                <c:pt idx="2599">
                  <c:v>308.57142857142856</c:v>
                </c:pt>
                <c:pt idx="2600">
                  <c:v>325.23809523809518</c:v>
                </c:pt>
                <c:pt idx="2601">
                  <c:v>327.14285714285717</c:v>
                </c:pt>
                <c:pt idx="2602">
                  <c:v>307.14285714285717</c:v>
                </c:pt>
                <c:pt idx="2603">
                  <c:v>332.85714285714283</c:v>
                </c:pt>
                <c:pt idx="2604">
                  <c:v>300.47619047619031</c:v>
                </c:pt>
                <c:pt idx="2605">
                  <c:v>287.14285714285717</c:v>
                </c:pt>
                <c:pt idx="2606">
                  <c:v>290.47619047619031</c:v>
                </c:pt>
                <c:pt idx="2607">
                  <c:v>276.19047619047626</c:v>
                </c:pt>
                <c:pt idx="2608">
                  <c:v>267.61904761904771</c:v>
                </c:pt>
                <c:pt idx="2609">
                  <c:v>268.57142857142856</c:v>
                </c:pt>
                <c:pt idx="2610">
                  <c:v>240.95238095238099</c:v>
                </c:pt>
                <c:pt idx="2611">
                  <c:v>246.66666666666663</c:v>
                </c:pt>
                <c:pt idx="2612">
                  <c:v>216.1904761904762</c:v>
                </c:pt>
                <c:pt idx="2613">
                  <c:v>227.61904761904759</c:v>
                </c:pt>
                <c:pt idx="2614">
                  <c:v>178.57142857142858</c:v>
                </c:pt>
                <c:pt idx="2615">
                  <c:v>187.14285714285711</c:v>
                </c:pt>
                <c:pt idx="2616">
                  <c:v>168.09523809523813</c:v>
                </c:pt>
                <c:pt idx="2617">
                  <c:v>166.1904761904762</c:v>
                </c:pt>
                <c:pt idx="2618">
                  <c:v>149.04761904761907</c:v>
                </c:pt>
                <c:pt idx="2619">
                  <c:v>147.61904761904759</c:v>
                </c:pt>
                <c:pt idx="2620">
                  <c:v>133.8095238095238</c:v>
                </c:pt>
                <c:pt idx="2621">
                  <c:v>132.85714285714289</c:v>
                </c:pt>
                <c:pt idx="2622">
                  <c:v>120</c:v>
                </c:pt>
                <c:pt idx="2623">
                  <c:v>120.95238095238093</c:v>
                </c:pt>
                <c:pt idx="2624">
                  <c:v>116.19047619047616</c:v>
                </c:pt>
                <c:pt idx="2625">
                  <c:v>108.09523809523809</c:v>
                </c:pt>
                <c:pt idx="2626">
                  <c:v>93.333333333333314</c:v>
                </c:pt>
                <c:pt idx="2627">
                  <c:v>104.28571428571429</c:v>
                </c:pt>
                <c:pt idx="2628">
                  <c:v>103.33333333333331</c:v>
                </c:pt>
                <c:pt idx="2629">
                  <c:v>88.571428571428555</c:v>
                </c:pt>
                <c:pt idx="2630">
                  <c:v>76.190476190476161</c:v>
                </c:pt>
                <c:pt idx="2631">
                  <c:v>73.333333333333314</c:v>
                </c:pt>
                <c:pt idx="2632">
                  <c:v>89.523809523809518</c:v>
                </c:pt>
                <c:pt idx="2633">
                  <c:v>80.952380952380935</c:v>
                </c:pt>
                <c:pt idx="2634">
                  <c:v>79.047619047619079</c:v>
                </c:pt>
                <c:pt idx="2635">
                  <c:v>70</c:v>
                </c:pt>
                <c:pt idx="2636">
                  <c:v>79.523809523809518</c:v>
                </c:pt>
                <c:pt idx="2637">
                  <c:v>60</c:v>
                </c:pt>
                <c:pt idx="2638">
                  <c:v>70</c:v>
                </c:pt>
                <c:pt idx="2639">
                  <c:v>66.666666666666657</c:v>
                </c:pt>
                <c:pt idx="2640">
                  <c:v>64.285714285714292</c:v>
                </c:pt>
                <c:pt idx="2641">
                  <c:v>67.142857142857125</c:v>
                </c:pt>
                <c:pt idx="2642">
                  <c:v>61.428571428571431</c:v>
                </c:pt>
                <c:pt idx="2643">
                  <c:v>75.238095238095241</c:v>
                </c:pt>
                <c:pt idx="2644">
                  <c:v>65.714285714285722</c:v>
                </c:pt>
                <c:pt idx="2645">
                  <c:v>61.428571428571431</c:v>
                </c:pt>
                <c:pt idx="2646">
                  <c:v>59.047619047619044</c:v>
                </c:pt>
                <c:pt idx="2647">
                  <c:v>68.095238095238102</c:v>
                </c:pt>
                <c:pt idx="2648">
                  <c:v>53.333333333333329</c:v>
                </c:pt>
                <c:pt idx="2649">
                  <c:v>50.952380952380949</c:v>
                </c:pt>
                <c:pt idx="2650">
                  <c:v>67.61904761904762</c:v>
                </c:pt>
                <c:pt idx="2651">
                  <c:v>68.095238095238102</c:v>
                </c:pt>
                <c:pt idx="2652">
                  <c:v>61.904761904761905</c:v>
                </c:pt>
                <c:pt idx="2653">
                  <c:v>67.61904761904762</c:v>
                </c:pt>
                <c:pt idx="2654">
                  <c:v>58.095238095238102</c:v>
                </c:pt>
                <c:pt idx="2655">
                  <c:v>55.238095238095248</c:v>
                </c:pt>
                <c:pt idx="2656">
                  <c:v>51.428571428571431</c:v>
                </c:pt>
                <c:pt idx="2657">
                  <c:v>62.857142857142847</c:v>
                </c:pt>
                <c:pt idx="2658">
                  <c:v>62.38095238095238</c:v>
                </c:pt>
                <c:pt idx="2659">
                  <c:v>60</c:v>
                </c:pt>
                <c:pt idx="2660">
                  <c:v>42.38095238095238</c:v>
                </c:pt>
                <c:pt idx="2661">
                  <c:v>60</c:v>
                </c:pt>
                <c:pt idx="2662">
                  <c:v>53.333333333333329</c:v>
                </c:pt>
                <c:pt idx="2663">
                  <c:v>67.142857142857125</c:v>
                </c:pt>
                <c:pt idx="2664">
                  <c:v>60</c:v>
                </c:pt>
                <c:pt idx="2665">
                  <c:v>54.761904761904759</c:v>
                </c:pt>
                <c:pt idx="2666">
                  <c:v>51.904761904761905</c:v>
                </c:pt>
                <c:pt idx="2667">
                  <c:v>53.80952380952381</c:v>
                </c:pt>
                <c:pt idx="2668">
                  <c:v>51.904761904761905</c:v>
                </c:pt>
                <c:pt idx="2669">
                  <c:v>51.904761904761905</c:v>
                </c:pt>
                <c:pt idx="2670">
                  <c:v>59.047619047619044</c:v>
                </c:pt>
                <c:pt idx="2671">
                  <c:v>48.571428571428555</c:v>
                </c:pt>
                <c:pt idx="2672">
                  <c:v>51.428571428571431</c:v>
                </c:pt>
                <c:pt idx="2673">
                  <c:v>50</c:v>
                </c:pt>
                <c:pt idx="2674">
                  <c:v>49.047619047619044</c:v>
                </c:pt>
                <c:pt idx="2675">
                  <c:v>58.095238095238102</c:v>
                </c:pt>
                <c:pt idx="2676">
                  <c:v>47.142857142857139</c:v>
                </c:pt>
                <c:pt idx="2677">
                  <c:v>56.66666666666665</c:v>
                </c:pt>
                <c:pt idx="2678">
                  <c:v>41.904761904761905</c:v>
                </c:pt>
                <c:pt idx="2679">
                  <c:v>44.761904761904759</c:v>
                </c:pt>
                <c:pt idx="2680">
                  <c:v>44.285714285714285</c:v>
                </c:pt>
                <c:pt idx="2681">
                  <c:v>49.523809523809511</c:v>
                </c:pt>
                <c:pt idx="2682">
                  <c:v>52.857142857142847</c:v>
                </c:pt>
                <c:pt idx="2683">
                  <c:v>41.904761904761905</c:v>
                </c:pt>
                <c:pt idx="2684">
                  <c:v>55.238095238095248</c:v>
                </c:pt>
                <c:pt idx="2685">
                  <c:v>50</c:v>
                </c:pt>
                <c:pt idx="2686">
                  <c:v>46.66666666666665</c:v>
                </c:pt>
                <c:pt idx="2687">
                  <c:v>53.80952380952381</c:v>
                </c:pt>
                <c:pt idx="2688">
                  <c:v>49.523809523809511</c:v>
                </c:pt>
                <c:pt idx="2689">
                  <c:v>50</c:v>
                </c:pt>
                <c:pt idx="2690">
                  <c:v>50.476190476190474</c:v>
                </c:pt>
                <c:pt idx="2691">
                  <c:v>46.190476190476197</c:v>
                </c:pt>
                <c:pt idx="2692">
                  <c:v>51.904761904761905</c:v>
                </c:pt>
                <c:pt idx="2693">
                  <c:v>56.190476190476197</c:v>
                </c:pt>
                <c:pt idx="2694">
                  <c:v>52.857142857142847</c:v>
                </c:pt>
                <c:pt idx="2695">
                  <c:v>45.238095238095248</c:v>
                </c:pt>
                <c:pt idx="2696">
                  <c:v>41.904761904761905</c:v>
                </c:pt>
                <c:pt idx="2697">
                  <c:v>45.238095238095248</c:v>
                </c:pt>
                <c:pt idx="2698">
                  <c:v>47.619047619047606</c:v>
                </c:pt>
                <c:pt idx="2699">
                  <c:v>49.523809523809511</c:v>
                </c:pt>
                <c:pt idx="2700">
                  <c:v>50.476190476190474</c:v>
                </c:pt>
                <c:pt idx="2701">
                  <c:v>52.857142857142847</c:v>
                </c:pt>
                <c:pt idx="2702">
                  <c:v>42.857142857142847</c:v>
                </c:pt>
                <c:pt idx="2703">
                  <c:v>50.952380952380949</c:v>
                </c:pt>
                <c:pt idx="2704">
                  <c:v>54.761904761904759</c:v>
                </c:pt>
                <c:pt idx="2705">
                  <c:v>47.142857142857139</c:v>
                </c:pt>
                <c:pt idx="2706">
                  <c:v>49.523809523809511</c:v>
                </c:pt>
                <c:pt idx="2707">
                  <c:v>54.761904761904759</c:v>
                </c:pt>
                <c:pt idx="2708">
                  <c:v>48.571428571428555</c:v>
                </c:pt>
                <c:pt idx="2709">
                  <c:v>48.571428571428555</c:v>
                </c:pt>
                <c:pt idx="2710">
                  <c:v>49.047619047619044</c:v>
                </c:pt>
                <c:pt idx="2711">
                  <c:v>47.619047619047606</c:v>
                </c:pt>
                <c:pt idx="2712">
                  <c:v>52.38095238095238</c:v>
                </c:pt>
                <c:pt idx="2713">
                  <c:v>62.38095238095238</c:v>
                </c:pt>
                <c:pt idx="2714">
                  <c:v>40.952380952380949</c:v>
                </c:pt>
                <c:pt idx="2715">
                  <c:v>39.523809523809526</c:v>
                </c:pt>
                <c:pt idx="2716">
                  <c:v>52.38095238095238</c:v>
                </c:pt>
                <c:pt idx="2717">
                  <c:v>38.571428571428555</c:v>
                </c:pt>
                <c:pt idx="2718">
                  <c:v>49.047619047619044</c:v>
                </c:pt>
                <c:pt idx="2719">
                  <c:v>48.095238095238102</c:v>
                </c:pt>
                <c:pt idx="2720">
                  <c:v>42.38095238095238</c:v>
                </c:pt>
                <c:pt idx="2721">
                  <c:v>39.523809523809526</c:v>
                </c:pt>
                <c:pt idx="2722">
                  <c:v>51.904761904761905</c:v>
                </c:pt>
                <c:pt idx="2723">
                  <c:v>43.80952380952381</c:v>
                </c:pt>
                <c:pt idx="2724">
                  <c:v>41.904761904761905</c:v>
                </c:pt>
                <c:pt idx="2725">
                  <c:v>52.38095238095238</c:v>
                </c:pt>
                <c:pt idx="2726">
                  <c:v>45.238095238095248</c:v>
                </c:pt>
                <c:pt idx="2727">
                  <c:v>48.095238095238102</c:v>
                </c:pt>
                <c:pt idx="2728">
                  <c:v>48.571428571428555</c:v>
                </c:pt>
                <c:pt idx="2729">
                  <c:v>45.714285714285715</c:v>
                </c:pt>
                <c:pt idx="2730">
                  <c:v>46.190476190476197</c:v>
                </c:pt>
                <c:pt idx="2731">
                  <c:v>46.190476190476197</c:v>
                </c:pt>
                <c:pt idx="2732">
                  <c:v>41.904761904761905</c:v>
                </c:pt>
                <c:pt idx="2733">
                  <c:v>51.428571428571431</c:v>
                </c:pt>
                <c:pt idx="2734">
                  <c:v>42.857142857142847</c:v>
                </c:pt>
                <c:pt idx="2735">
                  <c:v>44.285714285714285</c:v>
                </c:pt>
                <c:pt idx="2736">
                  <c:v>48.095238095238102</c:v>
                </c:pt>
                <c:pt idx="2737">
                  <c:v>39.047619047619044</c:v>
                </c:pt>
                <c:pt idx="2738">
                  <c:v>43.333333333333329</c:v>
                </c:pt>
                <c:pt idx="2739">
                  <c:v>42.38095238095238</c:v>
                </c:pt>
                <c:pt idx="2740">
                  <c:v>46.66666666666665</c:v>
                </c:pt>
                <c:pt idx="2741">
                  <c:v>49.523809523809511</c:v>
                </c:pt>
                <c:pt idx="2742">
                  <c:v>48.095238095238102</c:v>
                </c:pt>
                <c:pt idx="2743">
                  <c:v>51.904761904761905</c:v>
                </c:pt>
                <c:pt idx="2744">
                  <c:v>38.095238095238102</c:v>
                </c:pt>
                <c:pt idx="2745">
                  <c:v>42.857142857142847</c:v>
                </c:pt>
                <c:pt idx="2746">
                  <c:v>44.285714285714285</c:v>
                </c:pt>
                <c:pt idx="2747">
                  <c:v>56.190476190476197</c:v>
                </c:pt>
                <c:pt idx="2748">
                  <c:v>51.904761904761905</c:v>
                </c:pt>
                <c:pt idx="2749">
                  <c:v>49.047619047619044</c:v>
                </c:pt>
                <c:pt idx="2750">
                  <c:v>40</c:v>
                </c:pt>
                <c:pt idx="2751">
                  <c:v>41.904761904761905</c:v>
                </c:pt>
                <c:pt idx="2752">
                  <c:v>47.142857142857139</c:v>
                </c:pt>
                <c:pt idx="2753">
                  <c:v>41.428571428571431</c:v>
                </c:pt>
                <c:pt idx="2754">
                  <c:v>43.333333333333329</c:v>
                </c:pt>
                <c:pt idx="2755">
                  <c:v>46.66666666666665</c:v>
                </c:pt>
                <c:pt idx="2756">
                  <c:v>35.238095238095248</c:v>
                </c:pt>
                <c:pt idx="2757">
                  <c:v>52.38095238095238</c:v>
                </c:pt>
                <c:pt idx="2758">
                  <c:v>46.190476190476197</c:v>
                </c:pt>
                <c:pt idx="2759">
                  <c:v>49.523809523809511</c:v>
                </c:pt>
                <c:pt idx="2760">
                  <c:v>47.142857142857139</c:v>
                </c:pt>
                <c:pt idx="2761">
                  <c:v>39.523809523809526</c:v>
                </c:pt>
                <c:pt idx="2762">
                  <c:v>45.238095238095248</c:v>
                </c:pt>
                <c:pt idx="2763">
                  <c:v>40.476190476190474</c:v>
                </c:pt>
                <c:pt idx="2764">
                  <c:v>39.047619047619044</c:v>
                </c:pt>
                <c:pt idx="2765">
                  <c:v>45.238095238095248</c:v>
                </c:pt>
                <c:pt idx="2766">
                  <c:v>42.857142857142847</c:v>
                </c:pt>
                <c:pt idx="2767">
                  <c:v>37.619047619047606</c:v>
                </c:pt>
                <c:pt idx="2768">
                  <c:v>33.333333333333329</c:v>
                </c:pt>
                <c:pt idx="2769">
                  <c:v>45.238095238095248</c:v>
                </c:pt>
                <c:pt idx="2770">
                  <c:v>42.857142857142847</c:v>
                </c:pt>
                <c:pt idx="2771">
                  <c:v>37.619047619047606</c:v>
                </c:pt>
                <c:pt idx="2772">
                  <c:v>47.619047619047606</c:v>
                </c:pt>
                <c:pt idx="2773">
                  <c:v>40.952380952380949</c:v>
                </c:pt>
                <c:pt idx="2774">
                  <c:v>45.238095238095248</c:v>
                </c:pt>
                <c:pt idx="2775">
                  <c:v>36.190476190476197</c:v>
                </c:pt>
                <c:pt idx="2776">
                  <c:v>39.047619047619044</c:v>
                </c:pt>
                <c:pt idx="2777">
                  <c:v>39.047619047619044</c:v>
                </c:pt>
                <c:pt idx="2778">
                  <c:v>40.476190476190474</c:v>
                </c:pt>
                <c:pt idx="2779">
                  <c:v>36.190476190476197</c:v>
                </c:pt>
                <c:pt idx="2780">
                  <c:v>32.38095238095238</c:v>
                </c:pt>
                <c:pt idx="2781">
                  <c:v>40.476190476190474</c:v>
                </c:pt>
                <c:pt idx="2782">
                  <c:v>37.619047619047606</c:v>
                </c:pt>
                <c:pt idx="2783">
                  <c:v>39.047619047619044</c:v>
                </c:pt>
                <c:pt idx="2784">
                  <c:v>49.047619047619044</c:v>
                </c:pt>
                <c:pt idx="2785">
                  <c:v>34.761904761904759</c:v>
                </c:pt>
                <c:pt idx="2786">
                  <c:v>37.619047619047606</c:v>
                </c:pt>
                <c:pt idx="2787">
                  <c:v>37.619047619047606</c:v>
                </c:pt>
                <c:pt idx="2788">
                  <c:v>35.714285714285715</c:v>
                </c:pt>
                <c:pt idx="2789">
                  <c:v>36.190476190476197</c:v>
                </c:pt>
                <c:pt idx="2790">
                  <c:v>40</c:v>
                </c:pt>
                <c:pt idx="2791">
                  <c:v>40.476190476190474</c:v>
                </c:pt>
                <c:pt idx="2792">
                  <c:v>35.714285714285715</c:v>
                </c:pt>
                <c:pt idx="2793">
                  <c:v>38.095238095238102</c:v>
                </c:pt>
                <c:pt idx="2794">
                  <c:v>41.428571428571431</c:v>
                </c:pt>
                <c:pt idx="2795">
                  <c:v>41.904761904761905</c:v>
                </c:pt>
                <c:pt idx="2796">
                  <c:v>49.523809523809511</c:v>
                </c:pt>
                <c:pt idx="2797">
                  <c:v>46.66666666666665</c:v>
                </c:pt>
                <c:pt idx="2798">
                  <c:v>39.523809523809526</c:v>
                </c:pt>
                <c:pt idx="2799">
                  <c:v>30</c:v>
                </c:pt>
                <c:pt idx="2800">
                  <c:v>42.857142857142847</c:v>
                </c:pt>
                <c:pt idx="2801">
                  <c:v>43.333333333333329</c:v>
                </c:pt>
                <c:pt idx="2802">
                  <c:v>39.047619047619044</c:v>
                </c:pt>
                <c:pt idx="2803">
                  <c:v>39.523809523809526</c:v>
                </c:pt>
                <c:pt idx="2804">
                  <c:v>42.38095238095238</c:v>
                </c:pt>
                <c:pt idx="2805">
                  <c:v>32.38095238095238</c:v>
                </c:pt>
                <c:pt idx="2806">
                  <c:v>42.857142857142847</c:v>
                </c:pt>
                <c:pt idx="2807">
                  <c:v>41.428571428571431</c:v>
                </c:pt>
                <c:pt idx="2808">
                  <c:v>32.857142857142847</c:v>
                </c:pt>
                <c:pt idx="2809">
                  <c:v>39.047619047619044</c:v>
                </c:pt>
                <c:pt idx="2810">
                  <c:v>34.761904761904759</c:v>
                </c:pt>
                <c:pt idx="2811">
                  <c:v>38.571428571428555</c:v>
                </c:pt>
                <c:pt idx="2812">
                  <c:v>34.761904761904759</c:v>
                </c:pt>
                <c:pt idx="2813">
                  <c:v>39.047619047619044</c:v>
                </c:pt>
                <c:pt idx="2814">
                  <c:v>44.761904761904759</c:v>
                </c:pt>
                <c:pt idx="2815">
                  <c:v>32.38095238095238</c:v>
                </c:pt>
                <c:pt idx="2816">
                  <c:v>32.38095238095238</c:v>
                </c:pt>
                <c:pt idx="2817">
                  <c:v>45.238095238095248</c:v>
                </c:pt>
                <c:pt idx="2818">
                  <c:v>46.190476190476197</c:v>
                </c:pt>
                <c:pt idx="2819">
                  <c:v>33.80952380952381</c:v>
                </c:pt>
                <c:pt idx="2820">
                  <c:v>33.80952380952381</c:v>
                </c:pt>
                <c:pt idx="2821">
                  <c:v>37.142857142857139</c:v>
                </c:pt>
                <c:pt idx="2822">
                  <c:v>35.238095238095248</c:v>
                </c:pt>
                <c:pt idx="2823">
                  <c:v>40.476190476190474</c:v>
                </c:pt>
                <c:pt idx="2824">
                  <c:v>36.190476190476197</c:v>
                </c:pt>
                <c:pt idx="2825">
                  <c:v>45.714285714285715</c:v>
                </c:pt>
                <c:pt idx="2826">
                  <c:v>36.66666666666665</c:v>
                </c:pt>
                <c:pt idx="2827">
                  <c:v>37.619047619047606</c:v>
                </c:pt>
                <c:pt idx="2828">
                  <c:v>37.619047619047606</c:v>
                </c:pt>
                <c:pt idx="2829">
                  <c:v>34.285714285714285</c:v>
                </c:pt>
                <c:pt idx="2830">
                  <c:v>31.904761904761898</c:v>
                </c:pt>
                <c:pt idx="2831">
                  <c:v>40</c:v>
                </c:pt>
                <c:pt idx="2832">
                  <c:v>40</c:v>
                </c:pt>
                <c:pt idx="2833">
                  <c:v>41.428571428571431</c:v>
                </c:pt>
                <c:pt idx="2834">
                  <c:v>30.952380952380949</c:v>
                </c:pt>
                <c:pt idx="2835">
                  <c:v>30</c:v>
                </c:pt>
                <c:pt idx="2836">
                  <c:v>38.571428571428555</c:v>
                </c:pt>
                <c:pt idx="2837">
                  <c:v>41.904761904761905</c:v>
                </c:pt>
                <c:pt idx="2838">
                  <c:v>32.857142857142847</c:v>
                </c:pt>
                <c:pt idx="2839">
                  <c:v>39.047619047619044</c:v>
                </c:pt>
                <c:pt idx="2840">
                  <c:v>32.857142857142847</c:v>
                </c:pt>
                <c:pt idx="2841">
                  <c:v>33.80952380952381</c:v>
                </c:pt>
                <c:pt idx="2842">
                  <c:v>39.523809523809526</c:v>
                </c:pt>
                <c:pt idx="2843">
                  <c:v>40.476190476190474</c:v>
                </c:pt>
                <c:pt idx="2844">
                  <c:v>31.428571428571427</c:v>
                </c:pt>
                <c:pt idx="2845">
                  <c:v>40</c:v>
                </c:pt>
                <c:pt idx="2846">
                  <c:v>38.571428571428555</c:v>
                </c:pt>
                <c:pt idx="2847">
                  <c:v>38.571428571428555</c:v>
                </c:pt>
                <c:pt idx="2848">
                  <c:v>38.571428571428555</c:v>
                </c:pt>
                <c:pt idx="2849">
                  <c:v>35.238095238095248</c:v>
                </c:pt>
                <c:pt idx="2850">
                  <c:v>35.238095238095248</c:v>
                </c:pt>
                <c:pt idx="2851">
                  <c:v>40.952380952380949</c:v>
                </c:pt>
                <c:pt idx="2852">
                  <c:v>40.952380952380949</c:v>
                </c:pt>
                <c:pt idx="2853">
                  <c:v>28.571428571428569</c:v>
                </c:pt>
                <c:pt idx="2854">
                  <c:v>37.619047619047606</c:v>
                </c:pt>
                <c:pt idx="2855">
                  <c:v>36.66666666666665</c:v>
                </c:pt>
                <c:pt idx="2856">
                  <c:v>43.80952380952381</c:v>
                </c:pt>
                <c:pt idx="2857">
                  <c:v>46.66666666666665</c:v>
                </c:pt>
                <c:pt idx="2858">
                  <c:v>43.80952380952381</c:v>
                </c:pt>
                <c:pt idx="2859">
                  <c:v>53.80952380952381</c:v>
                </c:pt>
                <c:pt idx="2860">
                  <c:v>38.571428571428555</c:v>
                </c:pt>
                <c:pt idx="2861">
                  <c:v>33.80952380952381</c:v>
                </c:pt>
                <c:pt idx="2862">
                  <c:v>43.333333333333329</c:v>
                </c:pt>
                <c:pt idx="2863">
                  <c:v>45.238095238095248</c:v>
                </c:pt>
                <c:pt idx="2864">
                  <c:v>36.66666666666665</c:v>
                </c:pt>
                <c:pt idx="2865">
                  <c:v>34.761904761904759</c:v>
                </c:pt>
                <c:pt idx="2866">
                  <c:v>37.142857142857139</c:v>
                </c:pt>
                <c:pt idx="2867">
                  <c:v>38.095238095238102</c:v>
                </c:pt>
                <c:pt idx="2868">
                  <c:v>40</c:v>
                </c:pt>
                <c:pt idx="2869">
                  <c:v>43.333333333333329</c:v>
                </c:pt>
                <c:pt idx="2870">
                  <c:v>39.523809523809526</c:v>
                </c:pt>
                <c:pt idx="2871">
                  <c:v>35.238095238095248</c:v>
                </c:pt>
                <c:pt idx="2872">
                  <c:v>33.80952380952381</c:v>
                </c:pt>
                <c:pt idx="2873">
                  <c:v>33.80952380952381</c:v>
                </c:pt>
                <c:pt idx="2874">
                  <c:v>45.238095238095248</c:v>
                </c:pt>
                <c:pt idx="2875">
                  <c:v>40.952380952380949</c:v>
                </c:pt>
                <c:pt idx="2876">
                  <c:v>32.38095238095238</c:v>
                </c:pt>
                <c:pt idx="2877">
                  <c:v>38.095238095238102</c:v>
                </c:pt>
                <c:pt idx="2878">
                  <c:v>35.238095238095248</c:v>
                </c:pt>
                <c:pt idx="2879">
                  <c:v>40.476190476190474</c:v>
                </c:pt>
                <c:pt idx="2880">
                  <c:v>44.285714285714285</c:v>
                </c:pt>
                <c:pt idx="2881">
                  <c:v>37.619047619047606</c:v>
                </c:pt>
                <c:pt idx="2882">
                  <c:v>39.047619047619044</c:v>
                </c:pt>
                <c:pt idx="2883">
                  <c:v>50</c:v>
                </c:pt>
                <c:pt idx="2884">
                  <c:v>38.571428571428555</c:v>
                </c:pt>
                <c:pt idx="2885">
                  <c:v>37.142857142857139</c:v>
                </c:pt>
                <c:pt idx="2886">
                  <c:v>37.142857142857139</c:v>
                </c:pt>
                <c:pt idx="2887">
                  <c:v>40.952380952380949</c:v>
                </c:pt>
                <c:pt idx="2888">
                  <c:v>45.238095238095248</c:v>
                </c:pt>
                <c:pt idx="2889">
                  <c:v>36.66666666666665</c:v>
                </c:pt>
                <c:pt idx="2890">
                  <c:v>44.285714285714285</c:v>
                </c:pt>
                <c:pt idx="2891">
                  <c:v>36.66666666666665</c:v>
                </c:pt>
                <c:pt idx="2892">
                  <c:v>39.523809523809526</c:v>
                </c:pt>
                <c:pt idx="2893">
                  <c:v>35.238095238095248</c:v>
                </c:pt>
                <c:pt idx="2894">
                  <c:v>42.857142857142847</c:v>
                </c:pt>
                <c:pt idx="2895">
                  <c:v>41.904761904761905</c:v>
                </c:pt>
                <c:pt idx="2896">
                  <c:v>43.333333333333329</c:v>
                </c:pt>
                <c:pt idx="2897">
                  <c:v>41.904761904761905</c:v>
                </c:pt>
                <c:pt idx="2898">
                  <c:v>40.952380952380949</c:v>
                </c:pt>
                <c:pt idx="2899">
                  <c:v>39.047619047619044</c:v>
                </c:pt>
                <c:pt idx="2900">
                  <c:v>37.619047619047606</c:v>
                </c:pt>
                <c:pt idx="2901">
                  <c:v>47.619047619047606</c:v>
                </c:pt>
                <c:pt idx="2902">
                  <c:v>40.476190476190474</c:v>
                </c:pt>
                <c:pt idx="2903">
                  <c:v>38.571428571428555</c:v>
                </c:pt>
                <c:pt idx="2904">
                  <c:v>35.714285714285715</c:v>
                </c:pt>
                <c:pt idx="2905">
                  <c:v>36.66666666666665</c:v>
                </c:pt>
                <c:pt idx="2906">
                  <c:v>49.523809523809511</c:v>
                </c:pt>
                <c:pt idx="2907">
                  <c:v>40</c:v>
                </c:pt>
                <c:pt idx="2908">
                  <c:v>37.142857142857139</c:v>
                </c:pt>
                <c:pt idx="2909">
                  <c:v>34.761904761904759</c:v>
                </c:pt>
                <c:pt idx="2910">
                  <c:v>41.904761904761905</c:v>
                </c:pt>
                <c:pt idx="2911">
                  <c:v>30.952380952380949</c:v>
                </c:pt>
                <c:pt idx="2912">
                  <c:v>33.80952380952381</c:v>
                </c:pt>
                <c:pt idx="2913">
                  <c:v>40.952380952380949</c:v>
                </c:pt>
                <c:pt idx="2914">
                  <c:v>45.714285714285715</c:v>
                </c:pt>
                <c:pt idx="2915">
                  <c:v>51.904761904761905</c:v>
                </c:pt>
                <c:pt idx="2916">
                  <c:v>56.190476190476197</c:v>
                </c:pt>
                <c:pt idx="2917">
                  <c:v>54.285714285714285</c:v>
                </c:pt>
                <c:pt idx="2918">
                  <c:v>50.952380952380949</c:v>
                </c:pt>
                <c:pt idx="2919">
                  <c:v>47.619047619047606</c:v>
                </c:pt>
                <c:pt idx="2920">
                  <c:v>34.761904761904759</c:v>
                </c:pt>
                <c:pt idx="2921">
                  <c:v>40.952380952380949</c:v>
                </c:pt>
                <c:pt idx="2922">
                  <c:v>40.476190476190474</c:v>
                </c:pt>
                <c:pt idx="2923">
                  <c:v>34.761904761904759</c:v>
                </c:pt>
                <c:pt idx="2924">
                  <c:v>40.476190476190474</c:v>
                </c:pt>
                <c:pt idx="2925">
                  <c:v>41.904761904761905</c:v>
                </c:pt>
                <c:pt idx="2926">
                  <c:v>47.619047619047606</c:v>
                </c:pt>
                <c:pt idx="2927">
                  <c:v>36.66666666666665</c:v>
                </c:pt>
                <c:pt idx="2928">
                  <c:v>40</c:v>
                </c:pt>
                <c:pt idx="2929">
                  <c:v>39.523809523809526</c:v>
                </c:pt>
                <c:pt idx="2930">
                  <c:v>49.047619047619044</c:v>
                </c:pt>
                <c:pt idx="2931">
                  <c:v>37.619047619047606</c:v>
                </c:pt>
                <c:pt idx="2932">
                  <c:v>40.952380952380949</c:v>
                </c:pt>
                <c:pt idx="2933">
                  <c:v>37.619047619047606</c:v>
                </c:pt>
                <c:pt idx="2934">
                  <c:v>38.095238095238102</c:v>
                </c:pt>
                <c:pt idx="2935">
                  <c:v>38.095238095238102</c:v>
                </c:pt>
                <c:pt idx="2936">
                  <c:v>37.619047619047606</c:v>
                </c:pt>
                <c:pt idx="2937">
                  <c:v>36.190476190476197</c:v>
                </c:pt>
                <c:pt idx="2938">
                  <c:v>41.904761904761905</c:v>
                </c:pt>
                <c:pt idx="2939">
                  <c:v>36.190476190476197</c:v>
                </c:pt>
                <c:pt idx="2940">
                  <c:v>39.523809523809526</c:v>
                </c:pt>
                <c:pt idx="2941">
                  <c:v>40.952380952380949</c:v>
                </c:pt>
                <c:pt idx="2942">
                  <c:v>34.761904761904759</c:v>
                </c:pt>
                <c:pt idx="2943">
                  <c:v>35.714285714285715</c:v>
                </c:pt>
                <c:pt idx="2944">
                  <c:v>35.238095238095248</c:v>
                </c:pt>
                <c:pt idx="2945">
                  <c:v>29.523809523809526</c:v>
                </c:pt>
                <c:pt idx="2946">
                  <c:v>27.142857142857146</c:v>
                </c:pt>
                <c:pt idx="2947">
                  <c:v>32.38095238095238</c:v>
                </c:pt>
                <c:pt idx="2948">
                  <c:v>31.428571428571427</c:v>
                </c:pt>
                <c:pt idx="2949">
                  <c:v>44.285714285714285</c:v>
                </c:pt>
                <c:pt idx="2950">
                  <c:v>38.571428571428555</c:v>
                </c:pt>
                <c:pt idx="2951">
                  <c:v>34.285714285714285</c:v>
                </c:pt>
                <c:pt idx="2952">
                  <c:v>41.428571428571431</c:v>
                </c:pt>
                <c:pt idx="2953">
                  <c:v>31.428571428571427</c:v>
                </c:pt>
                <c:pt idx="2954">
                  <c:v>38.095238095238102</c:v>
                </c:pt>
                <c:pt idx="2955">
                  <c:v>36.190476190476197</c:v>
                </c:pt>
                <c:pt idx="2956">
                  <c:v>36.190476190476197</c:v>
                </c:pt>
                <c:pt idx="2957">
                  <c:v>33.333333333333329</c:v>
                </c:pt>
                <c:pt idx="2958">
                  <c:v>35.238095238095248</c:v>
                </c:pt>
                <c:pt idx="2959">
                  <c:v>41.428571428571431</c:v>
                </c:pt>
                <c:pt idx="2960">
                  <c:v>36.190476190476197</c:v>
                </c:pt>
                <c:pt idx="2961">
                  <c:v>31.428571428571427</c:v>
                </c:pt>
                <c:pt idx="2962">
                  <c:v>42.38095238095238</c:v>
                </c:pt>
                <c:pt idx="2963">
                  <c:v>31.428571428571427</c:v>
                </c:pt>
                <c:pt idx="2964">
                  <c:v>38.095238095238102</c:v>
                </c:pt>
                <c:pt idx="2965">
                  <c:v>40.952380952380949</c:v>
                </c:pt>
                <c:pt idx="2966">
                  <c:v>34.285714285714285</c:v>
                </c:pt>
                <c:pt idx="2967">
                  <c:v>37.619047619047606</c:v>
                </c:pt>
                <c:pt idx="2968">
                  <c:v>37.142857142857139</c:v>
                </c:pt>
                <c:pt idx="2969">
                  <c:v>41.428571428571431</c:v>
                </c:pt>
                <c:pt idx="2970">
                  <c:v>37.142857142857139</c:v>
                </c:pt>
                <c:pt idx="2971">
                  <c:v>33.333333333333329</c:v>
                </c:pt>
                <c:pt idx="2972">
                  <c:v>34.285714285714285</c:v>
                </c:pt>
                <c:pt idx="2973">
                  <c:v>30.476190476190474</c:v>
                </c:pt>
                <c:pt idx="2974">
                  <c:v>36.66666666666665</c:v>
                </c:pt>
                <c:pt idx="2975">
                  <c:v>38.095238095238102</c:v>
                </c:pt>
                <c:pt idx="2976">
                  <c:v>31.904761904761898</c:v>
                </c:pt>
                <c:pt idx="2977">
                  <c:v>39.047619047619044</c:v>
                </c:pt>
                <c:pt idx="2978">
                  <c:v>36.66666666666665</c:v>
                </c:pt>
                <c:pt idx="2979">
                  <c:v>37.142857142857139</c:v>
                </c:pt>
                <c:pt idx="2980">
                  <c:v>35.714285714285715</c:v>
                </c:pt>
                <c:pt idx="2981">
                  <c:v>30.952380952380949</c:v>
                </c:pt>
                <c:pt idx="2982">
                  <c:v>30.476190476190474</c:v>
                </c:pt>
                <c:pt idx="2983">
                  <c:v>26.666666666666664</c:v>
                </c:pt>
                <c:pt idx="2984">
                  <c:v>36.190476190476197</c:v>
                </c:pt>
                <c:pt idx="2985">
                  <c:v>35.238095238095248</c:v>
                </c:pt>
                <c:pt idx="2986">
                  <c:v>42.38095238095238</c:v>
                </c:pt>
                <c:pt idx="2987">
                  <c:v>43.333333333333329</c:v>
                </c:pt>
                <c:pt idx="2988">
                  <c:v>30.952380952380949</c:v>
                </c:pt>
                <c:pt idx="2989">
                  <c:v>36.190476190476197</c:v>
                </c:pt>
                <c:pt idx="2990">
                  <c:v>39.523809523809526</c:v>
                </c:pt>
                <c:pt idx="2991">
                  <c:v>31.904761904761898</c:v>
                </c:pt>
                <c:pt idx="2992">
                  <c:v>39.523809523809526</c:v>
                </c:pt>
                <c:pt idx="2993">
                  <c:v>40.476190476190474</c:v>
                </c:pt>
                <c:pt idx="2994">
                  <c:v>32.857142857142847</c:v>
                </c:pt>
                <c:pt idx="2995">
                  <c:v>31.904761904761898</c:v>
                </c:pt>
                <c:pt idx="2996">
                  <c:v>38.095238095238102</c:v>
                </c:pt>
                <c:pt idx="2997">
                  <c:v>31.428571428571427</c:v>
                </c:pt>
                <c:pt idx="2998">
                  <c:v>30.952380952380949</c:v>
                </c:pt>
                <c:pt idx="2999">
                  <c:v>33.333333333333329</c:v>
                </c:pt>
                <c:pt idx="3000">
                  <c:v>38.571428571428555</c:v>
                </c:pt>
                <c:pt idx="3001">
                  <c:v>32.38095238095238</c:v>
                </c:pt>
                <c:pt idx="3002">
                  <c:v>40</c:v>
                </c:pt>
                <c:pt idx="3003">
                  <c:v>37.142857142857139</c:v>
                </c:pt>
                <c:pt idx="3004">
                  <c:v>32.38095238095238</c:v>
                </c:pt>
                <c:pt idx="3005">
                  <c:v>33.333333333333329</c:v>
                </c:pt>
                <c:pt idx="3006">
                  <c:v>27.61904761904762</c:v>
                </c:pt>
                <c:pt idx="3007">
                  <c:v>37.142857142857139</c:v>
                </c:pt>
                <c:pt idx="3008">
                  <c:v>35.714285714285715</c:v>
                </c:pt>
                <c:pt idx="3009">
                  <c:v>32.38095238095238</c:v>
                </c:pt>
                <c:pt idx="3010">
                  <c:v>31.428571428571427</c:v>
                </c:pt>
                <c:pt idx="3011">
                  <c:v>30.476190476190474</c:v>
                </c:pt>
                <c:pt idx="3012">
                  <c:v>31.428571428571427</c:v>
                </c:pt>
                <c:pt idx="3013">
                  <c:v>36.190476190476197</c:v>
                </c:pt>
                <c:pt idx="3014">
                  <c:v>34.285714285714285</c:v>
                </c:pt>
                <c:pt idx="3015">
                  <c:v>33.80952380952381</c:v>
                </c:pt>
                <c:pt idx="3016">
                  <c:v>37.619047619047606</c:v>
                </c:pt>
                <c:pt idx="3017">
                  <c:v>35.714285714285715</c:v>
                </c:pt>
                <c:pt idx="3018">
                  <c:v>33.333333333333329</c:v>
                </c:pt>
                <c:pt idx="3019">
                  <c:v>35.714285714285715</c:v>
                </c:pt>
                <c:pt idx="3020">
                  <c:v>30</c:v>
                </c:pt>
                <c:pt idx="3021">
                  <c:v>32.857142857142847</c:v>
                </c:pt>
                <c:pt idx="3022">
                  <c:v>37.142857142857139</c:v>
                </c:pt>
                <c:pt idx="3023">
                  <c:v>31.428571428571427</c:v>
                </c:pt>
                <c:pt idx="3024">
                  <c:v>31.904761904761898</c:v>
                </c:pt>
                <c:pt idx="3025">
                  <c:v>38.095238095238102</c:v>
                </c:pt>
                <c:pt idx="3026">
                  <c:v>34.761904761904759</c:v>
                </c:pt>
                <c:pt idx="3027">
                  <c:v>34.761904761904759</c:v>
                </c:pt>
                <c:pt idx="3028">
                  <c:v>31.428571428571427</c:v>
                </c:pt>
                <c:pt idx="3029">
                  <c:v>45.714285714285715</c:v>
                </c:pt>
                <c:pt idx="3030">
                  <c:v>24.761904761904763</c:v>
                </c:pt>
                <c:pt idx="3031">
                  <c:v>28.095238095238091</c:v>
                </c:pt>
                <c:pt idx="3032">
                  <c:v>34.285714285714285</c:v>
                </c:pt>
                <c:pt idx="3033">
                  <c:v>35.714285714285715</c:v>
                </c:pt>
                <c:pt idx="3034">
                  <c:v>31.428571428571427</c:v>
                </c:pt>
                <c:pt idx="3035">
                  <c:v>33.333333333333329</c:v>
                </c:pt>
                <c:pt idx="3036">
                  <c:v>39.523809523809526</c:v>
                </c:pt>
                <c:pt idx="3037">
                  <c:v>31.904761904761898</c:v>
                </c:pt>
                <c:pt idx="3038">
                  <c:v>37.142857142857139</c:v>
                </c:pt>
                <c:pt idx="3039">
                  <c:v>35.238095238095248</c:v>
                </c:pt>
                <c:pt idx="3040">
                  <c:v>36.190476190476197</c:v>
                </c:pt>
                <c:pt idx="3041">
                  <c:v>44.761904761904759</c:v>
                </c:pt>
                <c:pt idx="3042">
                  <c:v>33.333333333333329</c:v>
                </c:pt>
                <c:pt idx="3043">
                  <c:v>30.476190476190474</c:v>
                </c:pt>
                <c:pt idx="3044">
                  <c:v>30.952380952380949</c:v>
                </c:pt>
                <c:pt idx="3045">
                  <c:v>34.761904761904759</c:v>
                </c:pt>
                <c:pt idx="3046">
                  <c:v>34.285714285714285</c:v>
                </c:pt>
                <c:pt idx="3047">
                  <c:v>32.38095238095238</c:v>
                </c:pt>
                <c:pt idx="3048">
                  <c:v>34.761904761904759</c:v>
                </c:pt>
                <c:pt idx="3049">
                  <c:v>30</c:v>
                </c:pt>
                <c:pt idx="3050">
                  <c:v>38.571428571428555</c:v>
                </c:pt>
                <c:pt idx="3051">
                  <c:v>32.38095238095238</c:v>
                </c:pt>
                <c:pt idx="3052">
                  <c:v>39.047619047619044</c:v>
                </c:pt>
                <c:pt idx="3053">
                  <c:v>40</c:v>
                </c:pt>
                <c:pt idx="3054">
                  <c:v>37.142857142857139</c:v>
                </c:pt>
                <c:pt idx="3055">
                  <c:v>33.80952380952381</c:v>
                </c:pt>
                <c:pt idx="3056">
                  <c:v>34.761904761904759</c:v>
                </c:pt>
                <c:pt idx="3057">
                  <c:v>30.952380952380949</c:v>
                </c:pt>
                <c:pt idx="3058">
                  <c:v>26.666666666666664</c:v>
                </c:pt>
                <c:pt idx="3059">
                  <c:v>33.333333333333329</c:v>
                </c:pt>
                <c:pt idx="3060">
                  <c:v>31.428571428571427</c:v>
                </c:pt>
                <c:pt idx="3061">
                  <c:v>40</c:v>
                </c:pt>
                <c:pt idx="3062">
                  <c:v>32.857142857142847</c:v>
                </c:pt>
                <c:pt idx="3063">
                  <c:v>33.80952380952381</c:v>
                </c:pt>
                <c:pt idx="3064">
                  <c:v>33.80952380952381</c:v>
                </c:pt>
                <c:pt idx="3065">
                  <c:v>31.428571428571427</c:v>
                </c:pt>
                <c:pt idx="3066">
                  <c:v>35.714285714285715</c:v>
                </c:pt>
                <c:pt idx="3067">
                  <c:v>33.333333333333329</c:v>
                </c:pt>
                <c:pt idx="3068">
                  <c:v>34.761904761904759</c:v>
                </c:pt>
                <c:pt idx="3069">
                  <c:v>29.047619047619044</c:v>
                </c:pt>
                <c:pt idx="3070">
                  <c:v>29.047619047619044</c:v>
                </c:pt>
                <c:pt idx="3071">
                  <c:v>30.952380952380949</c:v>
                </c:pt>
                <c:pt idx="3072">
                  <c:v>32.857142857142847</c:v>
                </c:pt>
                <c:pt idx="3073">
                  <c:v>33.333333333333329</c:v>
                </c:pt>
                <c:pt idx="3074">
                  <c:v>31.904761904761898</c:v>
                </c:pt>
                <c:pt idx="3075">
                  <c:v>28.095238095238091</c:v>
                </c:pt>
                <c:pt idx="3076">
                  <c:v>30</c:v>
                </c:pt>
                <c:pt idx="3077">
                  <c:v>35.238095238095248</c:v>
                </c:pt>
                <c:pt idx="3078">
                  <c:v>38.095238095238102</c:v>
                </c:pt>
                <c:pt idx="3079">
                  <c:v>34.285714285714285</c:v>
                </c:pt>
                <c:pt idx="3080">
                  <c:v>35.714285714285715</c:v>
                </c:pt>
                <c:pt idx="3081">
                  <c:v>37.142857142857139</c:v>
                </c:pt>
                <c:pt idx="3082">
                  <c:v>34.761904761904759</c:v>
                </c:pt>
                <c:pt idx="3083">
                  <c:v>29.047619047619044</c:v>
                </c:pt>
                <c:pt idx="3084">
                  <c:v>31.428571428571427</c:v>
                </c:pt>
                <c:pt idx="3085">
                  <c:v>36.190476190476197</c:v>
                </c:pt>
                <c:pt idx="3086">
                  <c:v>33.80952380952381</c:v>
                </c:pt>
                <c:pt idx="3087">
                  <c:v>32.38095238095238</c:v>
                </c:pt>
                <c:pt idx="3088">
                  <c:v>36.66666666666665</c:v>
                </c:pt>
                <c:pt idx="3089">
                  <c:v>34.761904761904759</c:v>
                </c:pt>
                <c:pt idx="3090">
                  <c:v>24.285714285714278</c:v>
                </c:pt>
                <c:pt idx="3091">
                  <c:v>35.714285714285715</c:v>
                </c:pt>
                <c:pt idx="3092">
                  <c:v>30.952380952380949</c:v>
                </c:pt>
                <c:pt idx="3093">
                  <c:v>35.238095238095248</c:v>
                </c:pt>
                <c:pt idx="3094">
                  <c:v>28.095238095238091</c:v>
                </c:pt>
                <c:pt idx="3095">
                  <c:v>30</c:v>
                </c:pt>
                <c:pt idx="3096">
                  <c:v>32.38095238095238</c:v>
                </c:pt>
                <c:pt idx="3097">
                  <c:v>36.66666666666665</c:v>
                </c:pt>
                <c:pt idx="3098">
                  <c:v>35.238095238095248</c:v>
                </c:pt>
                <c:pt idx="3099">
                  <c:v>29.047619047619044</c:v>
                </c:pt>
                <c:pt idx="3100">
                  <c:v>36.66666666666665</c:v>
                </c:pt>
                <c:pt idx="3101">
                  <c:v>31.904761904761898</c:v>
                </c:pt>
                <c:pt idx="3102">
                  <c:v>28.571428571428569</c:v>
                </c:pt>
                <c:pt idx="3103">
                  <c:v>36.66666666666665</c:v>
                </c:pt>
                <c:pt idx="3104">
                  <c:v>33.80952380952381</c:v>
                </c:pt>
                <c:pt idx="3105">
                  <c:v>32.38095238095238</c:v>
                </c:pt>
                <c:pt idx="3106">
                  <c:v>32.38095238095238</c:v>
                </c:pt>
                <c:pt idx="3107">
                  <c:v>30.476190476190474</c:v>
                </c:pt>
                <c:pt idx="3108">
                  <c:v>26.666666666666664</c:v>
                </c:pt>
                <c:pt idx="3109">
                  <c:v>33.80952380952381</c:v>
                </c:pt>
                <c:pt idx="3110">
                  <c:v>28.571428571428569</c:v>
                </c:pt>
                <c:pt idx="3111">
                  <c:v>31.904761904761898</c:v>
                </c:pt>
                <c:pt idx="3112">
                  <c:v>37.619047619047606</c:v>
                </c:pt>
                <c:pt idx="3113">
                  <c:v>31.428571428571427</c:v>
                </c:pt>
                <c:pt idx="3114">
                  <c:v>37.142857142857139</c:v>
                </c:pt>
                <c:pt idx="3115">
                  <c:v>38.571428571428555</c:v>
                </c:pt>
                <c:pt idx="3116">
                  <c:v>36.190476190476197</c:v>
                </c:pt>
                <c:pt idx="3117">
                  <c:v>36.66666666666665</c:v>
                </c:pt>
                <c:pt idx="3118">
                  <c:v>29.523809523809526</c:v>
                </c:pt>
                <c:pt idx="3119">
                  <c:v>30.476190476190474</c:v>
                </c:pt>
                <c:pt idx="3120">
                  <c:v>28.571428571428569</c:v>
                </c:pt>
                <c:pt idx="3121">
                  <c:v>30.476190476190474</c:v>
                </c:pt>
                <c:pt idx="3122">
                  <c:v>29.047619047619044</c:v>
                </c:pt>
                <c:pt idx="3123">
                  <c:v>37.142857142857139</c:v>
                </c:pt>
                <c:pt idx="3124">
                  <c:v>27.61904761904762</c:v>
                </c:pt>
                <c:pt idx="3125">
                  <c:v>37.619047619047606</c:v>
                </c:pt>
                <c:pt idx="3126">
                  <c:v>31.428571428571427</c:v>
                </c:pt>
                <c:pt idx="3127">
                  <c:v>31.428571428571427</c:v>
                </c:pt>
                <c:pt idx="3128">
                  <c:v>29.047619047619044</c:v>
                </c:pt>
                <c:pt idx="3129">
                  <c:v>29.523809523809526</c:v>
                </c:pt>
                <c:pt idx="3130">
                  <c:v>31.904761904761898</c:v>
                </c:pt>
                <c:pt idx="3131">
                  <c:v>28.571428571428569</c:v>
                </c:pt>
                <c:pt idx="3132">
                  <c:v>31.428571428571427</c:v>
                </c:pt>
                <c:pt idx="3133">
                  <c:v>31.428571428571427</c:v>
                </c:pt>
                <c:pt idx="3134">
                  <c:v>41.428571428571431</c:v>
                </c:pt>
                <c:pt idx="3135">
                  <c:v>42.38095238095238</c:v>
                </c:pt>
                <c:pt idx="3136">
                  <c:v>26.19047619047619</c:v>
                </c:pt>
                <c:pt idx="3137">
                  <c:v>37.619047619047606</c:v>
                </c:pt>
                <c:pt idx="3138">
                  <c:v>27.142857142857146</c:v>
                </c:pt>
                <c:pt idx="3139">
                  <c:v>30.476190476190474</c:v>
                </c:pt>
                <c:pt idx="3140">
                  <c:v>29.523809523809526</c:v>
                </c:pt>
                <c:pt idx="3141">
                  <c:v>29.523809523809526</c:v>
                </c:pt>
                <c:pt idx="3142">
                  <c:v>29.523809523809526</c:v>
                </c:pt>
                <c:pt idx="3143">
                  <c:v>25.714285714285719</c:v>
                </c:pt>
                <c:pt idx="3144">
                  <c:v>38.571428571428555</c:v>
                </c:pt>
                <c:pt idx="3145">
                  <c:v>29.047619047619044</c:v>
                </c:pt>
                <c:pt idx="3146">
                  <c:v>27.61904761904762</c:v>
                </c:pt>
                <c:pt idx="3147">
                  <c:v>30</c:v>
                </c:pt>
                <c:pt idx="3148">
                  <c:v>32.38095238095238</c:v>
                </c:pt>
                <c:pt idx="3149">
                  <c:v>32.38095238095238</c:v>
                </c:pt>
                <c:pt idx="3150">
                  <c:v>29.523809523809526</c:v>
                </c:pt>
                <c:pt idx="3151">
                  <c:v>27.61904761904762</c:v>
                </c:pt>
                <c:pt idx="3152">
                  <c:v>32.857142857142847</c:v>
                </c:pt>
                <c:pt idx="3153">
                  <c:v>25.714285714285719</c:v>
                </c:pt>
                <c:pt idx="3154">
                  <c:v>33.333333333333329</c:v>
                </c:pt>
                <c:pt idx="3155">
                  <c:v>27.142857142857146</c:v>
                </c:pt>
                <c:pt idx="3156">
                  <c:v>36.66666666666665</c:v>
                </c:pt>
                <c:pt idx="3157">
                  <c:v>30.952380952380949</c:v>
                </c:pt>
                <c:pt idx="3158">
                  <c:v>32.38095238095238</c:v>
                </c:pt>
                <c:pt idx="3159">
                  <c:v>39.047619047619044</c:v>
                </c:pt>
                <c:pt idx="3160">
                  <c:v>30.476190476190474</c:v>
                </c:pt>
                <c:pt idx="3161">
                  <c:v>30.476190476190474</c:v>
                </c:pt>
                <c:pt idx="3162">
                  <c:v>31.904761904761898</c:v>
                </c:pt>
                <c:pt idx="3163">
                  <c:v>29.523809523809526</c:v>
                </c:pt>
                <c:pt idx="3164">
                  <c:v>38.095238095238102</c:v>
                </c:pt>
                <c:pt idx="3165">
                  <c:v>28.095238095238091</c:v>
                </c:pt>
                <c:pt idx="3166">
                  <c:v>37.619047619047606</c:v>
                </c:pt>
                <c:pt idx="3167">
                  <c:v>34.761904761904759</c:v>
                </c:pt>
                <c:pt idx="3168">
                  <c:v>28.095238095238091</c:v>
                </c:pt>
                <c:pt idx="3169">
                  <c:v>24.761904761904763</c:v>
                </c:pt>
                <c:pt idx="3170">
                  <c:v>31.428571428571427</c:v>
                </c:pt>
                <c:pt idx="3171">
                  <c:v>34.761904761904759</c:v>
                </c:pt>
                <c:pt idx="3172">
                  <c:v>28.095238095238091</c:v>
                </c:pt>
                <c:pt idx="3173">
                  <c:v>35.714285714285715</c:v>
                </c:pt>
                <c:pt idx="3174">
                  <c:v>34.761904761904759</c:v>
                </c:pt>
                <c:pt idx="3175">
                  <c:v>31.904761904761898</c:v>
                </c:pt>
                <c:pt idx="3176">
                  <c:v>27.142857142857146</c:v>
                </c:pt>
                <c:pt idx="3177">
                  <c:v>29.523809523809526</c:v>
                </c:pt>
                <c:pt idx="3178">
                  <c:v>25.238095238095234</c:v>
                </c:pt>
                <c:pt idx="3179">
                  <c:v>25.238095238095234</c:v>
                </c:pt>
                <c:pt idx="3180">
                  <c:v>31.428571428571427</c:v>
                </c:pt>
                <c:pt idx="3181">
                  <c:v>37.619047619047606</c:v>
                </c:pt>
                <c:pt idx="3182">
                  <c:v>29.523809523809526</c:v>
                </c:pt>
                <c:pt idx="3183">
                  <c:v>32.857142857142847</c:v>
                </c:pt>
                <c:pt idx="3184">
                  <c:v>34.285714285714285</c:v>
                </c:pt>
                <c:pt idx="3185">
                  <c:v>39.523809523809526</c:v>
                </c:pt>
                <c:pt idx="3186">
                  <c:v>29.523809523809526</c:v>
                </c:pt>
                <c:pt idx="3187">
                  <c:v>33.333333333333329</c:v>
                </c:pt>
                <c:pt idx="3188">
                  <c:v>31.428571428571427</c:v>
                </c:pt>
                <c:pt idx="3189">
                  <c:v>33.80952380952381</c:v>
                </c:pt>
                <c:pt idx="3190">
                  <c:v>34.761904761904759</c:v>
                </c:pt>
                <c:pt idx="3191">
                  <c:v>30.952380952380949</c:v>
                </c:pt>
                <c:pt idx="3192">
                  <c:v>33.80952380952381</c:v>
                </c:pt>
                <c:pt idx="3193">
                  <c:v>31.904761904761898</c:v>
                </c:pt>
                <c:pt idx="3194">
                  <c:v>31.428571428571427</c:v>
                </c:pt>
                <c:pt idx="3195">
                  <c:v>32.857142857142847</c:v>
                </c:pt>
                <c:pt idx="3196">
                  <c:v>30.476190476190474</c:v>
                </c:pt>
                <c:pt idx="3197">
                  <c:v>25.714285714285719</c:v>
                </c:pt>
                <c:pt idx="3198">
                  <c:v>31.428571428571427</c:v>
                </c:pt>
                <c:pt idx="3199">
                  <c:v>31.904761904761898</c:v>
                </c:pt>
                <c:pt idx="3200">
                  <c:v>32.38095238095238</c:v>
                </c:pt>
                <c:pt idx="3201">
                  <c:v>30</c:v>
                </c:pt>
                <c:pt idx="3202">
                  <c:v>32.38095238095238</c:v>
                </c:pt>
                <c:pt idx="3203">
                  <c:v>30</c:v>
                </c:pt>
                <c:pt idx="3204">
                  <c:v>39.523809523809526</c:v>
                </c:pt>
                <c:pt idx="3205">
                  <c:v>30.952380952380949</c:v>
                </c:pt>
                <c:pt idx="3206">
                  <c:v>34.285714285714285</c:v>
                </c:pt>
                <c:pt idx="3207">
                  <c:v>37.619047619047606</c:v>
                </c:pt>
                <c:pt idx="3208">
                  <c:v>39.047619047619044</c:v>
                </c:pt>
                <c:pt idx="3209">
                  <c:v>27.142857142857146</c:v>
                </c:pt>
                <c:pt idx="3210">
                  <c:v>31.904761904761898</c:v>
                </c:pt>
                <c:pt idx="3211">
                  <c:v>34.285714285714285</c:v>
                </c:pt>
                <c:pt idx="3212">
                  <c:v>34.761904761904759</c:v>
                </c:pt>
                <c:pt idx="3213">
                  <c:v>38.095238095238102</c:v>
                </c:pt>
                <c:pt idx="3214">
                  <c:v>29.047619047619044</c:v>
                </c:pt>
                <c:pt idx="3215">
                  <c:v>30</c:v>
                </c:pt>
                <c:pt idx="3216">
                  <c:v>30</c:v>
                </c:pt>
                <c:pt idx="3217">
                  <c:v>40</c:v>
                </c:pt>
                <c:pt idx="3218">
                  <c:v>30</c:v>
                </c:pt>
                <c:pt idx="3219">
                  <c:v>30.476190476190474</c:v>
                </c:pt>
                <c:pt idx="3220">
                  <c:v>30</c:v>
                </c:pt>
                <c:pt idx="3221">
                  <c:v>30.952380952380949</c:v>
                </c:pt>
                <c:pt idx="3222">
                  <c:v>29.523809523809526</c:v>
                </c:pt>
                <c:pt idx="3223">
                  <c:v>29.523809523809526</c:v>
                </c:pt>
                <c:pt idx="3224">
                  <c:v>30.952380952380949</c:v>
                </c:pt>
                <c:pt idx="3225">
                  <c:v>35.714285714285715</c:v>
                </c:pt>
                <c:pt idx="3226">
                  <c:v>33.80952380952381</c:v>
                </c:pt>
                <c:pt idx="3227">
                  <c:v>33.80952380952381</c:v>
                </c:pt>
                <c:pt idx="3228">
                  <c:v>34.761904761904759</c:v>
                </c:pt>
                <c:pt idx="3229">
                  <c:v>26.666666666666664</c:v>
                </c:pt>
                <c:pt idx="3230">
                  <c:v>36.190476190476197</c:v>
                </c:pt>
                <c:pt idx="3231">
                  <c:v>35.714285714285715</c:v>
                </c:pt>
                <c:pt idx="3232">
                  <c:v>30.952380952380949</c:v>
                </c:pt>
                <c:pt idx="3233">
                  <c:v>26.19047619047619</c:v>
                </c:pt>
                <c:pt idx="3234">
                  <c:v>28.095238095238091</c:v>
                </c:pt>
                <c:pt idx="3235">
                  <c:v>28.571428571428569</c:v>
                </c:pt>
                <c:pt idx="3236">
                  <c:v>23.809523809523803</c:v>
                </c:pt>
                <c:pt idx="3237">
                  <c:v>34.761904761904759</c:v>
                </c:pt>
                <c:pt idx="3238">
                  <c:v>33.333333333333329</c:v>
                </c:pt>
                <c:pt idx="3239">
                  <c:v>27.61904761904762</c:v>
                </c:pt>
                <c:pt idx="3240">
                  <c:v>26.19047619047619</c:v>
                </c:pt>
                <c:pt idx="3241">
                  <c:v>28.571428571428569</c:v>
                </c:pt>
                <c:pt idx="3242">
                  <c:v>24.285714285714278</c:v>
                </c:pt>
                <c:pt idx="3243">
                  <c:v>30.476190476190474</c:v>
                </c:pt>
                <c:pt idx="3244">
                  <c:v>24.285714285714278</c:v>
                </c:pt>
                <c:pt idx="3245">
                  <c:v>32.38095238095238</c:v>
                </c:pt>
                <c:pt idx="3246">
                  <c:v>29.523809523809526</c:v>
                </c:pt>
                <c:pt idx="3247">
                  <c:v>32.857142857142847</c:v>
                </c:pt>
                <c:pt idx="3248">
                  <c:v>33.333333333333329</c:v>
                </c:pt>
                <c:pt idx="3249">
                  <c:v>33.333333333333329</c:v>
                </c:pt>
                <c:pt idx="3250">
                  <c:v>35.238095238095248</c:v>
                </c:pt>
                <c:pt idx="3251">
                  <c:v>24.285714285714278</c:v>
                </c:pt>
                <c:pt idx="3252">
                  <c:v>29.523809523809526</c:v>
                </c:pt>
                <c:pt idx="3253">
                  <c:v>26.19047619047619</c:v>
                </c:pt>
                <c:pt idx="3254">
                  <c:v>39.047619047619044</c:v>
                </c:pt>
                <c:pt idx="3255">
                  <c:v>25.238095238095234</c:v>
                </c:pt>
                <c:pt idx="3256">
                  <c:v>24.761904761904763</c:v>
                </c:pt>
                <c:pt idx="3257">
                  <c:v>34.761904761904759</c:v>
                </c:pt>
                <c:pt idx="3258">
                  <c:v>27.61904761904762</c:v>
                </c:pt>
                <c:pt idx="3259">
                  <c:v>30</c:v>
                </c:pt>
                <c:pt idx="3260">
                  <c:v>29.523809523809526</c:v>
                </c:pt>
                <c:pt idx="3261">
                  <c:v>27.142857142857146</c:v>
                </c:pt>
                <c:pt idx="3262">
                  <c:v>36.190476190476197</c:v>
                </c:pt>
                <c:pt idx="3263">
                  <c:v>34.285714285714285</c:v>
                </c:pt>
                <c:pt idx="3264">
                  <c:v>35.238095238095248</c:v>
                </c:pt>
                <c:pt idx="3265">
                  <c:v>39.523809523809526</c:v>
                </c:pt>
                <c:pt idx="3266">
                  <c:v>26.666666666666664</c:v>
                </c:pt>
                <c:pt idx="3267">
                  <c:v>33.80952380952381</c:v>
                </c:pt>
                <c:pt idx="3268">
                  <c:v>31.904761904761898</c:v>
                </c:pt>
                <c:pt idx="3269">
                  <c:v>28.095238095238091</c:v>
                </c:pt>
                <c:pt idx="3270">
                  <c:v>31.428571428571427</c:v>
                </c:pt>
                <c:pt idx="3271">
                  <c:v>31.428571428571427</c:v>
                </c:pt>
                <c:pt idx="3272">
                  <c:v>28.095238095238091</c:v>
                </c:pt>
                <c:pt idx="3273">
                  <c:v>36.66666666666665</c:v>
                </c:pt>
                <c:pt idx="3274">
                  <c:v>26.666666666666664</c:v>
                </c:pt>
                <c:pt idx="3275">
                  <c:v>30</c:v>
                </c:pt>
                <c:pt idx="3276">
                  <c:v>37.142857142857139</c:v>
                </c:pt>
                <c:pt idx="3277">
                  <c:v>30</c:v>
                </c:pt>
                <c:pt idx="3278">
                  <c:v>37.619047619047606</c:v>
                </c:pt>
                <c:pt idx="3279">
                  <c:v>33.80952380952381</c:v>
                </c:pt>
                <c:pt idx="3280">
                  <c:v>27.142857142857146</c:v>
                </c:pt>
                <c:pt idx="3281">
                  <c:v>29.523809523809526</c:v>
                </c:pt>
                <c:pt idx="3282">
                  <c:v>27.142857142857146</c:v>
                </c:pt>
                <c:pt idx="3283">
                  <c:v>28.095238095238091</c:v>
                </c:pt>
                <c:pt idx="3284">
                  <c:v>32.857142857142847</c:v>
                </c:pt>
                <c:pt idx="3285">
                  <c:v>23.333333333333325</c:v>
                </c:pt>
                <c:pt idx="3286">
                  <c:v>32.857142857142847</c:v>
                </c:pt>
                <c:pt idx="3287">
                  <c:v>26.666666666666664</c:v>
                </c:pt>
                <c:pt idx="3288">
                  <c:v>34.285714285714285</c:v>
                </c:pt>
                <c:pt idx="3289">
                  <c:v>28.095238095238091</c:v>
                </c:pt>
                <c:pt idx="3290">
                  <c:v>31.904761904761898</c:v>
                </c:pt>
                <c:pt idx="3291">
                  <c:v>27.142857142857146</c:v>
                </c:pt>
                <c:pt idx="3292">
                  <c:v>30</c:v>
                </c:pt>
                <c:pt idx="3293">
                  <c:v>34.285714285714285</c:v>
                </c:pt>
                <c:pt idx="3294">
                  <c:v>29.523809523809526</c:v>
                </c:pt>
                <c:pt idx="3295">
                  <c:v>30</c:v>
                </c:pt>
                <c:pt idx="3296">
                  <c:v>35.714285714285715</c:v>
                </c:pt>
                <c:pt idx="3297">
                  <c:v>34.761904761904759</c:v>
                </c:pt>
                <c:pt idx="3298">
                  <c:v>35.714285714285715</c:v>
                </c:pt>
                <c:pt idx="3299">
                  <c:v>30.476190476190474</c:v>
                </c:pt>
                <c:pt idx="3300">
                  <c:v>35.714285714285715</c:v>
                </c:pt>
                <c:pt idx="3301">
                  <c:v>22.857142857142854</c:v>
                </c:pt>
                <c:pt idx="3302">
                  <c:v>27.142857142857146</c:v>
                </c:pt>
                <c:pt idx="3303">
                  <c:v>22.857142857142854</c:v>
                </c:pt>
                <c:pt idx="3304">
                  <c:v>30</c:v>
                </c:pt>
                <c:pt idx="3305">
                  <c:v>33.80952380952381</c:v>
                </c:pt>
                <c:pt idx="3306">
                  <c:v>26.19047619047619</c:v>
                </c:pt>
                <c:pt idx="3307">
                  <c:v>36.190476190476197</c:v>
                </c:pt>
                <c:pt idx="3308">
                  <c:v>38.571428571428555</c:v>
                </c:pt>
                <c:pt idx="3309">
                  <c:v>30</c:v>
                </c:pt>
                <c:pt idx="3310">
                  <c:v>32.38095238095238</c:v>
                </c:pt>
                <c:pt idx="3311">
                  <c:v>30.476190476190474</c:v>
                </c:pt>
                <c:pt idx="3312">
                  <c:v>32.38095238095238</c:v>
                </c:pt>
                <c:pt idx="3313">
                  <c:v>40</c:v>
                </c:pt>
                <c:pt idx="3314">
                  <c:v>28.571428571428569</c:v>
                </c:pt>
                <c:pt idx="3315">
                  <c:v>30</c:v>
                </c:pt>
                <c:pt idx="3316">
                  <c:v>31.904761904761898</c:v>
                </c:pt>
                <c:pt idx="3317">
                  <c:v>31.904761904761898</c:v>
                </c:pt>
                <c:pt idx="3318">
                  <c:v>34.761904761904759</c:v>
                </c:pt>
                <c:pt idx="3319">
                  <c:v>25.714285714285719</c:v>
                </c:pt>
                <c:pt idx="3320">
                  <c:v>35.714285714285715</c:v>
                </c:pt>
                <c:pt idx="3321">
                  <c:v>26.666666666666664</c:v>
                </c:pt>
                <c:pt idx="3322">
                  <c:v>26.19047619047619</c:v>
                </c:pt>
                <c:pt idx="3323">
                  <c:v>31.904761904761898</c:v>
                </c:pt>
                <c:pt idx="3324">
                  <c:v>35.714285714285715</c:v>
                </c:pt>
                <c:pt idx="3325">
                  <c:v>35.238095238095248</c:v>
                </c:pt>
                <c:pt idx="3326">
                  <c:v>27.61904761904762</c:v>
                </c:pt>
                <c:pt idx="3327">
                  <c:v>25.238095238095234</c:v>
                </c:pt>
                <c:pt idx="3328">
                  <c:v>33.333333333333329</c:v>
                </c:pt>
                <c:pt idx="3329">
                  <c:v>31.904761904761898</c:v>
                </c:pt>
                <c:pt idx="3330">
                  <c:v>35.238095238095248</c:v>
                </c:pt>
                <c:pt idx="3331">
                  <c:v>30.952380952380949</c:v>
                </c:pt>
                <c:pt idx="3332">
                  <c:v>34.285714285714285</c:v>
                </c:pt>
                <c:pt idx="3333">
                  <c:v>37.142857142857139</c:v>
                </c:pt>
                <c:pt idx="3334">
                  <c:v>40.476190476190474</c:v>
                </c:pt>
                <c:pt idx="3335">
                  <c:v>35.714285714285715</c:v>
                </c:pt>
                <c:pt idx="3336">
                  <c:v>39.047619047619044</c:v>
                </c:pt>
                <c:pt idx="3337">
                  <c:v>32.857142857142847</c:v>
                </c:pt>
                <c:pt idx="3338">
                  <c:v>29.523809523809526</c:v>
                </c:pt>
                <c:pt idx="3339">
                  <c:v>29.523809523809526</c:v>
                </c:pt>
                <c:pt idx="3340">
                  <c:v>33.333333333333329</c:v>
                </c:pt>
                <c:pt idx="3341">
                  <c:v>25.714285714285719</c:v>
                </c:pt>
                <c:pt idx="3342">
                  <c:v>28.571428571428569</c:v>
                </c:pt>
                <c:pt idx="3343">
                  <c:v>24.761904761904763</c:v>
                </c:pt>
                <c:pt idx="3344">
                  <c:v>35.238095238095248</c:v>
                </c:pt>
                <c:pt idx="3345">
                  <c:v>30.952380952380949</c:v>
                </c:pt>
                <c:pt idx="3346">
                  <c:v>36.190476190476197</c:v>
                </c:pt>
                <c:pt idx="3347">
                  <c:v>36.190476190476197</c:v>
                </c:pt>
                <c:pt idx="3348">
                  <c:v>37.619047619047606</c:v>
                </c:pt>
                <c:pt idx="3349">
                  <c:v>30.952380952380949</c:v>
                </c:pt>
                <c:pt idx="3350">
                  <c:v>28.571428571428569</c:v>
                </c:pt>
                <c:pt idx="3351">
                  <c:v>32.857142857142847</c:v>
                </c:pt>
                <c:pt idx="3352">
                  <c:v>30.952380952380949</c:v>
                </c:pt>
                <c:pt idx="3353">
                  <c:v>34.761904761904759</c:v>
                </c:pt>
                <c:pt idx="3354">
                  <c:v>33.80952380952381</c:v>
                </c:pt>
                <c:pt idx="3355">
                  <c:v>38.571428571428555</c:v>
                </c:pt>
                <c:pt idx="3356">
                  <c:v>33.333333333333329</c:v>
                </c:pt>
                <c:pt idx="3357">
                  <c:v>28.571428571428569</c:v>
                </c:pt>
                <c:pt idx="3358">
                  <c:v>38.571428571428555</c:v>
                </c:pt>
                <c:pt idx="3359">
                  <c:v>30.476190476190474</c:v>
                </c:pt>
                <c:pt idx="3360">
                  <c:v>32.857142857142847</c:v>
                </c:pt>
                <c:pt idx="3361">
                  <c:v>35.238095238095248</c:v>
                </c:pt>
                <c:pt idx="3362">
                  <c:v>40</c:v>
                </c:pt>
                <c:pt idx="3363">
                  <c:v>27.142857142857146</c:v>
                </c:pt>
                <c:pt idx="3364">
                  <c:v>29.047619047619044</c:v>
                </c:pt>
                <c:pt idx="3365">
                  <c:v>26.666666666666664</c:v>
                </c:pt>
                <c:pt idx="3366">
                  <c:v>27.142857142857146</c:v>
                </c:pt>
                <c:pt idx="3367">
                  <c:v>28.571428571428569</c:v>
                </c:pt>
                <c:pt idx="3368">
                  <c:v>33.333333333333329</c:v>
                </c:pt>
                <c:pt idx="3369">
                  <c:v>31.904761904761898</c:v>
                </c:pt>
                <c:pt idx="3370">
                  <c:v>36.190476190476197</c:v>
                </c:pt>
                <c:pt idx="3371">
                  <c:v>37.142857142857139</c:v>
                </c:pt>
                <c:pt idx="3372">
                  <c:v>29.047619047619044</c:v>
                </c:pt>
                <c:pt idx="3373">
                  <c:v>35.238095238095248</c:v>
                </c:pt>
                <c:pt idx="3374">
                  <c:v>36.66666666666665</c:v>
                </c:pt>
                <c:pt idx="3375">
                  <c:v>37.142857142857139</c:v>
                </c:pt>
                <c:pt idx="3376">
                  <c:v>28.571428571428569</c:v>
                </c:pt>
                <c:pt idx="3377">
                  <c:v>29.047619047619044</c:v>
                </c:pt>
                <c:pt idx="3378">
                  <c:v>32.38095238095238</c:v>
                </c:pt>
                <c:pt idx="3379">
                  <c:v>41.428571428571431</c:v>
                </c:pt>
                <c:pt idx="3380">
                  <c:v>34.285714285714285</c:v>
                </c:pt>
                <c:pt idx="3381">
                  <c:v>30.952380952380949</c:v>
                </c:pt>
                <c:pt idx="3382">
                  <c:v>30.952380952380949</c:v>
                </c:pt>
                <c:pt idx="3383">
                  <c:v>30</c:v>
                </c:pt>
                <c:pt idx="3384">
                  <c:v>32.857142857142847</c:v>
                </c:pt>
                <c:pt idx="3385">
                  <c:v>29.523809523809526</c:v>
                </c:pt>
                <c:pt idx="3386">
                  <c:v>33.80952380952381</c:v>
                </c:pt>
                <c:pt idx="3387">
                  <c:v>32.38095238095238</c:v>
                </c:pt>
                <c:pt idx="3388">
                  <c:v>40</c:v>
                </c:pt>
                <c:pt idx="3389">
                  <c:v>29.523809523809526</c:v>
                </c:pt>
                <c:pt idx="3390">
                  <c:v>34.761904761904759</c:v>
                </c:pt>
                <c:pt idx="3391">
                  <c:v>34.761904761904759</c:v>
                </c:pt>
                <c:pt idx="3392">
                  <c:v>32.857142857142847</c:v>
                </c:pt>
                <c:pt idx="3393">
                  <c:v>30.952380952380949</c:v>
                </c:pt>
                <c:pt idx="3394">
                  <c:v>26.19047619047619</c:v>
                </c:pt>
                <c:pt idx="3395">
                  <c:v>36.66666666666665</c:v>
                </c:pt>
                <c:pt idx="3396">
                  <c:v>36.190476190476197</c:v>
                </c:pt>
                <c:pt idx="3397">
                  <c:v>30.952380952380949</c:v>
                </c:pt>
                <c:pt idx="3398">
                  <c:v>36.66666666666665</c:v>
                </c:pt>
                <c:pt idx="3399">
                  <c:v>31.904761904761898</c:v>
                </c:pt>
                <c:pt idx="3400">
                  <c:v>29.523809523809526</c:v>
                </c:pt>
                <c:pt idx="3401">
                  <c:v>31.428571428571427</c:v>
                </c:pt>
                <c:pt idx="3402">
                  <c:v>31.904761904761898</c:v>
                </c:pt>
                <c:pt idx="3403">
                  <c:v>30</c:v>
                </c:pt>
                <c:pt idx="3404">
                  <c:v>33.333333333333329</c:v>
                </c:pt>
                <c:pt idx="3405">
                  <c:v>30.476190476190474</c:v>
                </c:pt>
                <c:pt idx="3406">
                  <c:v>30.476190476190474</c:v>
                </c:pt>
                <c:pt idx="3407">
                  <c:v>28.571428571428569</c:v>
                </c:pt>
                <c:pt idx="3408">
                  <c:v>33.80952380952381</c:v>
                </c:pt>
                <c:pt idx="3409">
                  <c:v>36.66666666666665</c:v>
                </c:pt>
                <c:pt idx="3410">
                  <c:v>36.190476190476197</c:v>
                </c:pt>
                <c:pt idx="3411">
                  <c:v>28.571428571428569</c:v>
                </c:pt>
                <c:pt idx="3412">
                  <c:v>36.66666666666665</c:v>
                </c:pt>
                <c:pt idx="3413">
                  <c:v>34.761904761904759</c:v>
                </c:pt>
                <c:pt idx="3414">
                  <c:v>32.38095238095238</c:v>
                </c:pt>
                <c:pt idx="3415">
                  <c:v>37.142857142857139</c:v>
                </c:pt>
                <c:pt idx="3416">
                  <c:v>34.285714285714285</c:v>
                </c:pt>
                <c:pt idx="3417">
                  <c:v>43.80952380952381</c:v>
                </c:pt>
                <c:pt idx="3418">
                  <c:v>31.904761904761898</c:v>
                </c:pt>
                <c:pt idx="3419">
                  <c:v>27.142857142857146</c:v>
                </c:pt>
                <c:pt idx="3420">
                  <c:v>27.61904761904762</c:v>
                </c:pt>
                <c:pt idx="3421">
                  <c:v>35.714285714285715</c:v>
                </c:pt>
                <c:pt idx="3422">
                  <c:v>26.19047619047619</c:v>
                </c:pt>
                <c:pt idx="3423">
                  <c:v>27.61904761904762</c:v>
                </c:pt>
                <c:pt idx="3424">
                  <c:v>39.523809523809526</c:v>
                </c:pt>
                <c:pt idx="3425">
                  <c:v>28.095238095238091</c:v>
                </c:pt>
                <c:pt idx="3426">
                  <c:v>34.285714285714285</c:v>
                </c:pt>
                <c:pt idx="3427">
                  <c:v>33.333333333333329</c:v>
                </c:pt>
                <c:pt idx="3428">
                  <c:v>30.952380952380949</c:v>
                </c:pt>
                <c:pt idx="3429">
                  <c:v>28.095238095238091</c:v>
                </c:pt>
                <c:pt idx="3430">
                  <c:v>35.714285714285715</c:v>
                </c:pt>
                <c:pt idx="3431">
                  <c:v>25.238095238095234</c:v>
                </c:pt>
                <c:pt idx="3432">
                  <c:v>27.61904761904762</c:v>
                </c:pt>
                <c:pt idx="3433">
                  <c:v>33.80952380952381</c:v>
                </c:pt>
                <c:pt idx="3434">
                  <c:v>34.761904761904759</c:v>
                </c:pt>
                <c:pt idx="3435">
                  <c:v>31.428571428571427</c:v>
                </c:pt>
                <c:pt idx="3436">
                  <c:v>30.952380952380949</c:v>
                </c:pt>
                <c:pt idx="3437">
                  <c:v>24.285714285714278</c:v>
                </c:pt>
                <c:pt idx="3438">
                  <c:v>35.714285714285715</c:v>
                </c:pt>
                <c:pt idx="3439">
                  <c:v>32.857142857142847</c:v>
                </c:pt>
                <c:pt idx="3440">
                  <c:v>34.761904761904759</c:v>
                </c:pt>
                <c:pt idx="3441">
                  <c:v>31.428571428571427</c:v>
                </c:pt>
                <c:pt idx="3442">
                  <c:v>40</c:v>
                </c:pt>
                <c:pt idx="3443">
                  <c:v>32.857142857142847</c:v>
                </c:pt>
                <c:pt idx="3444">
                  <c:v>33.80952380952381</c:v>
                </c:pt>
                <c:pt idx="3445">
                  <c:v>37.142857142857139</c:v>
                </c:pt>
                <c:pt idx="3446">
                  <c:v>27.61904761904762</c:v>
                </c:pt>
                <c:pt idx="3447">
                  <c:v>34.285714285714285</c:v>
                </c:pt>
                <c:pt idx="3448">
                  <c:v>35.238095238095248</c:v>
                </c:pt>
                <c:pt idx="3449">
                  <c:v>30.952380952380949</c:v>
                </c:pt>
                <c:pt idx="3450">
                  <c:v>36.190476190476197</c:v>
                </c:pt>
                <c:pt idx="3451">
                  <c:v>34.285714285714285</c:v>
                </c:pt>
                <c:pt idx="3452">
                  <c:v>36.66666666666665</c:v>
                </c:pt>
                <c:pt idx="3453">
                  <c:v>36.66666666666665</c:v>
                </c:pt>
                <c:pt idx="3454">
                  <c:v>31.904761904761898</c:v>
                </c:pt>
                <c:pt idx="3455">
                  <c:v>27.142857142857146</c:v>
                </c:pt>
                <c:pt idx="3456">
                  <c:v>40.476190476190474</c:v>
                </c:pt>
                <c:pt idx="3457">
                  <c:v>30.476190476190474</c:v>
                </c:pt>
                <c:pt idx="3458">
                  <c:v>32.857142857142847</c:v>
                </c:pt>
                <c:pt idx="3459">
                  <c:v>29.523809523809526</c:v>
                </c:pt>
                <c:pt idx="3460">
                  <c:v>23.809523809523803</c:v>
                </c:pt>
                <c:pt idx="3461">
                  <c:v>38.571428571428555</c:v>
                </c:pt>
                <c:pt idx="3462">
                  <c:v>30.952380952380949</c:v>
                </c:pt>
                <c:pt idx="3463">
                  <c:v>32.857142857142847</c:v>
                </c:pt>
                <c:pt idx="3464">
                  <c:v>37.142857142857139</c:v>
                </c:pt>
                <c:pt idx="3465">
                  <c:v>34.285714285714285</c:v>
                </c:pt>
                <c:pt idx="3466">
                  <c:v>27.142857142857146</c:v>
                </c:pt>
                <c:pt idx="3467">
                  <c:v>26.19047619047619</c:v>
                </c:pt>
                <c:pt idx="3468">
                  <c:v>32.857142857142847</c:v>
                </c:pt>
                <c:pt idx="3469">
                  <c:v>32.857142857142847</c:v>
                </c:pt>
                <c:pt idx="3470">
                  <c:v>34.761904761904759</c:v>
                </c:pt>
                <c:pt idx="3471">
                  <c:v>25.714285714285719</c:v>
                </c:pt>
                <c:pt idx="3472">
                  <c:v>34.761904761904759</c:v>
                </c:pt>
                <c:pt idx="3473">
                  <c:v>26.666666666666664</c:v>
                </c:pt>
                <c:pt idx="3474">
                  <c:v>33.80952380952381</c:v>
                </c:pt>
                <c:pt idx="3475">
                  <c:v>31.904761904761898</c:v>
                </c:pt>
                <c:pt idx="3476">
                  <c:v>29.047619047619044</c:v>
                </c:pt>
                <c:pt idx="3477">
                  <c:v>29.047619047619044</c:v>
                </c:pt>
                <c:pt idx="3478">
                  <c:v>38.571428571428555</c:v>
                </c:pt>
                <c:pt idx="3479">
                  <c:v>29.047619047619044</c:v>
                </c:pt>
                <c:pt idx="3480">
                  <c:v>31.428571428571427</c:v>
                </c:pt>
                <c:pt idx="3481">
                  <c:v>39.047619047619044</c:v>
                </c:pt>
                <c:pt idx="3482">
                  <c:v>30.952380952380949</c:v>
                </c:pt>
                <c:pt idx="3483">
                  <c:v>31.428571428571427</c:v>
                </c:pt>
                <c:pt idx="3484">
                  <c:v>30</c:v>
                </c:pt>
                <c:pt idx="3485">
                  <c:v>35.714285714285715</c:v>
                </c:pt>
                <c:pt idx="3486">
                  <c:v>31.428571428571427</c:v>
                </c:pt>
                <c:pt idx="3487">
                  <c:v>26.19047619047619</c:v>
                </c:pt>
                <c:pt idx="3488">
                  <c:v>31.904761904761898</c:v>
                </c:pt>
                <c:pt idx="3489">
                  <c:v>31.428571428571427</c:v>
                </c:pt>
                <c:pt idx="3490">
                  <c:v>30</c:v>
                </c:pt>
                <c:pt idx="3491">
                  <c:v>30.952380952380949</c:v>
                </c:pt>
                <c:pt idx="3492">
                  <c:v>20.952380952380949</c:v>
                </c:pt>
                <c:pt idx="3493">
                  <c:v>31.904761904761898</c:v>
                </c:pt>
                <c:pt idx="3494">
                  <c:v>27.142857142857146</c:v>
                </c:pt>
                <c:pt idx="3495">
                  <c:v>31.904761904761898</c:v>
                </c:pt>
                <c:pt idx="3496">
                  <c:v>31.428571428571427</c:v>
                </c:pt>
                <c:pt idx="3497">
                  <c:v>27.142857142857146</c:v>
                </c:pt>
                <c:pt idx="3498">
                  <c:v>24.761904761904763</c:v>
                </c:pt>
                <c:pt idx="3499">
                  <c:v>27.142857142857146</c:v>
                </c:pt>
                <c:pt idx="3500">
                  <c:v>29.047619047619044</c:v>
                </c:pt>
                <c:pt idx="3501">
                  <c:v>31.904761904761898</c:v>
                </c:pt>
                <c:pt idx="3502">
                  <c:v>36.190476190476197</c:v>
                </c:pt>
                <c:pt idx="3503">
                  <c:v>33.333333333333329</c:v>
                </c:pt>
                <c:pt idx="3504">
                  <c:v>33.333333333333329</c:v>
                </c:pt>
                <c:pt idx="3505">
                  <c:v>27.61904761904762</c:v>
                </c:pt>
                <c:pt idx="3506">
                  <c:v>26.19047619047619</c:v>
                </c:pt>
                <c:pt idx="3507">
                  <c:v>34.285714285714285</c:v>
                </c:pt>
                <c:pt idx="3508">
                  <c:v>33.80952380952381</c:v>
                </c:pt>
                <c:pt idx="3509">
                  <c:v>37.619047619047606</c:v>
                </c:pt>
                <c:pt idx="3510">
                  <c:v>35.238095238095248</c:v>
                </c:pt>
                <c:pt idx="3511">
                  <c:v>36.66666666666665</c:v>
                </c:pt>
                <c:pt idx="3512">
                  <c:v>25.238095238095234</c:v>
                </c:pt>
                <c:pt idx="3513">
                  <c:v>30.952380952380949</c:v>
                </c:pt>
                <c:pt idx="3514">
                  <c:v>38.095238095238102</c:v>
                </c:pt>
                <c:pt idx="3515">
                  <c:v>29.047619047619044</c:v>
                </c:pt>
                <c:pt idx="3516">
                  <c:v>25.714285714285719</c:v>
                </c:pt>
                <c:pt idx="3517">
                  <c:v>35.238095238095248</c:v>
                </c:pt>
                <c:pt idx="3518">
                  <c:v>30.952380952380949</c:v>
                </c:pt>
                <c:pt idx="3519">
                  <c:v>33.80952380952381</c:v>
                </c:pt>
                <c:pt idx="3520">
                  <c:v>37.619047619047606</c:v>
                </c:pt>
                <c:pt idx="3521">
                  <c:v>30.952380952380949</c:v>
                </c:pt>
                <c:pt idx="3522">
                  <c:v>31.904761904761898</c:v>
                </c:pt>
                <c:pt idx="3523">
                  <c:v>32.38095238095238</c:v>
                </c:pt>
                <c:pt idx="3524">
                  <c:v>29.523809523809526</c:v>
                </c:pt>
                <c:pt idx="3525">
                  <c:v>36.66666666666665</c:v>
                </c:pt>
                <c:pt idx="3526">
                  <c:v>33.80952380952381</c:v>
                </c:pt>
                <c:pt idx="3527">
                  <c:v>39.523809523809526</c:v>
                </c:pt>
                <c:pt idx="3528">
                  <c:v>29.523809523809526</c:v>
                </c:pt>
                <c:pt idx="3529">
                  <c:v>27.61904761904762</c:v>
                </c:pt>
                <c:pt idx="3530">
                  <c:v>31.904761904761898</c:v>
                </c:pt>
                <c:pt idx="3531">
                  <c:v>39.047619047619044</c:v>
                </c:pt>
                <c:pt idx="3532">
                  <c:v>38.095238095238102</c:v>
                </c:pt>
                <c:pt idx="3533">
                  <c:v>41.428571428571431</c:v>
                </c:pt>
                <c:pt idx="3534">
                  <c:v>39.523809523809526</c:v>
                </c:pt>
                <c:pt idx="3535">
                  <c:v>30.952380952380949</c:v>
                </c:pt>
                <c:pt idx="3536">
                  <c:v>31.428571428571427</c:v>
                </c:pt>
                <c:pt idx="3537">
                  <c:v>38.571428571428555</c:v>
                </c:pt>
                <c:pt idx="3538">
                  <c:v>40.476190476190474</c:v>
                </c:pt>
                <c:pt idx="3539">
                  <c:v>33.333333333333329</c:v>
                </c:pt>
                <c:pt idx="3540">
                  <c:v>26.19047619047619</c:v>
                </c:pt>
                <c:pt idx="3541">
                  <c:v>22.857142857142854</c:v>
                </c:pt>
                <c:pt idx="3542">
                  <c:v>37.619047619047606</c:v>
                </c:pt>
                <c:pt idx="3543">
                  <c:v>37.619047619047606</c:v>
                </c:pt>
                <c:pt idx="3544">
                  <c:v>39.523809523809526</c:v>
                </c:pt>
                <c:pt idx="3545">
                  <c:v>46.190476190476197</c:v>
                </c:pt>
                <c:pt idx="3546">
                  <c:v>35.238095238095248</c:v>
                </c:pt>
                <c:pt idx="3547">
                  <c:v>37.142857142857139</c:v>
                </c:pt>
                <c:pt idx="3548">
                  <c:v>36.190476190476197</c:v>
                </c:pt>
                <c:pt idx="3549">
                  <c:v>33.333333333333329</c:v>
                </c:pt>
                <c:pt idx="3550">
                  <c:v>36.66666666666665</c:v>
                </c:pt>
                <c:pt idx="3551">
                  <c:v>34.285714285714285</c:v>
                </c:pt>
                <c:pt idx="3552">
                  <c:v>38.095238095238102</c:v>
                </c:pt>
                <c:pt idx="3553">
                  <c:v>37.619047619047606</c:v>
                </c:pt>
                <c:pt idx="3554">
                  <c:v>42.857142857142847</c:v>
                </c:pt>
                <c:pt idx="3555">
                  <c:v>35.238095238095248</c:v>
                </c:pt>
                <c:pt idx="3556">
                  <c:v>40.476190476190474</c:v>
                </c:pt>
                <c:pt idx="3557">
                  <c:v>34.285714285714285</c:v>
                </c:pt>
                <c:pt idx="3558">
                  <c:v>39.523809523809526</c:v>
                </c:pt>
                <c:pt idx="3559">
                  <c:v>27.61904761904762</c:v>
                </c:pt>
                <c:pt idx="3560">
                  <c:v>31.428571428571427</c:v>
                </c:pt>
                <c:pt idx="3561">
                  <c:v>33.80952380952381</c:v>
                </c:pt>
                <c:pt idx="3562">
                  <c:v>26.19047619047619</c:v>
                </c:pt>
                <c:pt idx="3563">
                  <c:v>32.38095238095238</c:v>
                </c:pt>
                <c:pt idx="3564">
                  <c:v>27.61904761904762</c:v>
                </c:pt>
                <c:pt idx="3565">
                  <c:v>32.857142857142847</c:v>
                </c:pt>
                <c:pt idx="3566">
                  <c:v>34.761904761904759</c:v>
                </c:pt>
                <c:pt idx="3567">
                  <c:v>30</c:v>
                </c:pt>
                <c:pt idx="3568">
                  <c:v>39.047619047619044</c:v>
                </c:pt>
                <c:pt idx="3569">
                  <c:v>44.285714285714285</c:v>
                </c:pt>
                <c:pt idx="3570">
                  <c:v>30</c:v>
                </c:pt>
                <c:pt idx="3571">
                  <c:v>33.80952380952381</c:v>
                </c:pt>
                <c:pt idx="3572">
                  <c:v>45.238095238095248</c:v>
                </c:pt>
                <c:pt idx="3573">
                  <c:v>33.333333333333329</c:v>
                </c:pt>
                <c:pt idx="3574">
                  <c:v>39.047619047619044</c:v>
                </c:pt>
                <c:pt idx="3575">
                  <c:v>37.619047619047606</c:v>
                </c:pt>
                <c:pt idx="3576">
                  <c:v>37.142857142857139</c:v>
                </c:pt>
                <c:pt idx="3577">
                  <c:v>26.666666666666664</c:v>
                </c:pt>
                <c:pt idx="3578">
                  <c:v>38.095238095238102</c:v>
                </c:pt>
                <c:pt idx="3579">
                  <c:v>33.333333333333329</c:v>
                </c:pt>
                <c:pt idx="3580">
                  <c:v>34.761904761904759</c:v>
                </c:pt>
                <c:pt idx="3581">
                  <c:v>34.761904761904759</c:v>
                </c:pt>
                <c:pt idx="3582">
                  <c:v>29.047619047619044</c:v>
                </c:pt>
                <c:pt idx="3583">
                  <c:v>31.428571428571427</c:v>
                </c:pt>
                <c:pt idx="3584">
                  <c:v>31.904761904761898</c:v>
                </c:pt>
                <c:pt idx="3585">
                  <c:v>36.190476190476197</c:v>
                </c:pt>
                <c:pt idx="3586">
                  <c:v>34.285714285714285</c:v>
                </c:pt>
                <c:pt idx="3587">
                  <c:v>31.904761904761898</c:v>
                </c:pt>
                <c:pt idx="3588">
                  <c:v>33.333333333333329</c:v>
                </c:pt>
                <c:pt idx="3589">
                  <c:v>30.952380952380949</c:v>
                </c:pt>
                <c:pt idx="3590">
                  <c:v>29.047619047619044</c:v>
                </c:pt>
                <c:pt idx="3591">
                  <c:v>35.714285714285715</c:v>
                </c:pt>
                <c:pt idx="3592">
                  <c:v>38.095238095238102</c:v>
                </c:pt>
                <c:pt idx="3593">
                  <c:v>36.190476190476197</c:v>
                </c:pt>
                <c:pt idx="3594">
                  <c:v>30.476190476190474</c:v>
                </c:pt>
                <c:pt idx="3595">
                  <c:v>32.857142857142847</c:v>
                </c:pt>
                <c:pt idx="3596">
                  <c:v>46.66666666666665</c:v>
                </c:pt>
                <c:pt idx="3597">
                  <c:v>35.238095238095248</c:v>
                </c:pt>
                <c:pt idx="3598">
                  <c:v>36.66666666666665</c:v>
                </c:pt>
                <c:pt idx="3599">
                  <c:v>29.523809523809526</c:v>
                </c:pt>
                <c:pt idx="3600">
                  <c:v>35.714285714285715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A6-4EC5-AF03-F6AFDC80BFC5}"/>
            </c:ext>
          </c:extLst>
        </c:ser>
        <c:ser>
          <c:idx val="1"/>
          <c:order val="1"/>
          <c:tx>
            <c:v>5</c:v>
          </c:tx>
          <c:marker>
            <c:symbol val="none"/>
          </c:marker>
          <c:xVal>
            <c:numRef>
              <c:f>'5МПа (2)'!$A:$A</c:f>
              <c:numCache>
                <c:formatCode>General</c:formatCode>
                <c:ptCount val="1048576"/>
                <c:pt idx="0">
                  <c:v>20</c:v>
                </c:pt>
                <c:pt idx="1">
                  <c:v>20.019400000000001</c:v>
                </c:pt>
                <c:pt idx="2">
                  <c:v>20.038900000000005</c:v>
                </c:pt>
                <c:pt idx="3">
                  <c:v>20.058299999999996</c:v>
                </c:pt>
                <c:pt idx="4">
                  <c:v>20.077800000000003</c:v>
                </c:pt>
                <c:pt idx="5">
                  <c:v>20.097200000000001</c:v>
                </c:pt>
                <c:pt idx="6">
                  <c:v>20.116700000000005</c:v>
                </c:pt>
                <c:pt idx="7">
                  <c:v>20.136099999999999</c:v>
                </c:pt>
                <c:pt idx="8">
                  <c:v>20.1555</c:v>
                </c:pt>
                <c:pt idx="9">
                  <c:v>20.175000000000001</c:v>
                </c:pt>
                <c:pt idx="10">
                  <c:v>20.194400000000005</c:v>
                </c:pt>
                <c:pt idx="11">
                  <c:v>20.213899999999999</c:v>
                </c:pt>
                <c:pt idx="12">
                  <c:v>20.2333</c:v>
                </c:pt>
                <c:pt idx="13">
                  <c:v>20.252699999999997</c:v>
                </c:pt>
                <c:pt idx="14">
                  <c:v>20.272200000000002</c:v>
                </c:pt>
                <c:pt idx="15">
                  <c:v>20.291599999999995</c:v>
                </c:pt>
                <c:pt idx="16">
                  <c:v>20.311100000000003</c:v>
                </c:pt>
                <c:pt idx="17">
                  <c:v>20.330500000000001</c:v>
                </c:pt>
                <c:pt idx="18">
                  <c:v>20.350000000000001</c:v>
                </c:pt>
                <c:pt idx="19">
                  <c:v>20.369399999999995</c:v>
                </c:pt>
                <c:pt idx="20">
                  <c:v>20.3888</c:v>
                </c:pt>
                <c:pt idx="21">
                  <c:v>20.408299999999997</c:v>
                </c:pt>
                <c:pt idx="22">
                  <c:v>20.427700000000002</c:v>
                </c:pt>
                <c:pt idx="23">
                  <c:v>20.447199999999995</c:v>
                </c:pt>
                <c:pt idx="24">
                  <c:v>20.466599999999996</c:v>
                </c:pt>
                <c:pt idx="25">
                  <c:v>20.486099999999997</c:v>
                </c:pt>
                <c:pt idx="26">
                  <c:v>20.505499999999998</c:v>
                </c:pt>
                <c:pt idx="27">
                  <c:v>20.524899999999999</c:v>
                </c:pt>
                <c:pt idx="28">
                  <c:v>20.5444</c:v>
                </c:pt>
                <c:pt idx="29">
                  <c:v>20.563800000000001</c:v>
                </c:pt>
                <c:pt idx="30">
                  <c:v>20.583299999999998</c:v>
                </c:pt>
                <c:pt idx="31">
                  <c:v>20.602699999999995</c:v>
                </c:pt>
                <c:pt idx="32">
                  <c:v>20.622199999999996</c:v>
                </c:pt>
                <c:pt idx="33">
                  <c:v>20.6416</c:v>
                </c:pt>
                <c:pt idx="34">
                  <c:v>20.661000000000001</c:v>
                </c:pt>
                <c:pt idx="35">
                  <c:v>20.680499999999995</c:v>
                </c:pt>
                <c:pt idx="36">
                  <c:v>20.699900000000003</c:v>
                </c:pt>
                <c:pt idx="37">
                  <c:v>20.7194</c:v>
                </c:pt>
                <c:pt idx="38">
                  <c:v>20.738800000000001</c:v>
                </c:pt>
                <c:pt idx="39">
                  <c:v>20.758199999999995</c:v>
                </c:pt>
                <c:pt idx="40">
                  <c:v>20.777699999999996</c:v>
                </c:pt>
                <c:pt idx="41">
                  <c:v>20.7971</c:v>
                </c:pt>
                <c:pt idx="42">
                  <c:v>20.816600000000001</c:v>
                </c:pt>
                <c:pt idx="43">
                  <c:v>20.835999999999999</c:v>
                </c:pt>
                <c:pt idx="44">
                  <c:v>20.855499999999996</c:v>
                </c:pt>
                <c:pt idx="45">
                  <c:v>20.874900000000004</c:v>
                </c:pt>
                <c:pt idx="46">
                  <c:v>20.894300000000001</c:v>
                </c:pt>
                <c:pt idx="47">
                  <c:v>20.913799999999991</c:v>
                </c:pt>
                <c:pt idx="48">
                  <c:v>20.933199999999996</c:v>
                </c:pt>
                <c:pt idx="49">
                  <c:v>20.952699999999997</c:v>
                </c:pt>
                <c:pt idx="50">
                  <c:v>20.972099999999998</c:v>
                </c:pt>
                <c:pt idx="51">
                  <c:v>20.991599999999991</c:v>
                </c:pt>
                <c:pt idx="52">
                  <c:v>21.010999999999999</c:v>
                </c:pt>
                <c:pt idx="53">
                  <c:v>21.0304</c:v>
                </c:pt>
                <c:pt idx="54">
                  <c:v>21.049900000000001</c:v>
                </c:pt>
                <c:pt idx="55">
                  <c:v>21.069299999999991</c:v>
                </c:pt>
                <c:pt idx="56">
                  <c:v>21.088799999999992</c:v>
                </c:pt>
                <c:pt idx="57">
                  <c:v>21.1082</c:v>
                </c:pt>
                <c:pt idx="58">
                  <c:v>21.127700000000001</c:v>
                </c:pt>
                <c:pt idx="59">
                  <c:v>21.147099999999995</c:v>
                </c:pt>
                <c:pt idx="60">
                  <c:v>21.166499999999996</c:v>
                </c:pt>
                <c:pt idx="61">
                  <c:v>21.186</c:v>
                </c:pt>
                <c:pt idx="62">
                  <c:v>21.205399999999997</c:v>
                </c:pt>
                <c:pt idx="63">
                  <c:v>21.224900000000005</c:v>
                </c:pt>
                <c:pt idx="64">
                  <c:v>21.244299999999996</c:v>
                </c:pt>
                <c:pt idx="65">
                  <c:v>21.263699999999996</c:v>
                </c:pt>
                <c:pt idx="66">
                  <c:v>21.283199999999997</c:v>
                </c:pt>
                <c:pt idx="67">
                  <c:v>21.302600000000002</c:v>
                </c:pt>
                <c:pt idx="68">
                  <c:v>21.322099999999995</c:v>
                </c:pt>
                <c:pt idx="69">
                  <c:v>21.3415</c:v>
                </c:pt>
                <c:pt idx="70">
                  <c:v>21.361000000000001</c:v>
                </c:pt>
                <c:pt idx="71">
                  <c:v>21.380400000000002</c:v>
                </c:pt>
                <c:pt idx="72">
                  <c:v>21.399799999999995</c:v>
                </c:pt>
                <c:pt idx="73">
                  <c:v>21.4193</c:v>
                </c:pt>
                <c:pt idx="74">
                  <c:v>21.438699999999997</c:v>
                </c:pt>
                <c:pt idx="75">
                  <c:v>21.458199999999998</c:v>
                </c:pt>
                <c:pt idx="76">
                  <c:v>21.477599999999995</c:v>
                </c:pt>
                <c:pt idx="77">
                  <c:v>21.4971</c:v>
                </c:pt>
                <c:pt idx="78">
                  <c:v>21.516500000000001</c:v>
                </c:pt>
                <c:pt idx="79">
                  <c:v>21.535900000000005</c:v>
                </c:pt>
                <c:pt idx="80">
                  <c:v>21.555399999999995</c:v>
                </c:pt>
                <c:pt idx="81">
                  <c:v>21.574800000000003</c:v>
                </c:pt>
                <c:pt idx="82">
                  <c:v>21.5943</c:v>
                </c:pt>
                <c:pt idx="83">
                  <c:v>21.613700000000001</c:v>
                </c:pt>
                <c:pt idx="84">
                  <c:v>21.633199999999999</c:v>
                </c:pt>
                <c:pt idx="85">
                  <c:v>21.6526</c:v>
                </c:pt>
                <c:pt idx="86">
                  <c:v>21.672000000000001</c:v>
                </c:pt>
                <c:pt idx="87">
                  <c:v>21.691500000000001</c:v>
                </c:pt>
                <c:pt idx="88">
                  <c:v>21.710899999999999</c:v>
                </c:pt>
                <c:pt idx="89">
                  <c:v>21.730399999999996</c:v>
                </c:pt>
                <c:pt idx="90">
                  <c:v>21.7498</c:v>
                </c:pt>
                <c:pt idx="91">
                  <c:v>21.769199999999998</c:v>
                </c:pt>
                <c:pt idx="92">
                  <c:v>21.788699999999992</c:v>
                </c:pt>
                <c:pt idx="93">
                  <c:v>21.8081</c:v>
                </c:pt>
                <c:pt idx="94">
                  <c:v>21.8276</c:v>
                </c:pt>
                <c:pt idx="95">
                  <c:v>21.847000000000001</c:v>
                </c:pt>
                <c:pt idx="96">
                  <c:v>21.866499999999991</c:v>
                </c:pt>
                <c:pt idx="97">
                  <c:v>21.885899999999996</c:v>
                </c:pt>
                <c:pt idx="98">
                  <c:v>21.905299999999997</c:v>
                </c:pt>
                <c:pt idx="99">
                  <c:v>21.924800000000001</c:v>
                </c:pt>
                <c:pt idx="100">
                  <c:v>21.944199999999995</c:v>
                </c:pt>
                <c:pt idx="101">
                  <c:v>21.963699999999992</c:v>
                </c:pt>
                <c:pt idx="102">
                  <c:v>21.983099999999997</c:v>
                </c:pt>
                <c:pt idx="103">
                  <c:v>22.002599999999997</c:v>
                </c:pt>
                <c:pt idx="104">
                  <c:v>22.021999999999995</c:v>
                </c:pt>
                <c:pt idx="105">
                  <c:v>22.041399999999996</c:v>
                </c:pt>
                <c:pt idx="106">
                  <c:v>22.0609</c:v>
                </c:pt>
                <c:pt idx="107">
                  <c:v>22.080299999999998</c:v>
                </c:pt>
                <c:pt idx="108">
                  <c:v>22.099799999999991</c:v>
                </c:pt>
                <c:pt idx="109">
                  <c:v>22.119199999999999</c:v>
                </c:pt>
                <c:pt idx="110">
                  <c:v>22.1387</c:v>
                </c:pt>
                <c:pt idx="111">
                  <c:v>22.158100000000001</c:v>
                </c:pt>
                <c:pt idx="112">
                  <c:v>22.177499999999995</c:v>
                </c:pt>
                <c:pt idx="113">
                  <c:v>22.196999999999999</c:v>
                </c:pt>
                <c:pt idx="114">
                  <c:v>22.2164</c:v>
                </c:pt>
                <c:pt idx="115">
                  <c:v>22.235900000000001</c:v>
                </c:pt>
                <c:pt idx="116">
                  <c:v>22.255299999999991</c:v>
                </c:pt>
                <c:pt idx="117">
                  <c:v>22.274699999999996</c:v>
                </c:pt>
                <c:pt idx="118">
                  <c:v>22.2942</c:v>
                </c:pt>
                <c:pt idx="119">
                  <c:v>22.313600000000001</c:v>
                </c:pt>
                <c:pt idx="120">
                  <c:v>22.333100000000005</c:v>
                </c:pt>
                <c:pt idx="121">
                  <c:v>22.352499999999996</c:v>
                </c:pt>
                <c:pt idx="122">
                  <c:v>22.372</c:v>
                </c:pt>
                <c:pt idx="123">
                  <c:v>22.391400000000001</c:v>
                </c:pt>
                <c:pt idx="124">
                  <c:v>22.410799999999991</c:v>
                </c:pt>
                <c:pt idx="125">
                  <c:v>22.430299999999995</c:v>
                </c:pt>
                <c:pt idx="126">
                  <c:v>22.449699999999996</c:v>
                </c:pt>
                <c:pt idx="127">
                  <c:v>22.469199999999997</c:v>
                </c:pt>
                <c:pt idx="128">
                  <c:v>22.488599999999998</c:v>
                </c:pt>
                <c:pt idx="129">
                  <c:v>22.508099999999995</c:v>
                </c:pt>
                <c:pt idx="130">
                  <c:v>22.5275</c:v>
                </c:pt>
                <c:pt idx="131">
                  <c:v>22.546900000000001</c:v>
                </c:pt>
                <c:pt idx="132">
                  <c:v>22.566400000000002</c:v>
                </c:pt>
                <c:pt idx="133">
                  <c:v>22.585799999999992</c:v>
                </c:pt>
                <c:pt idx="134">
                  <c:v>22.6053</c:v>
                </c:pt>
                <c:pt idx="135">
                  <c:v>22.624700000000001</c:v>
                </c:pt>
                <c:pt idx="136">
                  <c:v>22.644200000000001</c:v>
                </c:pt>
                <c:pt idx="137">
                  <c:v>22.663599999999995</c:v>
                </c:pt>
                <c:pt idx="138">
                  <c:v>22.683</c:v>
                </c:pt>
                <c:pt idx="139">
                  <c:v>22.702499999999997</c:v>
                </c:pt>
                <c:pt idx="140">
                  <c:v>22.721900000000005</c:v>
                </c:pt>
                <c:pt idx="141">
                  <c:v>22.741399999999995</c:v>
                </c:pt>
                <c:pt idx="142">
                  <c:v>22.7608</c:v>
                </c:pt>
                <c:pt idx="143">
                  <c:v>22.780199999999997</c:v>
                </c:pt>
                <c:pt idx="144">
                  <c:v>22.799699999999998</c:v>
                </c:pt>
                <c:pt idx="145">
                  <c:v>22.819099999999999</c:v>
                </c:pt>
                <c:pt idx="146">
                  <c:v>22.8386</c:v>
                </c:pt>
                <c:pt idx="147">
                  <c:v>22.858000000000001</c:v>
                </c:pt>
                <c:pt idx="148">
                  <c:v>22.877500000000001</c:v>
                </c:pt>
                <c:pt idx="149">
                  <c:v>22.896899999999999</c:v>
                </c:pt>
                <c:pt idx="150">
                  <c:v>22.9163</c:v>
                </c:pt>
                <c:pt idx="151">
                  <c:v>22.9358</c:v>
                </c:pt>
                <c:pt idx="152">
                  <c:v>22.955199999999998</c:v>
                </c:pt>
                <c:pt idx="153">
                  <c:v>22.974699999999995</c:v>
                </c:pt>
                <c:pt idx="154">
                  <c:v>22.9941</c:v>
                </c:pt>
                <c:pt idx="155">
                  <c:v>23.0136</c:v>
                </c:pt>
                <c:pt idx="156">
                  <c:v>23.033000000000001</c:v>
                </c:pt>
                <c:pt idx="157">
                  <c:v>23.052399999999995</c:v>
                </c:pt>
                <c:pt idx="158">
                  <c:v>23.071899999999999</c:v>
                </c:pt>
                <c:pt idx="159">
                  <c:v>23.0913</c:v>
                </c:pt>
                <c:pt idx="160">
                  <c:v>23.110800000000005</c:v>
                </c:pt>
                <c:pt idx="161">
                  <c:v>23.130199999999999</c:v>
                </c:pt>
                <c:pt idx="162">
                  <c:v>23.149699999999996</c:v>
                </c:pt>
                <c:pt idx="163">
                  <c:v>23.1691</c:v>
                </c:pt>
                <c:pt idx="164">
                  <c:v>23.188499999999998</c:v>
                </c:pt>
                <c:pt idx="165">
                  <c:v>23.207999999999995</c:v>
                </c:pt>
                <c:pt idx="166">
                  <c:v>23.227399999999996</c:v>
                </c:pt>
                <c:pt idx="167">
                  <c:v>23.2469</c:v>
                </c:pt>
                <c:pt idx="168">
                  <c:v>23.266299999999998</c:v>
                </c:pt>
                <c:pt idx="169">
                  <c:v>23.285699999999991</c:v>
                </c:pt>
                <c:pt idx="170">
                  <c:v>23.305199999999996</c:v>
                </c:pt>
                <c:pt idx="171">
                  <c:v>23.3246</c:v>
                </c:pt>
                <c:pt idx="172">
                  <c:v>23.344100000000001</c:v>
                </c:pt>
                <c:pt idx="173">
                  <c:v>23.363499999999991</c:v>
                </c:pt>
                <c:pt idx="174">
                  <c:v>23.382999999999996</c:v>
                </c:pt>
                <c:pt idx="175">
                  <c:v>23.402399999999997</c:v>
                </c:pt>
                <c:pt idx="176">
                  <c:v>23.421800000000001</c:v>
                </c:pt>
                <c:pt idx="177">
                  <c:v>23.441299999999991</c:v>
                </c:pt>
                <c:pt idx="178">
                  <c:v>23.460699999999992</c:v>
                </c:pt>
                <c:pt idx="179">
                  <c:v>23.480199999999996</c:v>
                </c:pt>
                <c:pt idx="180">
                  <c:v>23.499599999999997</c:v>
                </c:pt>
                <c:pt idx="181">
                  <c:v>23.519100000000005</c:v>
                </c:pt>
                <c:pt idx="182">
                  <c:v>23.538499999999996</c:v>
                </c:pt>
                <c:pt idx="183">
                  <c:v>23.557900000000004</c:v>
                </c:pt>
                <c:pt idx="184">
                  <c:v>23.577400000000001</c:v>
                </c:pt>
                <c:pt idx="185">
                  <c:v>23.596800000000005</c:v>
                </c:pt>
                <c:pt idx="186">
                  <c:v>23.616299999999999</c:v>
                </c:pt>
                <c:pt idx="187">
                  <c:v>23.6357</c:v>
                </c:pt>
                <c:pt idx="188">
                  <c:v>23.655200000000001</c:v>
                </c:pt>
                <c:pt idx="189">
                  <c:v>23.674600000000005</c:v>
                </c:pt>
                <c:pt idx="190">
                  <c:v>23.693999999999999</c:v>
                </c:pt>
                <c:pt idx="191">
                  <c:v>23.7135</c:v>
                </c:pt>
                <c:pt idx="192">
                  <c:v>23.732900000000001</c:v>
                </c:pt>
                <c:pt idx="193">
                  <c:v>23.752400000000002</c:v>
                </c:pt>
                <c:pt idx="194">
                  <c:v>23.771799999999995</c:v>
                </c:pt>
                <c:pt idx="195">
                  <c:v>23.7912</c:v>
                </c:pt>
                <c:pt idx="196">
                  <c:v>23.810700000000001</c:v>
                </c:pt>
                <c:pt idx="197">
                  <c:v>23.830100000000005</c:v>
                </c:pt>
                <c:pt idx="198">
                  <c:v>23.849599999999995</c:v>
                </c:pt>
                <c:pt idx="199">
                  <c:v>23.869</c:v>
                </c:pt>
                <c:pt idx="200">
                  <c:v>23.888499999999997</c:v>
                </c:pt>
                <c:pt idx="201">
                  <c:v>23.907900000000001</c:v>
                </c:pt>
                <c:pt idx="202">
                  <c:v>23.927299999999995</c:v>
                </c:pt>
                <c:pt idx="203">
                  <c:v>23.9468</c:v>
                </c:pt>
                <c:pt idx="204">
                  <c:v>23.966199999999997</c:v>
                </c:pt>
                <c:pt idx="205">
                  <c:v>23.985699999999994</c:v>
                </c:pt>
                <c:pt idx="206">
                  <c:v>24.005099999999995</c:v>
                </c:pt>
                <c:pt idx="207">
                  <c:v>24.0246</c:v>
                </c:pt>
                <c:pt idx="208">
                  <c:v>24.044</c:v>
                </c:pt>
                <c:pt idx="209">
                  <c:v>24.063399999999998</c:v>
                </c:pt>
                <c:pt idx="210">
                  <c:v>24.082899999999995</c:v>
                </c:pt>
                <c:pt idx="211">
                  <c:v>24.1023</c:v>
                </c:pt>
                <c:pt idx="212">
                  <c:v>24.121800000000004</c:v>
                </c:pt>
                <c:pt idx="213">
                  <c:v>24.141200000000001</c:v>
                </c:pt>
                <c:pt idx="214">
                  <c:v>24.160699999999995</c:v>
                </c:pt>
                <c:pt idx="215">
                  <c:v>24.180099999999996</c:v>
                </c:pt>
                <c:pt idx="216">
                  <c:v>24.1995</c:v>
                </c:pt>
                <c:pt idx="217">
                  <c:v>24.219000000000001</c:v>
                </c:pt>
                <c:pt idx="218">
                  <c:v>24.238399999999995</c:v>
                </c:pt>
                <c:pt idx="219">
                  <c:v>24.257899999999999</c:v>
                </c:pt>
                <c:pt idx="220">
                  <c:v>24.2773</c:v>
                </c:pt>
                <c:pt idx="221">
                  <c:v>24.296699999999998</c:v>
                </c:pt>
                <c:pt idx="222">
                  <c:v>24.316199999999995</c:v>
                </c:pt>
                <c:pt idx="223">
                  <c:v>24.335599999999996</c:v>
                </c:pt>
                <c:pt idx="224">
                  <c:v>24.3551</c:v>
                </c:pt>
                <c:pt idx="225">
                  <c:v>24.374500000000001</c:v>
                </c:pt>
                <c:pt idx="226">
                  <c:v>24.393999999999995</c:v>
                </c:pt>
                <c:pt idx="227">
                  <c:v>24.413399999999996</c:v>
                </c:pt>
                <c:pt idx="228">
                  <c:v>24.4328</c:v>
                </c:pt>
                <c:pt idx="229">
                  <c:v>24.452299999999997</c:v>
                </c:pt>
                <c:pt idx="230">
                  <c:v>24.471699999999991</c:v>
                </c:pt>
                <c:pt idx="231">
                  <c:v>24.491199999999996</c:v>
                </c:pt>
                <c:pt idx="232">
                  <c:v>24.5106</c:v>
                </c:pt>
                <c:pt idx="233">
                  <c:v>24.530100000000001</c:v>
                </c:pt>
                <c:pt idx="234">
                  <c:v>24.549499999999991</c:v>
                </c:pt>
                <c:pt idx="235">
                  <c:v>24.568899999999996</c:v>
                </c:pt>
                <c:pt idx="236">
                  <c:v>24.588399999999996</c:v>
                </c:pt>
                <c:pt idx="237">
                  <c:v>24.607800000000005</c:v>
                </c:pt>
                <c:pt idx="238">
                  <c:v>24.627300000000005</c:v>
                </c:pt>
                <c:pt idx="239">
                  <c:v>24.646699999999996</c:v>
                </c:pt>
                <c:pt idx="240">
                  <c:v>24.6662</c:v>
                </c:pt>
                <c:pt idx="241">
                  <c:v>24.685599999999997</c:v>
                </c:pt>
                <c:pt idx="242">
                  <c:v>24.704999999999995</c:v>
                </c:pt>
                <c:pt idx="243">
                  <c:v>24.724499999999995</c:v>
                </c:pt>
                <c:pt idx="244">
                  <c:v>24.7439</c:v>
                </c:pt>
                <c:pt idx="245">
                  <c:v>24.763399999999997</c:v>
                </c:pt>
                <c:pt idx="246">
                  <c:v>24.782800000000002</c:v>
                </c:pt>
                <c:pt idx="247">
                  <c:v>24.802199999999996</c:v>
                </c:pt>
                <c:pt idx="248">
                  <c:v>24.8217</c:v>
                </c:pt>
                <c:pt idx="249">
                  <c:v>24.841100000000001</c:v>
                </c:pt>
                <c:pt idx="250">
                  <c:v>24.860600000000002</c:v>
                </c:pt>
                <c:pt idx="251">
                  <c:v>24.88</c:v>
                </c:pt>
                <c:pt idx="252">
                  <c:v>24.8995</c:v>
                </c:pt>
                <c:pt idx="253">
                  <c:v>24.918900000000001</c:v>
                </c:pt>
                <c:pt idx="254">
                  <c:v>24.938300000000002</c:v>
                </c:pt>
                <c:pt idx="255">
                  <c:v>24.957799999999995</c:v>
                </c:pt>
                <c:pt idx="256">
                  <c:v>24.9772</c:v>
                </c:pt>
                <c:pt idx="257">
                  <c:v>24.996699999999997</c:v>
                </c:pt>
                <c:pt idx="258">
                  <c:v>25.016100000000005</c:v>
                </c:pt>
                <c:pt idx="259">
                  <c:v>25.035599999999995</c:v>
                </c:pt>
                <c:pt idx="260">
                  <c:v>25.055</c:v>
                </c:pt>
                <c:pt idx="261">
                  <c:v>25.074400000000001</c:v>
                </c:pt>
                <c:pt idx="262">
                  <c:v>25.093900000000001</c:v>
                </c:pt>
                <c:pt idx="263">
                  <c:v>25.113299999999999</c:v>
                </c:pt>
                <c:pt idx="264">
                  <c:v>25.132800000000003</c:v>
                </c:pt>
                <c:pt idx="265">
                  <c:v>25.152200000000001</c:v>
                </c:pt>
                <c:pt idx="266">
                  <c:v>25.171700000000001</c:v>
                </c:pt>
                <c:pt idx="267">
                  <c:v>25.191099999999999</c:v>
                </c:pt>
                <c:pt idx="268">
                  <c:v>25.2105</c:v>
                </c:pt>
                <c:pt idx="269">
                  <c:v>25.23</c:v>
                </c:pt>
                <c:pt idx="270">
                  <c:v>25.249399999999998</c:v>
                </c:pt>
                <c:pt idx="271">
                  <c:v>25.268899999999995</c:v>
                </c:pt>
                <c:pt idx="272">
                  <c:v>25.288299999999996</c:v>
                </c:pt>
                <c:pt idx="273">
                  <c:v>25.307700000000001</c:v>
                </c:pt>
                <c:pt idx="274">
                  <c:v>25.327200000000001</c:v>
                </c:pt>
                <c:pt idx="275">
                  <c:v>25.346599999999995</c:v>
                </c:pt>
                <c:pt idx="276">
                  <c:v>25.366099999999996</c:v>
                </c:pt>
                <c:pt idx="277">
                  <c:v>25.385499999999997</c:v>
                </c:pt>
                <c:pt idx="278">
                  <c:v>25.404999999999998</c:v>
                </c:pt>
                <c:pt idx="279">
                  <c:v>25.424399999999995</c:v>
                </c:pt>
                <c:pt idx="280">
                  <c:v>25.4438</c:v>
                </c:pt>
                <c:pt idx="281">
                  <c:v>25.463299999999997</c:v>
                </c:pt>
                <c:pt idx="282">
                  <c:v>25.482699999999994</c:v>
                </c:pt>
                <c:pt idx="283">
                  <c:v>25.502199999999991</c:v>
                </c:pt>
                <c:pt idx="284">
                  <c:v>25.521599999999996</c:v>
                </c:pt>
                <c:pt idx="285">
                  <c:v>25.5411</c:v>
                </c:pt>
                <c:pt idx="286">
                  <c:v>25.560499999999998</c:v>
                </c:pt>
                <c:pt idx="287">
                  <c:v>25.579899999999999</c:v>
                </c:pt>
                <c:pt idx="288">
                  <c:v>25.599399999999996</c:v>
                </c:pt>
                <c:pt idx="289">
                  <c:v>25.618800000000004</c:v>
                </c:pt>
                <c:pt idx="290">
                  <c:v>25.638300000000001</c:v>
                </c:pt>
                <c:pt idx="291">
                  <c:v>25.657699999999995</c:v>
                </c:pt>
                <c:pt idx="292">
                  <c:v>25.677199999999999</c:v>
                </c:pt>
                <c:pt idx="293">
                  <c:v>25.6966</c:v>
                </c:pt>
                <c:pt idx="294">
                  <c:v>25.716000000000001</c:v>
                </c:pt>
                <c:pt idx="295">
                  <c:v>25.735499999999991</c:v>
                </c:pt>
                <c:pt idx="296">
                  <c:v>25.754899999999999</c:v>
                </c:pt>
                <c:pt idx="297">
                  <c:v>25.7744</c:v>
                </c:pt>
                <c:pt idx="298">
                  <c:v>25.793800000000001</c:v>
                </c:pt>
                <c:pt idx="299">
                  <c:v>25.813199999999995</c:v>
                </c:pt>
                <c:pt idx="300">
                  <c:v>25.832699999999996</c:v>
                </c:pt>
                <c:pt idx="301">
                  <c:v>25.8521</c:v>
                </c:pt>
                <c:pt idx="302">
                  <c:v>25.871600000000001</c:v>
                </c:pt>
                <c:pt idx="303">
                  <c:v>25.890999999999995</c:v>
                </c:pt>
                <c:pt idx="304">
                  <c:v>25.910499999999995</c:v>
                </c:pt>
                <c:pt idx="305">
                  <c:v>25.9299</c:v>
                </c:pt>
                <c:pt idx="306">
                  <c:v>25.949299999999997</c:v>
                </c:pt>
                <c:pt idx="307">
                  <c:v>25.968800000000002</c:v>
                </c:pt>
                <c:pt idx="308">
                  <c:v>25.988199999999992</c:v>
                </c:pt>
                <c:pt idx="309">
                  <c:v>26.0077</c:v>
                </c:pt>
                <c:pt idx="310">
                  <c:v>26.027100000000001</c:v>
                </c:pt>
                <c:pt idx="311">
                  <c:v>26.046600000000002</c:v>
                </c:pt>
                <c:pt idx="312">
                  <c:v>26.065999999999995</c:v>
                </c:pt>
                <c:pt idx="313">
                  <c:v>26.085399999999996</c:v>
                </c:pt>
                <c:pt idx="314">
                  <c:v>26.104900000000004</c:v>
                </c:pt>
                <c:pt idx="315">
                  <c:v>26.124300000000005</c:v>
                </c:pt>
                <c:pt idx="316">
                  <c:v>26.143799999999995</c:v>
                </c:pt>
                <c:pt idx="317">
                  <c:v>26.1632</c:v>
                </c:pt>
                <c:pt idx="318">
                  <c:v>26.182699999999997</c:v>
                </c:pt>
                <c:pt idx="319">
                  <c:v>26.202100000000002</c:v>
                </c:pt>
                <c:pt idx="320">
                  <c:v>26.221499999999995</c:v>
                </c:pt>
                <c:pt idx="321">
                  <c:v>26.241</c:v>
                </c:pt>
                <c:pt idx="322">
                  <c:v>26.260399999999997</c:v>
                </c:pt>
                <c:pt idx="323">
                  <c:v>26.279900000000001</c:v>
                </c:pt>
                <c:pt idx="324">
                  <c:v>26.299299999999995</c:v>
                </c:pt>
                <c:pt idx="325">
                  <c:v>26.3187</c:v>
                </c:pt>
                <c:pt idx="326">
                  <c:v>26.338200000000001</c:v>
                </c:pt>
                <c:pt idx="327">
                  <c:v>26.357600000000001</c:v>
                </c:pt>
                <c:pt idx="328">
                  <c:v>26.377099999999999</c:v>
                </c:pt>
                <c:pt idx="329">
                  <c:v>26.3965</c:v>
                </c:pt>
                <c:pt idx="330">
                  <c:v>26.416</c:v>
                </c:pt>
                <c:pt idx="331">
                  <c:v>26.435399999999998</c:v>
                </c:pt>
                <c:pt idx="332">
                  <c:v>26.454799999999995</c:v>
                </c:pt>
                <c:pt idx="333">
                  <c:v>26.474299999999996</c:v>
                </c:pt>
                <c:pt idx="334">
                  <c:v>26.493699999999997</c:v>
                </c:pt>
                <c:pt idx="335">
                  <c:v>26.513200000000001</c:v>
                </c:pt>
                <c:pt idx="336">
                  <c:v>26.532599999999995</c:v>
                </c:pt>
                <c:pt idx="337">
                  <c:v>26.552099999999996</c:v>
                </c:pt>
                <c:pt idx="338">
                  <c:v>26.5715</c:v>
                </c:pt>
                <c:pt idx="339">
                  <c:v>26.590900000000001</c:v>
                </c:pt>
                <c:pt idx="340">
                  <c:v>26.610399999999995</c:v>
                </c:pt>
                <c:pt idx="341">
                  <c:v>26.629799999999996</c:v>
                </c:pt>
                <c:pt idx="342">
                  <c:v>26.6493</c:v>
                </c:pt>
                <c:pt idx="343">
                  <c:v>26.668699999999998</c:v>
                </c:pt>
                <c:pt idx="344">
                  <c:v>26.688199999999991</c:v>
                </c:pt>
                <c:pt idx="345">
                  <c:v>26.707599999999996</c:v>
                </c:pt>
                <c:pt idx="346">
                  <c:v>26.727</c:v>
                </c:pt>
                <c:pt idx="347">
                  <c:v>26.746499999999997</c:v>
                </c:pt>
                <c:pt idx="348">
                  <c:v>26.765899999999991</c:v>
                </c:pt>
                <c:pt idx="349">
                  <c:v>26.785399999999992</c:v>
                </c:pt>
                <c:pt idx="350">
                  <c:v>26.804800000000004</c:v>
                </c:pt>
                <c:pt idx="351">
                  <c:v>26.824200000000001</c:v>
                </c:pt>
                <c:pt idx="352">
                  <c:v>26.843699999999991</c:v>
                </c:pt>
                <c:pt idx="353">
                  <c:v>26.863099999999996</c:v>
                </c:pt>
                <c:pt idx="354">
                  <c:v>26.882599999999996</c:v>
                </c:pt>
                <c:pt idx="355">
                  <c:v>26.901999999999997</c:v>
                </c:pt>
                <c:pt idx="356">
                  <c:v>26.921500000000002</c:v>
                </c:pt>
                <c:pt idx="357">
                  <c:v>26.940899999999996</c:v>
                </c:pt>
                <c:pt idx="358">
                  <c:v>26.960299999999997</c:v>
                </c:pt>
                <c:pt idx="359">
                  <c:v>26.979800000000001</c:v>
                </c:pt>
                <c:pt idx="360">
                  <c:v>26.999199999999991</c:v>
                </c:pt>
                <c:pt idx="361">
                  <c:v>27.018699999999995</c:v>
                </c:pt>
                <c:pt idx="362">
                  <c:v>27.0381</c:v>
                </c:pt>
                <c:pt idx="363">
                  <c:v>27.057600000000001</c:v>
                </c:pt>
                <c:pt idx="364">
                  <c:v>27.077000000000005</c:v>
                </c:pt>
                <c:pt idx="365">
                  <c:v>27.096399999999996</c:v>
                </c:pt>
                <c:pt idx="366">
                  <c:v>27.115900000000003</c:v>
                </c:pt>
                <c:pt idx="367">
                  <c:v>27.135300000000001</c:v>
                </c:pt>
                <c:pt idx="368">
                  <c:v>27.154800000000009</c:v>
                </c:pt>
                <c:pt idx="369">
                  <c:v>27.174199999999999</c:v>
                </c:pt>
                <c:pt idx="370">
                  <c:v>27.1937</c:v>
                </c:pt>
                <c:pt idx="371">
                  <c:v>27.213100000000001</c:v>
                </c:pt>
                <c:pt idx="372">
                  <c:v>27.232500000000002</c:v>
                </c:pt>
                <c:pt idx="373">
                  <c:v>27.251999999999999</c:v>
                </c:pt>
                <c:pt idx="374">
                  <c:v>27.2714</c:v>
                </c:pt>
                <c:pt idx="375">
                  <c:v>27.290900000000001</c:v>
                </c:pt>
                <c:pt idx="376">
                  <c:v>27.310300000000005</c:v>
                </c:pt>
                <c:pt idx="377">
                  <c:v>27.329699999999995</c:v>
                </c:pt>
                <c:pt idx="378">
                  <c:v>27.3492</c:v>
                </c:pt>
                <c:pt idx="379">
                  <c:v>27.368599999999997</c:v>
                </c:pt>
                <c:pt idx="380">
                  <c:v>27.388099999999998</c:v>
                </c:pt>
                <c:pt idx="381">
                  <c:v>27.407499999999995</c:v>
                </c:pt>
                <c:pt idx="382">
                  <c:v>27.427</c:v>
                </c:pt>
                <c:pt idx="383">
                  <c:v>27.446399999999997</c:v>
                </c:pt>
                <c:pt idx="384">
                  <c:v>27.465800000000002</c:v>
                </c:pt>
                <c:pt idx="385">
                  <c:v>27.485299999999992</c:v>
                </c:pt>
                <c:pt idx="386">
                  <c:v>27.5047</c:v>
                </c:pt>
                <c:pt idx="387">
                  <c:v>27.5242</c:v>
                </c:pt>
                <c:pt idx="388">
                  <c:v>27.543599999999998</c:v>
                </c:pt>
                <c:pt idx="389">
                  <c:v>27.563099999999995</c:v>
                </c:pt>
                <c:pt idx="390">
                  <c:v>27.582499999999996</c:v>
                </c:pt>
                <c:pt idx="391">
                  <c:v>27.601900000000004</c:v>
                </c:pt>
                <c:pt idx="392">
                  <c:v>27.621400000000001</c:v>
                </c:pt>
                <c:pt idx="393">
                  <c:v>27.640799999999995</c:v>
                </c:pt>
                <c:pt idx="394">
                  <c:v>27.660299999999996</c:v>
                </c:pt>
                <c:pt idx="395">
                  <c:v>27.6797</c:v>
                </c:pt>
                <c:pt idx="396">
                  <c:v>27.699200000000001</c:v>
                </c:pt>
                <c:pt idx="397">
                  <c:v>27.718599999999995</c:v>
                </c:pt>
                <c:pt idx="398">
                  <c:v>27.738</c:v>
                </c:pt>
                <c:pt idx="399">
                  <c:v>27.7575</c:v>
                </c:pt>
                <c:pt idx="400">
                  <c:v>27.776900000000001</c:v>
                </c:pt>
                <c:pt idx="401">
                  <c:v>27.796399999999991</c:v>
                </c:pt>
                <c:pt idx="402">
                  <c:v>27.815799999999996</c:v>
                </c:pt>
                <c:pt idx="403">
                  <c:v>27.8352</c:v>
                </c:pt>
                <c:pt idx="404">
                  <c:v>27.854700000000001</c:v>
                </c:pt>
                <c:pt idx="405">
                  <c:v>27.874099999999999</c:v>
                </c:pt>
                <c:pt idx="406">
                  <c:v>27.893599999999996</c:v>
                </c:pt>
                <c:pt idx="407">
                  <c:v>27.913</c:v>
                </c:pt>
                <c:pt idx="408">
                  <c:v>27.932499999999997</c:v>
                </c:pt>
                <c:pt idx="409">
                  <c:v>27.951899999999995</c:v>
                </c:pt>
                <c:pt idx="410">
                  <c:v>27.971299999999996</c:v>
                </c:pt>
                <c:pt idx="411">
                  <c:v>27.9908</c:v>
                </c:pt>
                <c:pt idx="412">
                  <c:v>28.010200000000001</c:v>
                </c:pt>
                <c:pt idx="413">
                  <c:v>28.029699999999991</c:v>
                </c:pt>
                <c:pt idx="414">
                  <c:v>28.049099999999996</c:v>
                </c:pt>
                <c:pt idx="415">
                  <c:v>28.068599999999996</c:v>
                </c:pt>
                <c:pt idx="416">
                  <c:v>28.087999999999997</c:v>
                </c:pt>
                <c:pt idx="417">
                  <c:v>28.107399999999995</c:v>
                </c:pt>
                <c:pt idx="418">
                  <c:v>28.126899999999999</c:v>
                </c:pt>
                <c:pt idx="419">
                  <c:v>28.1463</c:v>
                </c:pt>
                <c:pt idx="420">
                  <c:v>28.165800000000001</c:v>
                </c:pt>
                <c:pt idx="421">
                  <c:v>28.185199999999991</c:v>
                </c:pt>
                <c:pt idx="422">
                  <c:v>28.204699999999995</c:v>
                </c:pt>
                <c:pt idx="423">
                  <c:v>28.2241</c:v>
                </c:pt>
                <c:pt idx="424">
                  <c:v>28.243499999999997</c:v>
                </c:pt>
                <c:pt idx="425">
                  <c:v>28.263000000000002</c:v>
                </c:pt>
                <c:pt idx="426">
                  <c:v>28.282399999999992</c:v>
                </c:pt>
                <c:pt idx="427">
                  <c:v>28.301900000000003</c:v>
                </c:pt>
                <c:pt idx="428">
                  <c:v>28.321300000000001</c:v>
                </c:pt>
                <c:pt idx="429">
                  <c:v>28.340699999999991</c:v>
                </c:pt>
                <c:pt idx="430">
                  <c:v>28.360199999999995</c:v>
                </c:pt>
                <c:pt idx="431">
                  <c:v>28.3796</c:v>
                </c:pt>
                <c:pt idx="432">
                  <c:v>28.399100000000001</c:v>
                </c:pt>
                <c:pt idx="433">
                  <c:v>28.418500000000002</c:v>
                </c:pt>
                <c:pt idx="434">
                  <c:v>28.437999999999999</c:v>
                </c:pt>
                <c:pt idx="435">
                  <c:v>28.4574</c:v>
                </c:pt>
                <c:pt idx="436">
                  <c:v>28.476800000000001</c:v>
                </c:pt>
                <c:pt idx="437">
                  <c:v>28.496300000000002</c:v>
                </c:pt>
                <c:pt idx="438">
                  <c:v>28.515699999999995</c:v>
                </c:pt>
                <c:pt idx="439">
                  <c:v>28.5352</c:v>
                </c:pt>
                <c:pt idx="440">
                  <c:v>28.554600000000001</c:v>
                </c:pt>
                <c:pt idx="441">
                  <c:v>28.574100000000001</c:v>
                </c:pt>
                <c:pt idx="442">
                  <c:v>28.593499999999995</c:v>
                </c:pt>
                <c:pt idx="443">
                  <c:v>28.612900000000003</c:v>
                </c:pt>
                <c:pt idx="444">
                  <c:v>28.632400000000001</c:v>
                </c:pt>
                <c:pt idx="445">
                  <c:v>28.651800000000005</c:v>
                </c:pt>
                <c:pt idx="446">
                  <c:v>28.671299999999999</c:v>
                </c:pt>
                <c:pt idx="447">
                  <c:v>28.6907</c:v>
                </c:pt>
                <c:pt idx="448">
                  <c:v>28.7102</c:v>
                </c:pt>
                <c:pt idx="449">
                  <c:v>28.729599999999998</c:v>
                </c:pt>
                <c:pt idx="450">
                  <c:v>28.748999999999995</c:v>
                </c:pt>
                <c:pt idx="451">
                  <c:v>28.768499999999996</c:v>
                </c:pt>
                <c:pt idx="452">
                  <c:v>28.7879</c:v>
                </c:pt>
                <c:pt idx="453">
                  <c:v>28.807400000000001</c:v>
                </c:pt>
                <c:pt idx="454">
                  <c:v>28.826799999999995</c:v>
                </c:pt>
                <c:pt idx="455">
                  <c:v>28.8462</c:v>
                </c:pt>
                <c:pt idx="456">
                  <c:v>28.865699999999997</c:v>
                </c:pt>
                <c:pt idx="457">
                  <c:v>28.885099999999998</c:v>
                </c:pt>
                <c:pt idx="458">
                  <c:v>28.904599999999995</c:v>
                </c:pt>
                <c:pt idx="459">
                  <c:v>28.923999999999996</c:v>
                </c:pt>
                <c:pt idx="460">
                  <c:v>28.943499999999997</c:v>
                </c:pt>
                <c:pt idx="461">
                  <c:v>28.962899999999998</c:v>
                </c:pt>
                <c:pt idx="462">
                  <c:v>28.982299999999992</c:v>
                </c:pt>
                <c:pt idx="463">
                  <c:v>29.001799999999996</c:v>
                </c:pt>
                <c:pt idx="464">
                  <c:v>29.0212</c:v>
                </c:pt>
                <c:pt idx="465">
                  <c:v>29.040699999999998</c:v>
                </c:pt>
                <c:pt idx="466">
                  <c:v>29.060099999999991</c:v>
                </c:pt>
                <c:pt idx="467">
                  <c:v>29.079599999999996</c:v>
                </c:pt>
                <c:pt idx="468">
                  <c:v>29.099</c:v>
                </c:pt>
                <c:pt idx="469">
                  <c:v>29.118400000000001</c:v>
                </c:pt>
                <c:pt idx="470">
                  <c:v>29.137899999999998</c:v>
                </c:pt>
                <c:pt idx="471">
                  <c:v>29.157299999999999</c:v>
                </c:pt>
                <c:pt idx="472">
                  <c:v>29.176800000000004</c:v>
                </c:pt>
                <c:pt idx="473">
                  <c:v>29.196200000000001</c:v>
                </c:pt>
                <c:pt idx="474">
                  <c:v>29.215699999999991</c:v>
                </c:pt>
                <c:pt idx="475">
                  <c:v>29.235099999999996</c:v>
                </c:pt>
                <c:pt idx="476">
                  <c:v>29.2545</c:v>
                </c:pt>
                <c:pt idx="477">
                  <c:v>29.274000000000001</c:v>
                </c:pt>
                <c:pt idx="478">
                  <c:v>29.293399999999991</c:v>
                </c:pt>
                <c:pt idx="479">
                  <c:v>29.312899999999999</c:v>
                </c:pt>
                <c:pt idx="480">
                  <c:v>29.3323</c:v>
                </c:pt>
                <c:pt idx="481">
                  <c:v>29.351700000000001</c:v>
                </c:pt>
                <c:pt idx="482">
                  <c:v>29.371200000000005</c:v>
                </c:pt>
                <c:pt idx="483">
                  <c:v>29.390599999999996</c:v>
                </c:pt>
                <c:pt idx="484">
                  <c:v>29.4101</c:v>
                </c:pt>
                <c:pt idx="485">
                  <c:v>29.429499999999997</c:v>
                </c:pt>
                <c:pt idx="486">
                  <c:v>29.449000000000002</c:v>
                </c:pt>
                <c:pt idx="487">
                  <c:v>29.468399999999992</c:v>
                </c:pt>
                <c:pt idx="488">
                  <c:v>29.4878</c:v>
                </c:pt>
                <c:pt idx="489">
                  <c:v>29.507300000000001</c:v>
                </c:pt>
                <c:pt idx="490">
                  <c:v>29.526700000000002</c:v>
                </c:pt>
                <c:pt idx="491">
                  <c:v>29.546199999999995</c:v>
                </c:pt>
                <c:pt idx="492">
                  <c:v>29.565599999999996</c:v>
                </c:pt>
                <c:pt idx="493">
                  <c:v>29.585099999999997</c:v>
                </c:pt>
                <c:pt idx="494">
                  <c:v>29.604500000000005</c:v>
                </c:pt>
                <c:pt idx="495">
                  <c:v>29.623899999999999</c:v>
                </c:pt>
                <c:pt idx="496">
                  <c:v>29.6434</c:v>
                </c:pt>
                <c:pt idx="497">
                  <c:v>29.662800000000001</c:v>
                </c:pt>
                <c:pt idx="498">
                  <c:v>29.682299999999998</c:v>
                </c:pt>
                <c:pt idx="499">
                  <c:v>29.701699999999995</c:v>
                </c:pt>
                <c:pt idx="500">
                  <c:v>29.7212</c:v>
                </c:pt>
                <c:pt idx="501">
                  <c:v>29.740599999999997</c:v>
                </c:pt>
                <c:pt idx="502">
                  <c:v>29.759999999999998</c:v>
                </c:pt>
                <c:pt idx="503">
                  <c:v>29.779499999999995</c:v>
                </c:pt>
                <c:pt idx="504">
                  <c:v>29.7989</c:v>
                </c:pt>
                <c:pt idx="505">
                  <c:v>29.8184</c:v>
                </c:pt>
                <c:pt idx="506">
                  <c:v>29.837800000000005</c:v>
                </c:pt>
                <c:pt idx="507">
                  <c:v>29.857199999999999</c:v>
                </c:pt>
                <c:pt idx="508">
                  <c:v>29.8767</c:v>
                </c:pt>
                <c:pt idx="509">
                  <c:v>29.896100000000001</c:v>
                </c:pt>
                <c:pt idx="510">
                  <c:v>29.915599999999998</c:v>
                </c:pt>
                <c:pt idx="511">
                  <c:v>29.934999999999999</c:v>
                </c:pt>
                <c:pt idx="512">
                  <c:v>29.954499999999996</c:v>
                </c:pt>
                <c:pt idx="513">
                  <c:v>29.9739</c:v>
                </c:pt>
                <c:pt idx="514">
                  <c:v>29.993299999999998</c:v>
                </c:pt>
                <c:pt idx="515">
                  <c:v>30.012799999999995</c:v>
                </c:pt>
                <c:pt idx="516">
                  <c:v>30.0322</c:v>
                </c:pt>
                <c:pt idx="517">
                  <c:v>30.0517</c:v>
                </c:pt>
                <c:pt idx="518">
                  <c:v>30.071100000000001</c:v>
                </c:pt>
                <c:pt idx="519">
                  <c:v>30.090599999999991</c:v>
                </c:pt>
                <c:pt idx="520">
                  <c:v>30.110000000000003</c:v>
                </c:pt>
                <c:pt idx="521">
                  <c:v>30.1294</c:v>
                </c:pt>
                <c:pt idx="522">
                  <c:v>30.148900000000001</c:v>
                </c:pt>
                <c:pt idx="523">
                  <c:v>30.168299999999995</c:v>
                </c:pt>
                <c:pt idx="524">
                  <c:v>30.187799999999996</c:v>
                </c:pt>
                <c:pt idx="525">
                  <c:v>30.2072</c:v>
                </c:pt>
                <c:pt idx="526">
                  <c:v>30.226599999999998</c:v>
                </c:pt>
                <c:pt idx="527">
                  <c:v>30.246099999999991</c:v>
                </c:pt>
                <c:pt idx="528">
                  <c:v>30.265499999999992</c:v>
                </c:pt>
                <c:pt idx="529">
                  <c:v>30.284999999999997</c:v>
                </c:pt>
                <c:pt idx="530">
                  <c:v>30.304400000000001</c:v>
                </c:pt>
                <c:pt idx="531">
                  <c:v>30.323899999999995</c:v>
                </c:pt>
                <c:pt idx="532">
                  <c:v>30.343299999999996</c:v>
                </c:pt>
                <c:pt idx="533">
                  <c:v>30.362699999999997</c:v>
                </c:pt>
                <c:pt idx="534">
                  <c:v>30.382199999999997</c:v>
                </c:pt>
                <c:pt idx="535">
                  <c:v>30.401599999999991</c:v>
                </c:pt>
                <c:pt idx="536">
                  <c:v>30.421099999999996</c:v>
                </c:pt>
                <c:pt idx="537">
                  <c:v>30.440499999999997</c:v>
                </c:pt>
                <c:pt idx="538">
                  <c:v>30.459999999999997</c:v>
                </c:pt>
                <c:pt idx="539">
                  <c:v>30.479399999999991</c:v>
                </c:pt>
                <c:pt idx="540">
                  <c:v>30.498799999999992</c:v>
                </c:pt>
                <c:pt idx="541">
                  <c:v>30.5183</c:v>
                </c:pt>
                <c:pt idx="542">
                  <c:v>30.537700000000001</c:v>
                </c:pt>
                <c:pt idx="543">
                  <c:v>30.557200000000005</c:v>
                </c:pt>
                <c:pt idx="544">
                  <c:v>30.576599999999996</c:v>
                </c:pt>
                <c:pt idx="545">
                  <c:v>30.5961</c:v>
                </c:pt>
                <c:pt idx="546">
                  <c:v>30.615500000000001</c:v>
                </c:pt>
                <c:pt idx="547">
                  <c:v>30.634899999999998</c:v>
                </c:pt>
                <c:pt idx="548">
                  <c:v>30.654399999999999</c:v>
                </c:pt>
                <c:pt idx="549">
                  <c:v>30.673800000000004</c:v>
                </c:pt>
                <c:pt idx="550">
                  <c:v>30.693300000000001</c:v>
                </c:pt>
                <c:pt idx="551">
                  <c:v>30.712700000000002</c:v>
                </c:pt>
                <c:pt idx="552">
                  <c:v>30.732099999999996</c:v>
                </c:pt>
                <c:pt idx="553">
                  <c:v>30.7516</c:v>
                </c:pt>
                <c:pt idx="554">
                  <c:v>30.771000000000001</c:v>
                </c:pt>
                <c:pt idx="555">
                  <c:v>30.790500000000002</c:v>
                </c:pt>
                <c:pt idx="556">
                  <c:v>30.809899999999999</c:v>
                </c:pt>
                <c:pt idx="557">
                  <c:v>30.8294</c:v>
                </c:pt>
                <c:pt idx="558">
                  <c:v>30.848800000000001</c:v>
                </c:pt>
                <c:pt idx="559">
                  <c:v>30.868200000000002</c:v>
                </c:pt>
                <c:pt idx="560">
                  <c:v>30.887699999999995</c:v>
                </c:pt>
                <c:pt idx="561">
                  <c:v>30.9071</c:v>
                </c:pt>
                <c:pt idx="562">
                  <c:v>30.926599999999997</c:v>
                </c:pt>
                <c:pt idx="563">
                  <c:v>30.946000000000002</c:v>
                </c:pt>
                <c:pt idx="564">
                  <c:v>30.965499999999992</c:v>
                </c:pt>
                <c:pt idx="565">
                  <c:v>30.9849</c:v>
                </c:pt>
                <c:pt idx="566">
                  <c:v>31.004300000000001</c:v>
                </c:pt>
                <c:pt idx="567">
                  <c:v>31.023800000000001</c:v>
                </c:pt>
                <c:pt idx="568">
                  <c:v>31.043199999999995</c:v>
                </c:pt>
                <c:pt idx="569">
                  <c:v>31.062699999999996</c:v>
                </c:pt>
                <c:pt idx="570">
                  <c:v>31.082099999999997</c:v>
                </c:pt>
                <c:pt idx="571">
                  <c:v>31.101600000000001</c:v>
                </c:pt>
                <c:pt idx="572">
                  <c:v>31.120999999999999</c:v>
                </c:pt>
                <c:pt idx="573">
                  <c:v>31.1404</c:v>
                </c:pt>
                <c:pt idx="574">
                  <c:v>31.159900000000004</c:v>
                </c:pt>
                <c:pt idx="575">
                  <c:v>31.179300000000001</c:v>
                </c:pt>
                <c:pt idx="576">
                  <c:v>31.198799999999995</c:v>
                </c:pt>
                <c:pt idx="577">
                  <c:v>31.2182</c:v>
                </c:pt>
                <c:pt idx="578">
                  <c:v>31.2376</c:v>
                </c:pt>
                <c:pt idx="579">
                  <c:v>31.257100000000001</c:v>
                </c:pt>
                <c:pt idx="580">
                  <c:v>31.276499999999995</c:v>
                </c:pt>
                <c:pt idx="581">
                  <c:v>31.295999999999996</c:v>
                </c:pt>
                <c:pt idx="582">
                  <c:v>31.3154</c:v>
                </c:pt>
                <c:pt idx="583">
                  <c:v>31.334900000000005</c:v>
                </c:pt>
                <c:pt idx="584">
                  <c:v>31.354299999999999</c:v>
                </c:pt>
                <c:pt idx="585">
                  <c:v>31.373699999999996</c:v>
                </c:pt>
                <c:pt idx="586">
                  <c:v>31.3932</c:v>
                </c:pt>
                <c:pt idx="587">
                  <c:v>31.412599999999998</c:v>
                </c:pt>
                <c:pt idx="588">
                  <c:v>31.432099999999991</c:v>
                </c:pt>
                <c:pt idx="589">
                  <c:v>31.451499999999996</c:v>
                </c:pt>
                <c:pt idx="590">
                  <c:v>31.471</c:v>
                </c:pt>
                <c:pt idx="591">
                  <c:v>31.490399999999998</c:v>
                </c:pt>
                <c:pt idx="592">
                  <c:v>31.509799999999991</c:v>
                </c:pt>
                <c:pt idx="593">
                  <c:v>31.529299999999996</c:v>
                </c:pt>
                <c:pt idx="594">
                  <c:v>31.548699999999997</c:v>
                </c:pt>
                <c:pt idx="595">
                  <c:v>31.568199999999997</c:v>
                </c:pt>
                <c:pt idx="596">
                  <c:v>31.587599999999991</c:v>
                </c:pt>
                <c:pt idx="597">
                  <c:v>31.607099999999999</c:v>
                </c:pt>
                <c:pt idx="598">
                  <c:v>31.6265</c:v>
                </c:pt>
                <c:pt idx="599">
                  <c:v>31.645900000000001</c:v>
                </c:pt>
                <c:pt idx="600">
                  <c:v>31.665400000000002</c:v>
                </c:pt>
                <c:pt idx="601">
                  <c:v>31.684799999999996</c:v>
                </c:pt>
                <c:pt idx="602">
                  <c:v>31.7043</c:v>
                </c:pt>
                <c:pt idx="603">
                  <c:v>31.723699999999997</c:v>
                </c:pt>
                <c:pt idx="604">
                  <c:v>31.743099999999991</c:v>
                </c:pt>
                <c:pt idx="605">
                  <c:v>31.762599999999992</c:v>
                </c:pt>
                <c:pt idx="606">
                  <c:v>31.781999999999996</c:v>
                </c:pt>
                <c:pt idx="607">
                  <c:v>31.801500000000001</c:v>
                </c:pt>
                <c:pt idx="608">
                  <c:v>31.820900000000005</c:v>
                </c:pt>
                <c:pt idx="609">
                  <c:v>31.840399999999995</c:v>
                </c:pt>
                <c:pt idx="610">
                  <c:v>31.859800000000003</c:v>
                </c:pt>
                <c:pt idx="611">
                  <c:v>31.879200000000001</c:v>
                </c:pt>
                <c:pt idx="612">
                  <c:v>31.898700000000002</c:v>
                </c:pt>
                <c:pt idx="613">
                  <c:v>31.918099999999995</c:v>
                </c:pt>
                <c:pt idx="614">
                  <c:v>31.9376</c:v>
                </c:pt>
                <c:pt idx="615">
                  <c:v>31.957000000000001</c:v>
                </c:pt>
                <c:pt idx="616">
                  <c:v>31.976499999999998</c:v>
                </c:pt>
                <c:pt idx="617">
                  <c:v>31.995899999999995</c:v>
                </c:pt>
                <c:pt idx="618">
                  <c:v>32.015300000000003</c:v>
                </c:pt>
                <c:pt idx="619">
                  <c:v>32.034800000000004</c:v>
                </c:pt>
                <c:pt idx="620">
                  <c:v>32.054199999999994</c:v>
                </c:pt>
                <c:pt idx="621">
                  <c:v>32.073700000000002</c:v>
                </c:pt>
                <c:pt idx="622">
                  <c:v>32.093100000000007</c:v>
                </c:pt>
                <c:pt idx="623">
                  <c:v>32.1126</c:v>
                </c:pt>
                <c:pt idx="624">
                  <c:v>32.132000000000005</c:v>
                </c:pt>
                <c:pt idx="625">
                  <c:v>32.151399999999995</c:v>
                </c:pt>
                <c:pt idx="626">
                  <c:v>32.170900000000003</c:v>
                </c:pt>
                <c:pt idx="627">
                  <c:v>32.190300000000008</c:v>
                </c:pt>
                <c:pt idx="628">
                  <c:v>32.209800000000001</c:v>
                </c:pt>
                <c:pt idx="629">
                  <c:v>32.229200000000013</c:v>
                </c:pt>
                <c:pt idx="630">
                  <c:v>32.248600000000003</c:v>
                </c:pt>
                <c:pt idx="631">
                  <c:v>32.268100000000011</c:v>
                </c:pt>
                <c:pt idx="632">
                  <c:v>32.287500000000001</c:v>
                </c:pt>
                <c:pt idx="633">
                  <c:v>32.306999999999995</c:v>
                </c:pt>
                <c:pt idx="634">
                  <c:v>32.3264</c:v>
                </c:pt>
                <c:pt idx="635">
                  <c:v>32.3459</c:v>
                </c:pt>
                <c:pt idx="636">
                  <c:v>32.365300000000005</c:v>
                </c:pt>
                <c:pt idx="637">
                  <c:v>32.384699999999995</c:v>
                </c:pt>
                <c:pt idx="638">
                  <c:v>32.404199999999996</c:v>
                </c:pt>
                <c:pt idx="639">
                  <c:v>32.4236</c:v>
                </c:pt>
                <c:pt idx="640">
                  <c:v>32.443100000000001</c:v>
                </c:pt>
                <c:pt idx="641">
                  <c:v>32.462500000000006</c:v>
                </c:pt>
                <c:pt idx="642">
                  <c:v>32.481999999999999</c:v>
                </c:pt>
                <c:pt idx="643">
                  <c:v>32.501400000000004</c:v>
                </c:pt>
                <c:pt idx="644">
                  <c:v>32.520800000000001</c:v>
                </c:pt>
                <c:pt idx="645">
                  <c:v>32.540300000000002</c:v>
                </c:pt>
                <c:pt idx="646">
                  <c:v>32.559699999999999</c:v>
                </c:pt>
                <c:pt idx="647">
                  <c:v>32.5792</c:v>
                </c:pt>
                <c:pt idx="648">
                  <c:v>32.598600000000012</c:v>
                </c:pt>
                <c:pt idx="649">
                  <c:v>32.618100000000005</c:v>
                </c:pt>
                <c:pt idx="650">
                  <c:v>32.637500000000003</c:v>
                </c:pt>
                <c:pt idx="651">
                  <c:v>32.6569</c:v>
                </c:pt>
                <c:pt idx="652">
                  <c:v>32.676400000000001</c:v>
                </c:pt>
                <c:pt idx="653">
                  <c:v>32.695800000000013</c:v>
                </c:pt>
                <c:pt idx="654">
                  <c:v>32.715300000000006</c:v>
                </c:pt>
                <c:pt idx="655">
                  <c:v>32.734700000000004</c:v>
                </c:pt>
                <c:pt idx="656">
                  <c:v>32.754100000000001</c:v>
                </c:pt>
                <c:pt idx="657">
                  <c:v>32.773600000000002</c:v>
                </c:pt>
                <c:pt idx="658">
                  <c:v>32.793000000000013</c:v>
                </c:pt>
                <c:pt idx="659">
                  <c:v>32.8125</c:v>
                </c:pt>
                <c:pt idx="660">
                  <c:v>32.831899999999997</c:v>
                </c:pt>
                <c:pt idx="661">
                  <c:v>32.851399999999998</c:v>
                </c:pt>
                <c:pt idx="662">
                  <c:v>32.870799999999996</c:v>
                </c:pt>
                <c:pt idx="663">
                  <c:v>32.8902</c:v>
                </c:pt>
                <c:pt idx="664">
                  <c:v>32.909700000000001</c:v>
                </c:pt>
                <c:pt idx="665">
                  <c:v>32.929100000000005</c:v>
                </c:pt>
                <c:pt idx="666">
                  <c:v>32.948600000000006</c:v>
                </c:pt>
                <c:pt idx="667">
                  <c:v>32.968000000000011</c:v>
                </c:pt>
                <c:pt idx="668">
                  <c:v>32.987499999999997</c:v>
                </c:pt>
                <c:pt idx="669">
                  <c:v>33.006900000000002</c:v>
                </c:pt>
                <c:pt idx="670">
                  <c:v>33.026300000000006</c:v>
                </c:pt>
                <c:pt idx="671">
                  <c:v>33.0458</c:v>
                </c:pt>
                <c:pt idx="672">
                  <c:v>33.065200000000011</c:v>
                </c:pt>
                <c:pt idx="673">
                  <c:v>33.084699999999998</c:v>
                </c:pt>
                <c:pt idx="674">
                  <c:v>33.104100000000003</c:v>
                </c:pt>
                <c:pt idx="675">
                  <c:v>33.123600000000003</c:v>
                </c:pt>
                <c:pt idx="676">
                  <c:v>33.143000000000001</c:v>
                </c:pt>
                <c:pt idx="677">
                  <c:v>33.162400000000012</c:v>
                </c:pt>
                <c:pt idx="678">
                  <c:v>33.181899999999999</c:v>
                </c:pt>
                <c:pt idx="679">
                  <c:v>33.201300000000003</c:v>
                </c:pt>
                <c:pt idx="680">
                  <c:v>33.220800000000011</c:v>
                </c:pt>
                <c:pt idx="681">
                  <c:v>33.240200000000002</c:v>
                </c:pt>
                <c:pt idx="682">
                  <c:v>33.259600000000006</c:v>
                </c:pt>
                <c:pt idx="683">
                  <c:v>33.279100000000007</c:v>
                </c:pt>
                <c:pt idx="684">
                  <c:v>33.298500000000011</c:v>
                </c:pt>
                <c:pt idx="685">
                  <c:v>33.317999999999998</c:v>
                </c:pt>
                <c:pt idx="686">
                  <c:v>33.337399999999995</c:v>
                </c:pt>
                <c:pt idx="687">
                  <c:v>33.356899999999996</c:v>
                </c:pt>
                <c:pt idx="688">
                  <c:v>33.376300000000001</c:v>
                </c:pt>
                <c:pt idx="689">
                  <c:v>33.395700000000005</c:v>
                </c:pt>
                <c:pt idx="690">
                  <c:v>33.415200000000006</c:v>
                </c:pt>
                <c:pt idx="691">
                  <c:v>33.434599999999996</c:v>
                </c:pt>
                <c:pt idx="692">
                  <c:v>33.454099999999997</c:v>
                </c:pt>
                <c:pt idx="693">
                  <c:v>33.473500000000001</c:v>
                </c:pt>
                <c:pt idx="694">
                  <c:v>33.493000000000002</c:v>
                </c:pt>
                <c:pt idx="695">
                  <c:v>33.5124</c:v>
                </c:pt>
                <c:pt idx="696">
                  <c:v>33.531800000000004</c:v>
                </c:pt>
                <c:pt idx="697">
                  <c:v>33.551299999999998</c:v>
                </c:pt>
                <c:pt idx="698">
                  <c:v>33.570700000000002</c:v>
                </c:pt>
                <c:pt idx="699">
                  <c:v>33.590200000000003</c:v>
                </c:pt>
                <c:pt idx="700">
                  <c:v>33.6096</c:v>
                </c:pt>
                <c:pt idx="701">
                  <c:v>33.629100000000008</c:v>
                </c:pt>
                <c:pt idx="702">
                  <c:v>33.648500000000006</c:v>
                </c:pt>
                <c:pt idx="703">
                  <c:v>33.667900000000003</c:v>
                </c:pt>
                <c:pt idx="704">
                  <c:v>33.687400000000004</c:v>
                </c:pt>
                <c:pt idx="705">
                  <c:v>33.706800000000001</c:v>
                </c:pt>
                <c:pt idx="706">
                  <c:v>33.726300000000009</c:v>
                </c:pt>
                <c:pt idx="707">
                  <c:v>33.745700000000006</c:v>
                </c:pt>
                <c:pt idx="708">
                  <c:v>33.765100000000011</c:v>
                </c:pt>
                <c:pt idx="709">
                  <c:v>33.784600000000005</c:v>
                </c:pt>
                <c:pt idx="710">
                  <c:v>33.803999999999995</c:v>
                </c:pt>
                <c:pt idx="711">
                  <c:v>33.823500000000003</c:v>
                </c:pt>
                <c:pt idx="712">
                  <c:v>33.8429</c:v>
                </c:pt>
                <c:pt idx="713">
                  <c:v>33.862400000000001</c:v>
                </c:pt>
                <c:pt idx="714">
                  <c:v>33.881799999999998</c:v>
                </c:pt>
                <c:pt idx="715">
                  <c:v>33.901199999999996</c:v>
                </c:pt>
                <c:pt idx="716">
                  <c:v>33.920700000000004</c:v>
                </c:pt>
                <c:pt idx="717">
                  <c:v>33.940100000000001</c:v>
                </c:pt>
                <c:pt idx="718">
                  <c:v>33.959599999999995</c:v>
                </c:pt>
                <c:pt idx="719">
                  <c:v>33.979000000000006</c:v>
                </c:pt>
                <c:pt idx="720">
                  <c:v>33.998500000000007</c:v>
                </c:pt>
                <c:pt idx="721">
                  <c:v>34.017899999999997</c:v>
                </c:pt>
                <c:pt idx="722">
                  <c:v>34.037300000000002</c:v>
                </c:pt>
                <c:pt idx="723">
                  <c:v>34.056799999999996</c:v>
                </c:pt>
                <c:pt idx="724">
                  <c:v>34.0762</c:v>
                </c:pt>
                <c:pt idx="725">
                  <c:v>34.095700000000008</c:v>
                </c:pt>
                <c:pt idx="726">
                  <c:v>34.115100000000005</c:v>
                </c:pt>
                <c:pt idx="727">
                  <c:v>34.134600000000006</c:v>
                </c:pt>
                <c:pt idx="728">
                  <c:v>34.153999999999996</c:v>
                </c:pt>
                <c:pt idx="729">
                  <c:v>34.173400000000001</c:v>
                </c:pt>
                <c:pt idx="730">
                  <c:v>34.192900000000009</c:v>
                </c:pt>
                <c:pt idx="731">
                  <c:v>34.212300000000006</c:v>
                </c:pt>
                <c:pt idx="732">
                  <c:v>34.2318</c:v>
                </c:pt>
                <c:pt idx="733">
                  <c:v>34.251200000000004</c:v>
                </c:pt>
                <c:pt idx="734">
                  <c:v>34.270600000000002</c:v>
                </c:pt>
                <c:pt idx="735">
                  <c:v>34.29010000000001</c:v>
                </c:pt>
                <c:pt idx="736">
                  <c:v>34.3095</c:v>
                </c:pt>
                <c:pt idx="737">
                  <c:v>34.329000000000001</c:v>
                </c:pt>
                <c:pt idx="738">
                  <c:v>34.348400000000005</c:v>
                </c:pt>
                <c:pt idx="739">
                  <c:v>34.367899999999999</c:v>
                </c:pt>
                <c:pt idx="740">
                  <c:v>34.387299999999996</c:v>
                </c:pt>
                <c:pt idx="741">
                  <c:v>34.406700000000001</c:v>
                </c:pt>
                <c:pt idx="742">
                  <c:v>34.426200000000001</c:v>
                </c:pt>
                <c:pt idx="743">
                  <c:v>34.445600000000006</c:v>
                </c:pt>
                <c:pt idx="744">
                  <c:v>34.465100000000007</c:v>
                </c:pt>
                <c:pt idx="745">
                  <c:v>34.484499999999997</c:v>
                </c:pt>
                <c:pt idx="746">
                  <c:v>34.504000000000005</c:v>
                </c:pt>
                <c:pt idx="747">
                  <c:v>34.523400000000002</c:v>
                </c:pt>
                <c:pt idx="748">
                  <c:v>34.5428</c:v>
                </c:pt>
                <c:pt idx="749">
                  <c:v>34.562300000000008</c:v>
                </c:pt>
                <c:pt idx="750">
                  <c:v>34.581699999999998</c:v>
                </c:pt>
                <c:pt idx="751">
                  <c:v>34.601200000000006</c:v>
                </c:pt>
                <c:pt idx="752">
                  <c:v>34.620600000000003</c:v>
                </c:pt>
                <c:pt idx="753">
                  <c:v>34.640100000000004</c:v>
                </c:pt>
                <c:pt idx="754">
                  <c:v>34.659500000000001</c:v>
                </c:pt>
                <c:pt idx="755">
                  <c:v>34.678900000000006</c:v>
                </c:pt>
                <c:pt idx="756">
                  <c:v>34.698400000000014</c:v>
                </c:pt>
                <c:pt idx="757">
                  <c:v>34.717800000000004</c:v>
                </c:pt>
                <c:pt idx="758">
                  <c:v>34.737300000000005</c:v>
                </c:pt>
                <c:pt idx="759">
                  <c:v>34.756700000000002</c:v>
                </c:pt>
                <c:pt idx="760">
                  <c:v>34.776100000000007</c:v>
                </c:pt>
                <c:pt idx="761">
                  <c:v>34.795600000000007</c:v>
                </c:pt>
                <c:pt idx="762">
                  <c:v>34.814999999999998</c:v>
                </c:pt>
                <c:pt idx="763">
                  <c:v>34.834499999999998</c:v>
                </c:pt>
                <c:pt idx="764">
                  <c:v>34.853899999999996</c:v>
                </c:pt>
                <c:pt idx="765">
                  <c:v>34.873400000000004</c:v>
                </c:pt>
                <c:pt idx="766">
                  <c:v>34.892800000000001</c:v>
                </c:pt>
                <c:pt idx="767">
                  <c:v>34.912200000000006</c:v>
                </c:pt>
                <c:pt idx="768">
                  <c:v>34.931699999999999</c:v>
                </c:pt>
                <c:pt idx="769">
                  <c:v>34.951099999999997</c:v>
                </c:pt>
                <c:pt idx="770">
                  <c:v>34.970600000000005</c:v>
                </c:pt>
                <c:pt idx="771">
                  <c:v>34.99</c:v>
                </c:pt>
                <c:pt idx="772">
                  <c:v>35.009500000000003</c:v>
                </c:pt>
                <c:pt idx="773">
                  <c:v>35.028900000000007</c:v>
                </c:pt>
                <c:pt idx="774">
                  <c:v>35.048300000000005</c:v>
                </c:pt>
                <c:pt idx="775">
                  <c:v>35.067800000000005</c:v>
                </c:pt>
                <c:pt idx="776">
                  <c:v>35.087199999999996</c:v>
                </c:pt>
                <c:pt idx="777">
                  <c:v>35.106700000000004</c:v>
                </c:pt>
                <c:pt idx="778">
                  <c:v>35.126100000000008</c:v>
                </c:pt>
                <c:pt idx="779">
                  <c:v>35.145600000000002</c:v>
                </c:pt>
                <c:pt idx="780">
                  <c:v>35.165000000000006</c:v>
                </c:pt>
                <c:pt idx="781">
                  <c:v>35.184400000000004</c:v>
                </c:pt>
                <c:pt idx="782">
                  <c:v>35.203900000000004</c:v>
                </c:pt>
                <c:pt idx="783">
                  <c:v>35.223300000000009</c:v>
                </c:pt>
                <c:pt idx="784">
                  <c:v>35.242800000000003</c:v>
                </c:pt>
                <c:pt idx="785">
                  <c:v>35.262200000000007</c:v>
                </c:pt>
                <c:pt idx="786">
                  <c:v>35.281600000000005</c:v>
                </c:pt>
                <c:pt idx="787">
                  <c:v>35.301099999999998</c:v>
                </c:pt>
                <c:pt idx="788">
                  <c:v>35.320500000000003</c:v>
                </c:pt>
                <c:pt idx="789">
                  <c:v>35.339999999999996</c:v>
                </c:pt>
                <c:pt idx="790">
                  <c:v>35.359399999999994</c:v>
                </c:pt>
                <c:pt idx="791">
                  <c:v>35.378900000000002</c:v>
                </c:pt>
                <c:pt idx="792">
                  <c:v>35.398300000000006</c:v>
                </c:pt>
                <c:pt idx="793">
                  <c:v>35.417700000000004</c:v>
                </c:pt>
                <c:pt idx="794">
                  <c:v>35.437200000000004</c:v>
                </c:pt>
                <c:pt idx="795">
                  <c:v>35.456599999999995</c:v>
                </c:pt>
                <c:pt idx="796">
                  <c:v>35.476100000000002</c:v>
                </c:pt>
                <c:pt idx="797">
                  <c:v>35.495500000000007</c:v>
                </c:pt>
                <c:pt idx="798">
                  <c:v>35.515000000000001</c:v>
                </c:pt>
                <c:pt idx="799">
                  <c:v>35.534400000000005</c:v>
                </c:pt>
                <c:pt idx="800">
                  <c:v>35.553799999999995</c:v>
                </c:pt>
                <c:pt idx="801">
                  <c:v>35.573300000000003</c:v>
                </c:pt>
                <c:pt idx="802">
                  <c:v>35.592700000000008</c:v>
                </c:pt>
                <c:pt idx="803">
                  <c:v>35.612200000000001</c:v>
                </c:pt>
                <c:pt idx="804">
                  <c:v>35.631600000000006</c:v>
                </c:pt>
                <c:pt idx="805">
                  <c:v>35.6511</c:v>
                </c:pt>
                <c:pt idx="806">
                  <c:v>35.670500000000004</c:v>
                </c:pt>
                <c:pt idx="807">
                  <c:v>35.689900000000002</c:v>
                </c:pt>
                <c:pt idx="808">
                  <c:v>35.709400000000002</c:v>
                </c:pt>
                <c:pt idx="809">
                  <c:v>35.728800000000007</c:v>
                </c:pt>
                <c:pt idx="810">
                  <c:v>35.748300000000008</c:v>
                </c:pt>
                <c:pt idx="811">
                  <c:v>35.767700000000005</c:v>
                </c:pt>
                <c:pt idx="812">
                  <c:v>35.787100000000002</c:v>
                </c:pt>
                <c:pt idx="813">
                  <c:v>35.806599999999996</c:v>
                </c:pt>
                <c:pt idx="814">
                  <c:v>35.826000000000001</c:v>
                </c:pt>
                <c:pt idx="815">
                  <c:v>35.845500000000001</c:v>
                </c:pt>
                <c:pt idx="816">
                  <c:v>35.864899999999999</c:v>
                </c:pt>
                <c:pt idx="817">
                  <c:v>35.884399999999999</c:v>
                </c:pt>
                <c:pt idx="818">
                  <c:v>35.903800000000004</c:v>
                </c:pt>
                <c:pt idx="819">
                  <c:v>35.923200000000001</c:v>
                </c:pt>
                <c:pt idx="820">
                  <c:v>35.942700000000002</c:v>
                </c:pt>
                <c:pt idx="821">
                  <c:v>35.962100000000007</c:v>
                </c:pt>
                <c:pt idx="822">
                  <c:v>35.981599999999993</c:v>
                </c:pt>
                <c:pt idx="823">
                  <c:v>36.001000000000005</c:v>
                </c:pt>
                <c:pt idx="824">
                  <c:v>36.020500000000006</c:v>
                </c:pt>
                <c:pt idx="825">
                  <c:v>36.039900000000003</c:v>
                </c:pt>
                <c:pt idx="826">
                  <c:v>36.0593</c:v>
                </c:pt>
                <c:pt idx="827">
                  <c:v>36.078800000000001</c:v>
                </c:pt>
                <c:pt idx="828">
                  <c:v>36.098200000000013</c:v>
                </c:pt>
                <c:pt idx="829">
                  <c:v>36.117699999999999</c:v>
                </c:pt>
                <c:pt idx="830">
                  <c:v>36.137100000000004</c:v>
                </c:pt>
                <c:pt idx="831">
                  <c:v>36.156600000000005</c:v>
                </c:pt>
                <c:pt idx="832">
                  <c:v>36.176000000000002</c:v>
                </c:pt>
                <c:pt idx="833">
                  <c:v>36.195400000000014</c:v>
                </c:pt>
                <c:pt idx="834">
                  <c:v>36.2149</c:v>
                </c:pt>
                <c:pt idx="835">
                  <c:v>36.234300000000005</c:v>
                </c:pt>
                <c:pt idx="836">
                  <c:v>36.253800000000005</c:v>
                </c:pt>
                <c:pt idx="837">
                  <c:v>36.273200000000003</c:v>
                </c:pt>
                <c:pt idx="838">
                  <c:v>36.292600000000007</c:v>
                </c:pt>
                <c:pt idx="839">
                  <c:v>36.312100000000001</c:v>
                </c:pt>
                <c:pt idx="840">
                  <c:v>36.331499999999998</c:v>
                </c:pt>
                <c:pt idx="841">
                  <c:v>36.350999999999999</c:v>
                </c:pt>
                <c:pt idx="842">
                  <c:v>36.370400000000004</c:v>
                </c:pt>
                <c:pt idx="843">
                  <c:v>36.389899999999997</c:v>
                </c:pt>
                <c:pt idx="844">
                  <c:v>36.409300000000002</c:v>
                </c:pt>
                <c:pt idx="845">
                  <c:v>36.428700000000006</c:v>
                </c:pt>
                <c:pt idx="846">
                  <c:v>36.4482</c:v>
                </c:pt>
                <c:pt idx="847">
                  <c:v>36.467600000000004</c:v>
                </c:pt>
                <c:pt idx="848">
                  <c:v>36.487099999999998</c:v>
                </c:pt>
                <c:pt idx="849">
                  <c:v>36.506500000000003</c:v>
                </c:pt>
                <c:pt idx="850">
                  <c:v>36.526000000000003</c:v>
                </c:pt>
                <c:pt idx="851">
                  <c:v>36.545400000000001</c:v>
                </c:pt>
                <c:pt idx="852">
                  <c:v>36.564800000000005</c:v>
                </c:pt>
                <c:pt idx="853">
                  <c:v>36.584299999999999</c:v>
                </c:pt>
                <c:pt idx="854">
                  <c:v>36.603700000000003</c:v>
                </c:pt>
                <c:pt idx="855">
                  <c:v>36.623200000000011</c:v>
                </c:pt>
                <c:pt idx="856">
                  <c:v>36.642600000000002</c:v>
                </c:pt>
                <c:pt idx="857">
                  <c:v>36.662100000000009</c:v>
                </c:pt>
                <c:pt idx="858">
                  <c:v>36.6815</c:v>
                </c:pt>
                <c:pt idx="859">
                  <c:v>36.700900000000004</c:v>
                </c:pt>
                <c:pt idx="860">
                  <c:v>36.720400000000012</c:v>
                </c:pt>
                <c:pt idx="861">
                  <c:v>36.739800000000002</c:v>
                </c:pt>
                <c:pt idx="862">
                  <c:v>36.759300000000003</c:v>
                </c:pt>
                <c:pt idx="863">
                  <c:v>36.778700000000008</c:v>
                </c:pt>
                <c:pt idx="864">
                  <c:v>36.798100000000012</c:v>
                </c:pt>
                <c:pt idx="865">
                  <c:v>36.817599999999999</c:v>
                </c:pt>
                <c:pt idx="866">
                  <c:v>36.836999999999996</c:v>
                </c:pt>
                <c:pt idx="867">
                  <c:v>36.856499999999997</c:v>
                </c:pt>
                <c:pt idx="868">
                  <c:v>36.875900000000001</c:v>
                </c:pt>
                <c:pt idx="869">
                  <c:v>36.895400000000002</c:v>
                </c:pt>
                <c:pt idx="870">
                  <c:v>36.914799999999993</c:v>
                </c:pt>
                <c:pt idx="871">
                  <c:v>36.934200000000004</c:v>
                </c:pt>
                <c:pt idx="872">
                  <c:v>36.953699999999998</c:v>
                </c:pt>
                <c:pt idx="873">
                  <c:v>36.973100000000002</c:v>
                </c:pt>
                <c:pt idx="874">
                  <c:v>36.992600000000003</c:v>
                </c:pt>
                <c:pt idx="875">
                  <c:v>37.012</c:v>
                </c:pt>
                <c:pt idx="876">
                  <c:v>37.031500000000001</c:v>
                </c:pt>
                <c:pt idx="877">
                  <c:v>37.050899999999999</c:v>
                </c:pt>
                <c:pt idx="878">
                  <c:v>37.070300000000003</c:v>
                </c:pt>
                <c:pt idx="879">
                  <c:v>37.089800000000004</c:v>
                </c:pt>
                <c:pt idx="880">
                  <c:v>37.109200000000001</c:v>
                </c:pt>
                <c:pt idx="881">
                  <c:v>37.128700000000009</c:v>
                </c:pt>
                <c:pt idx="882">
                  <c:v>37.148100000000007</c:v>
                </c:pt>
                <c:pt idx="883">
                  <c:v>37.1676</c:v>
                </c:pt>
                <c:pt idx="884">
                  <c:v>37.187000000000005</c:v>
                </c:pt>
                <c:pt idx="885">
                  <c:v>37.206400000000002</c:v>
                </c:pt>
                <c:pt idx="886">
                  <c:v>37.22590000000001</c:v>
                </c:pt>
                <c:pt idx="887">
                  <c:v>37.245300000000007</c:v>
                </c:pt>
                <c:pt idx="888">
                  <c:v>37.264800000000001</c:v>
                </c:pt>
                <c:pt idx="889">
                  <c:v>37.284200000000006</c:v>
                </c:pt>
                <c:pt idx="890">
                  <c:v>37.303599999999996</c:v>
                </c:pt>
                <c:pt idx="891">
                  <c:v>37.323100000000004</c:v>
                </c:pt>
                <c:pt idx="892">
                  <c:v>37.342500000000001</c:v>
                </c:pt>
                <c:pt idx="893">
                  <c:v>37.362000000000002</c:v>
                </c:pt>
                <c:pt idx="894">
                  <c:v>37.381399999999999</c:v>
                </c:pt>
                <c:pt idx="895">
                  <c:v>37.4009</c:v>
                </c:pt>
                <c:pt idx="896">
                  <c:v>37.420300000000005</c:v>
                </c:pt>
                <c:pt idx="897">
                  <c:v>37.439700000000002</c:v>
                </c:pt>
                <c:pt idx="898">
                  <c:v>37.459199999999996</c:v>
                </c:pt>
                <c:pt idx="899">
                  <c:v>37.4786</c:v>
                </c:pt>
                <c:pt idx="900">
                  <c:v>37.498100000000008</c:v>
                </c:pt>
                <c:pt idx="901">
                  <c:v>37.517499999999998</c:v>
                </c:pt>
                <c:pt idx="902">
                  <c:v>37.537000000000006</c:v>
                </c:pt>
                <c:pt idx="903">
                  <c:v>37.556400000000004</c:v>
                </c:pt>
                <c:pt idx="904">
                  <c:v>37.575800000000001</c:v>
                </c:pt>
                <c:pt idx="905">
                  <c:v>37.595300000000009</c:v>
                </c:pt>
                <c:pt idx="906">
                  <c:v>37.614699999999999</c:v>
                </c:pt>
                <c:pt idx="907">
                  <c:v>37.6342</c:v>
                </c:pt>
                <c:pt idx="908">
                  <c:v>37.653600000000004</c:v>
                </c:pt>
                <c:pt idx="909">
                  <c:v>37.673100000000005</c:v>
                </c:pt>
                <c:pt idx="910">
                  <c:v>37.69250000000001</c:v>
                </c:pt>
                <c:pt idx="911">
                  <c:v>37.7119</c:v>
                </c:pt>
                <c:pt idx="912">
                  <c:v>37.731400000000001</c:v>
                </c:pt>
                <c:pt idx="913">
                  <c:v>37.750800000000005</c:v>
                </c:pt>
                <c:pt idx="914">
                  <c:v>37.770300000000006</c:v>
                </c:pt>
                <c:pt idx="915">
                  <c:v>37.789700000000003</c:v>
                </c:pt>
                <c:pt idx="916">
                  <c:v>37.809100000000001</c:v>
                </c:pt>
                <c:pt idx="917">
                  <c:v>37.828600000000002</c:v>
                </c:pt>
                <c:pt idx="918">
                  <c:v>37.847999999999999</c:v>
                </c:pt>
                <c:pt idx="919">
                  <c:v>37.8675</c:v>
                </c:pt>
                <c:pt idx="920">
                  <c:v>37.886899999999997</c:v>
                </c:pt>
                <c:pt idx="921">
                  <c:v>37.906400000000005</c:v>
                </c:pt>
                <c:pt idx="922">
                  <c:v>37.925800000000002</c:v>
                </c:pt>
                <c:pt idx="923">
                  <c:v>37.9452</c:v>
                </c:pt>
                <c:pt idx="924">
                  <c:v>37.964700000000001</c:v>
                </c:pt>
                <c:pt idx="925">
                  <c:v>37.984099999999998</c:v>
                </c:pt>
                <c:pt idx="926">
                  <c:v>38.003600000000006</c:v>
                </c:pt>
                <c:pt idx="927">
                  <c:v>38.023000000000003</c:v>
                </c:pt>
                <c:pt idx="928">
                  <c:v>38.042500000000004</c:v>
                </c:pt>
                <c:pt idx="929">
                  <c:v>38.061900000000001</c:v>
                </c:pt>
                <c:pt idx="930">
                  <c:v>38.081299999999999</c:v>
                </c:pt>
                <c:pt idx="931">
                  <c:v>38.1008</c:v>
                </c:pt>
                <c:pt idx="932">
                  <c:v>38.120200000000011</c:v>
                </c:pt>
                <c:pt idx="933">
                  <c:v>38.139700000000005</c:v>
                </c:pt>
                <c:pt idx="934">
                  <c:v>38.159100000000002</c:v>
                </c:pt>
                <c:pt idx="935">
                  <c:v>38.178600000000003</c:v>
                </c:pt>
                <c:pt idx="936">
                  <c:v>38.198000000000008</c:v>
                </c:pt>
                <c:pt idx="937">
                  <c:v>38.217400000000005</c:v>
                </c:pt>
                <c:pt idx="938">
                  <c:v>38.236900000000006</c:v>
                </c:pt>
                <c:pt idx="939">
                  <c:v>38.256300000000003</c:v>
                </c:pt>
                <c:pt idx="940">
                  <c:v>38.275800000000011</c:v>
                </c:pt>
                <c:pt idx="941">
                  <c:v>38.295200000000008</c:v>
                </c:pt>
                <c:pt idx="942">
                  <c:v>38.314599999999999</c:v>
                </c:pt>
                <c:pt idx="943">
                  <c:v>38.334099999999999</c:v>
                </c:pt>
                <c:pt idx="944">
                  <c:v>38.353499999999997</c:v>
                </c:pt>
                <c:pt idx="945">
                  <c:v>38.373000000000005</c:v>
                </c:pt>
                <c:pt idx="946">
                  <c:v>38.392400000000002</c:v>
                </c:pt>
                <c:pt idx="947">
                  <c:v>38.411899999999996</c:v>
                </c:pt>
                <c:pt idx="948">
                  <c:v>38.4313</c:v>
                </c:pt>
                <c:pt idx="949">
                  <c:v>38.450699999999998</c:v>
                </c:pt>
                <c:pt idx="950">
                  <c:v>38.470200000000006</c:v>
                </c:pt>
                <c:pt idx="951">
                  <c:v>38.489599999999996</c:v>
                </c:pt>
                <c:pt idx="952">
                  <c:v>38.509100000000004</c:v>
                </c:pt>
                <c:pt idx="953">
                  <c:v>38.528500000000008</c:v>
                </c:pt>
                <c:pt idx="954">
                  <c:v>38.548000000000002</c:v>
                </c:pt>
                <c:pt idx="955">
                  <c:v>38.567400000000006</c:v>
                </c:pt>
                <c:pt idx="956">
                  <c:v>38.586800000000004</c:v>
                </c:pt>
                <c:pt idx="957">
                  <c:v>38.606300000000005</c:v>
                </c:pt>
                <c:pt idx="958">
                  <c:v>38.625700000000009</c:v>
                </c:pt>
                <c:pt idx="959">
                  <c:v>38.645200000000003</c:v>
                </c:pt>
                <c:pt idx="960">
                  <c:v>38.6646</c:v>
                </c:pt>
                <c:pt idx="961">
                  <c:v>38.684100000000001</c:v>
                </c:pt>
                <c:pt idx="962">
                  <c:v>38.703500000000005</c:v>
                </c:pt>
                <c:pt idx="963">
                  <c:v>38.72290000000001</c:v>
                </c:pt>
                <c:pt idx="964">
                  <c:v>38.742400000000011</c:v>
                </c:pt>
                <c:pt idx="965">
                  <c:v>38.761800000000001</c:v>
                </c:pt>
                <c:pt idx="966">
                  <c:v>38.781300000000002</c:v>
                </c:pt>
                <c:pt idx="967">
                  <c:v>38.800699999999999</c:v>
                </c:pt>
                <c:pt idx="968">
                  <c:v>38.820100000000004</c:v>
                </c:pt>
                <c:pt idx="969">
                  <c:v>38.839600000000004</c:v>
                </c:pt>
                <c:pt idx="970">
                  <c:v>38.858999999999995</c:v>
                </c:pt>
                <c:pt idx="971">
                  <c:v>38.878500000000003</c:v>
                </c:pt>
                <c:pt idx="972">
                  <c:v>38.8979</c:v>
                </c:pt>
                <c:pt idx="973">
                  <c:v>38.917399999999994</c:v>
                </c:pt>
                <c:pt idx="974">
                  <c:v>38.936800000000005</c:v>
                </c:pt>
                <c:pt idx="975">
                  <c:v>38.956199999999995</c:v>
                </c:pt>
                <c:pt idx="976">
                  <c:v>38.975700000000003</c:v>
                </c:pt>
                <c:pt idx="977">
                  <c:v>38.995100000000008</c:v>
                </c:pt>
                <c:pt idx="978">
                  <c:v>39.014599999999994</c:v>
                </c:pt>
                <c:pt idx="979">
                  <c:v>39.034000000000006</c:v>
                </c:pt>
                <c:pt idx="980">
                  <c:v>39.0535</c:v>
                </c:pt>
                <c:pt idx="981">
                  <c:v>39.072900000000004</c:v>
                </c:pt>
                <c:pt idx="982">
                  <c:v>39.092300000000009</c:v>
                </c:pt>
                <c:pt idx="983">
                  <c:v>39.111799999999995</c:v>
                </c:pt>
                <c:pt idx="984">
                  <c:v>39.1312</c:v>
                </c:pt>
                <c:pt idx="985">
                  <c:v>39.150700000000001</c:v>
                </c:pt>
                <c:pt idx="986">
                  <c:v>39.170100000000005</c:v>
                </c:pt>
                <c:pt idx="987">
                  <c:v>39.189600000000006</c:v>
                </c:pt>
                <c:pt idx="988">
                  <c:v>39.209000000000003</c:v>
                </c:pt>
                <c:pt idx="989">
                  <c:v>39.228400000000008</c:v>
                </c:pt>
                <c:pt idx="990">
                  <c:v>39.247900000000001</c:v>
                </c:pt>
                <c:pt idx="991">
                  <c:v>39.267300000000006</c:v>
                </c:pt>
                <c:pt idx="992">
                  <c:v>39.286800000000007</c:v>
                </c:pt>
                <c:pt idx="993">
                  <c:v>39.306200000000004</c:v>
                </c:pt>
                <c:pt idx="994">
                  <c:v>39.325600000000001</c:v>
                </c:pt>
                <c:pt idx="995">
                  <c:v>39.345100000000002</c:v>
                </c:pt>
                <c:pt idx="996">
                  <c:v>39.3645</c:v>
                </c:pt>
                <c:pt idx="997">
                  <c:v>39.383999999999993</c:v>
                </c:pt>
                <c:pt idx="998">
                  <c:v>39.403400000000005</c:v>
                </c:pt>
                <c:pt idx="999">
                  <c:v>39.422900000000006</c:v>
                </c:pt>
                <c:pt idx="1000">
                  <c:v>39.442300000000003</c:v>
                </c:pt>
                <c:pt idx="1001">
                  <c:v>39.4617</c:v>
                </c:pt>
                <c:pt idx="1002">
                  <c:v>39.481199999999994</c:v>
                </c:pt>
                <c:pt idx="1003">
                  <c:v>39.500600000000006</c:v>
                </c:pt>
                <c:pt idx="1004">
                  <c:v>39.520100000000006</c:v>
                </c:pt>
                <c:pt idx="1005">
                  <c:v>39.539500000000004</c:v>
                </c:pt>
                <c:pt idx="1006">
                  <c:v>39.559000000000005</c:v>
                </c:pt>
                <c:pt idx="1007">
                  <c:v>39.578400000000002</c:v>
                </c:pt>
                <c:pt idx="1008">
                  <c:v>39.597800000000007</c:v>
                </c:pt>
                <c:pt idx="1009">
                  <c:v>39.6173</c:v>
                </c:pt>
                <c:pt idx="1010">
                  <c:v>39.636700000000005</c:v>
                </c:pt>
                <c:pt idx="1011">
                  <c:v>39.656200000000005</c:v>
                </c:pt>
                <c:pt idx="1012">
                  <c:v>39.675600000000003</c:v>
                </c:pt>
                <c:pt idx="1013">
                  <c:v>39.695000000000007</c:v>
                </c:pt>
                <c:pt idx="1014">
                  <c:v>39.714500000000001</c:v>
                </c:pt>
                <c:pt idx="1015">
                  <c:v>39.733900000000006</c:v>
                </c:pt>
                <c:pt idx="1016">
                  <c:v>39.753400000000006</c:v>
                </c:pt>
                <c:pt idx="1017">
                  <c:v>39.772800000000011</c:v>
                </c:pt>
                <c:pt idx="1018">
                  <c:v>39.792300000000012</c:v>
                </c:pt>
                <c:pt idx="1019">
                  <c:v>39.811699999999995</c:v>
                </c:pt>
                <c:pt idx="1020">
                  <c:v>39.831099999999999</c:v>
                </c:pt>
                <c:pt idx="1021">
                  <c:v>39.850599999999993</c:v>
                </c:pt>
                <c:pt idx="1022">
                  <c:v>39.870000000000005</c:v>
                </c:pt>
                <c:pt idx="1023">
                  <c:v>39.889499999999998</c:v>
                </c:pt>
                <c:pt idx="1024">
                  <c:v>39.908900000000003</c:v>
                </c:pt>
                <c:pt idx="1025">
                  <c:v>39.928400000000003</c:v>
                </c:pt>
                <c:pt idx="1026">
                  <c:v>39.947799999999994</c:v>
                </c:pt>
                <c:pt idx="1027">
                  <c:v>39.967200000000005</c:v>
                </c:pt>
                <c:pt idx="1028">
                  <c:v>39.986699999999999</c:v>
                </c:pt>
                <c:pt idx="1029">
                  <c:v>40.006100000000011</c:v>
                </c:pt>
                <c:pt idx="1030">
                  <c:v>40.025600000000011</c:v>
                </c:pt>
                <c:pt idx="1031">
                  <c:v>40.045000000000002</c:v>
                </c:pt>
                <c:pt idx="1032">
                  <c:v>40.064500000000002</c:v>
                </c:pt>
                <c:pt idx="1033">
                  <c:v>40.0839</c:v>
                </c:pt>
                <c:pt idx="1034">
                  <c:v>40.103300000000004</c:v>
                </c:pt>
                <c:pt idx="1035">
                  <c:v>40.122800000000012</c:v>
                </c:pt>
                <c:pt idx="1036">
                  <c:v>40.142200000000003</c:v>
                </c:pt>
                <c:pt idx="1037">
                  <c:v>40.161700000000003</c:v>
                </c:pt>
                <c:pt idx="1038">
                  <c:v>40.181100000000001</c:v>
                </c:pt>
                <c:pt idx="1039">
                  <c:v>40.200500000000005</c:v>
                </c:pt>
                <c:pt idx="1040">
                  <c:v>40.220000000000006</c:v>
                </c:pt>
                <c:pt idx="1041">
                  <c:v>40.239400000000003</c:v>
                </c:pt>
                <c:pt idx="1042">
                  <c:v>40.258900000000004</c:v>
                </c:pt>
                <c:pt idx="1043">
                  <c:v>40.278300000000009</c:v>
                </c:pt>
                <c:pt idx="1044">
                  <c:v>40.297800000000002</c:v>
                </c:pt>
                <c:pt idx="1045">
                  <c:v>40.317199999999993</c:v>
                </c:pt>
                <c:pt idx="1046">
                  <c:v>40.336600000000004</c:v>
                </c:pt>
                <c:pt idx="1047">
                  <c:v>40.356099999999998</c:v>
                </c:pt>
                <c:pt idx="1048">
                  <c:v>40.375500000000002</c:v>
                </c:pt>
                <c:pt idx="1049">
                  <c:v>40.395000000000003</c:v>
                </c:pt>
                <c:pt idx="1050">
                  <c:v>40.414399999999993</c:v>
                </c:pt>
                <c:pt idx="1051">
                  <c:v>40.433900000000001</c:v>
                </c:pt>
                <c:pt idx="1052">
                  <c:v>40.453299999999999</c:v>
                </c:pt>
                <c:pt idx="1053">
                  <c:v>40.472700000000003</c:v>
                </c:pt>
                <c:pt idx="1054">
                  <c:v>40.492200000000011</c:v>
                </c:pt>
                <c:pt idx="1055">
                  <c:v>40.511599999999994</c:v>
                </c:pt>
                <c:pt idx="1056">
                  <c:v>40.531100000000002</c:v>
                </c:pt>
                <c:pt idx="1057">
                  <c:v>40.5505</c:v>
                </c:pt>
                <c:pt idx="1058">
                  <c:v>40.57</c:v>
                </c:pt>
                <c:pt idx="1059">
                  <c:v>40.589400000000005</c:v>
                </c:pt>
                <c:pt idx="1060">
                  <c:v>40.608800000000002</c:v>
                </c:pt>
                <c:pt idx="1061">
                  <c:v>40.62830000000001</c:v>
                </c:pt>
                <c:pt idx="1062">
                  <c:v>40.6477</c:v>
                </c:pt>
                <c:pt idx="1063">
                  <c:v>40.667200000000001</c:v>
                </c:pt>
                <c:pt idx="1064">
                  <c:v>40.686600000000006</c:v>
                </c:pt>
                <c:pt idx="1065">
                  <c:v>40.706000000000003</c:v>
                </c:pt>
                <c:pt idx="1066">
                  <c:v>40.725500000000011</c:v>
                </c:pt>
                <c:pt idx="1067">
                  <c:v>40.744900000000001</c:v>
                </c:pt>
                <c:pt idx="1068">
                  <c:v>40.764400000000002</c:v>
                </c:pt>
                <c:pt idx="1069">
                  <c:v>40.783800000000006</c:v>
                </c:pt>
                <c:pt idx="1070">
                  <c:v>40.8033</c:v>
                </c:pt>
                <c:pt idx="1071">
                  <c:v>40.822700000000005</c:v>
                </c:pt>
                <c:pt idx="1072">
                  <c:v>40.842100000000002</c:v>
                </c:pt>
                <c:pt idx="1073">
                  <c:v>40.861599999999996</c:v>
                </c:pt>
                <c:pt idx="1074">
                  <c:v>40.880999999999993</c:v>
                </c:pt>
                <c:pt idx="1075">
                  <c:v>40.900500000000001</c:v>
                </c:pt>
                <c:pt idx="1076">
                  <c:v>40.919899999999998</c:v>
                </c:pt>
                <c:pt idx="1077">
                  <c:v>40.939400000000006</c:v>
                </c:pt>
                <c:pt idx="1078">
                  <c:v>40.958800000000004</c:v>
                </c:pt>
                <c:pt idx="1079">
                  <c:v>40.978200000000001</c:v>
                </c:pt>
                <c:pt idx="1080">
                  <c:v>40.997700000000002</c:v>
                </c:pt>
                <c:pt idx="1081">
                  <c:v>41.017099999999999</c:v>
                </c:pt>
                <c:pt idx="1082">
                  <c:v>41.0366</c:v>
                </c:pt>
                <c:pt idx="1083">
                  <c:v>41.056000000000004</c:v>
                </c:pt>
                <c:pt idx="1084">
                  <c:v>41.075500000000005</c:v>
                </c:pt>
                <c:pt idx="1085">
                  <c:v>41.094900000000003</c:v>
                </c:pt>
                <c:pt idx="1086">
                  <c:v>41.1143</c:v>
                </c:pt>
                <c:pt idx="1087">
                  <c:v>41.133800000000001</c:v>
                </c:pt>
                <c:pt idx="1088">
                  <c:v>41.153200000000005</c:v>
                </c:pt>
                <c:pt idx="1089">
                  <c:v>41.172700000000006</c:v>
                </c:pt>
                <c:pt idx="1090">
                  <c:v>41.192100000000011</c:v>
                </c:pt>
                <c:pt idx="1091">
                  <c:v>41.211500000000001</c:v>
                </c:pt>
                <c:pt idx="1092">
                  <c:v>41.231000000000002</c:v>
                </c:pt>
                <c:pt idx="1093">
                  <c:v>41.250400000000006</c:v>
                </c:pt>
                <c:pt idx="1094">
                  <c:v>41.269900000000007</c:v>
                </c:pt>
                <c:pt idx="1095">
                  <c:v>41.289300000000004</c:v>
                </c:pt>
                <c:pt idx="1096">
                  <c:v>41.308800000000005</c:v>
                </c:pt>
                <c:pt idx="1097">
                  <c:v>41.328200000000002</c:v>
                </c:pt>
                <c:pt idx="1098">
                  <c:v>41.347599999999993</c:v>
                </c:pt>
                <c:pt idx="1099">
                  <c:v>41.367100000000001</c:v>
                </c:pt>
                <c:pt idx="1100">
                  <c:v>41.386499999999998</c:v>
                </c:pt>
                <c:pt idx="1101">
                  <c:v>41.406000000000006</c:v>
                </c:pt>
                <c:pt idx="1102">
                  <c:v>41.425400000000003</c:v>
                </c:pt>
                <c:pt idx="1103">
                  <c:v>41.444899999999997</c:v>
                </c:pt>
                <c:pt idx="1104">
                  <c:v>41.464300000000001</c:v>
                </c:pt>
                <c:pt idx="1105">
                  <c:v>41.483699999999999</c:v>
                </c:pt>
                <c:pt idx="1106">
                  <c:v>41.5032</c:v>
                </c:pt>
                <c:pt idx="1107">
                  <c:v>41.522600000000011</c:v>
                </c:pt>
                <c:pt idx="1108">
                  <c:v>41.542100000000005</c:v>
                </c:pt>
                <c:pt idx="1109">
                  <c:v>41.561500000000002</c:v>
                </c:pt>
                <c:pt idx="1110">
                  <c:v>41.580999999999996</c:v>
                </c:pt>
                <c:pt idx="1111">
                  <c:v>41.6004</c:v>
                </c:pt>
                <c:pt idx="1112">
                  <c:v>41.619800000000005</c:v>
                </c:pt>
                <c:pt idx="1113">
                  <c:v>41.639300000000006</c:v>
                </c:pt>
                <c:pt idx="1114">
                  <c:v>41.658700000000003</c:v>
                </c:pt>
                <c:pt idx="1115">
                  <c:v>41.678200000000011</c:v>
                </c:pt>
                <c:pt idx="1116">
                  <c:v>41.697600000000001</c:v>
                </c:pt>
                <c:pt idx="1117">
                  <c:v>41.717000000000006</c:v>
                </c:pt>
                <c:pt idx="1118">
                  <c:v>41.736500000000007</c:v>
                </c:pt>
                <c:pt idx="1119">
                  <c:v>41.755900000000004</c:v>
                </c:pt>
                <c:pt idx="1120">
                  <c:v>41.775400000000012</c:v>
                </c:pt>
                <c:pt idx="1121">
                  <c:v>41.794800000000002</c:v>
                </c:pt>
                <c:pt idx="1122">
                  <c:v>41.814299999999996</c:v>
                </c:pt>
                <c:pt idx="1123">
                  <c:v>41.8337</c:v>
                </c:pt>
                <c:pt idx="1124">
                  <c:v>41.853099999999998</c:v>
                </c:pt>
                <c:pt idx="1125">
                  <c:v>41.872600000000006</c:v>
                </c:pt>
                <c:pt idx="1126">
                  <c:v>41.892000000000003</c:v>
                </c:pt>
                <c:pt idx="1127">
                  <c:v>41.911499999999997</c:v>
                </c:pt>
                <c:pt idx="1128">
                  <c:v>41.930900000000001</c:v>
                </c:pt>
                <c:pt idx="1129">
                  <c:v>41.950399999999995</c:v>
                </c:pt>
                <c:pt idx="1130">
                  <c:v>41.969800000000006</c:v>
                </c:pt>
                <c:pt idx="1131">
                  <c:v>41.989200000000004</c:v>
                </c:pt>
                <c:pt idx="1132">
                  <c:v>42.008700000000005</c:v>
                </c:pt>
                <c:pt idx="1133">
                  <c:v>42.028100000000009</c:v>
                </c:pt>
                <c:pt idx="1134">
                  <c:v>42.047599999999996</c:v>
                </c:pt>
                <c:pt idx="1135">
                  <c:v>42.067</c:v>
                </c:pt>
                <c:pt idx="1136">
                  <c:v>42.086500000000001</c:v>
                </c:pt>
                <c:pt idx="1137">
                  <c:v>42.105900000000005</c:v>
                </c:pt>
                <c:pt idx="1138">
                  <c:v>42.12530000000001</c:v>
                </c:pt>
                <c:pt idx="1139">
                  <c:v>42.144800000000004</c:v>
                </c:pt>
                <c:pt idx="1140">
                  <c:v>42.164200000000001</c:v>
                </c:pt>
                <c:pt idx="1141">
                  <c:v>42.183700000000002</c:v>
                </c:pt>
                <c:pt idx="1142">
                  <c:v>42.203100000000006</c:v>
                </c:pt>
                <c:pt idx="1143">
                  <c:v>42.222500000000011</c:v>
                </c:pt>
                <c:pt idx="1144">
                  <c:v>42.242000000000004</c:v>
                </c:pt>
                <c:pt idx="1145">
                  <c:v>42.261400000000002</c:v>
                </c:pt>
                <c:pt idx="1146">
                  <c:v>42.280900000000003</c:v>
                </c:pt>
                <c:pt idx="1147">
                  <c:v>42.3003</c:v>
                </c:pt>
                <c:pt idx="1148">
                  <c:v>42.319799999999994</c:v>
                </c:pt>
                <c:pt idx="1149">
                  <c:v>42.339200000000005</c:v>
                </c:pt>
                <c:pt idx="1150">
                  <c:v>42.358599999999996</c:v>
                </c:pt>
                <c:pt idx="1151">
                  <c:v>42.378100000000003</c:v>
                </c:pt>
                <c:pt idx="1152">
                  <c:v>42.397500000000001</c:v>
                </c:pt>
                <c:pt idx="1153">
                  <c:v>42.416999999999994</c:v>
                </c:pt>
                <c:pt idx="1154">
                  <c:v>42.436400000000006</c:v>
                </c:pt>
                <c:pt idx="1155">
                  <c:v>42.4559</c:v>
                </c:pt>
                <c:pt idx="1156">
                  <c:v>42.475300000000004</c:v>
                </c:pt>
                <c:pt idx="1157">
                  <c:v>42.494700000000002</c:v>
                </c:pt>
                <c:pt idx="1158">
                  <c:v>42.514199999999995</c:v>
                </c:pt>
                <c:pt idx="1159">
                  <c:v>42.5336</c:v>
                </c:pt>
                <c:pt idx="1160">
                  <c:v>42.553100000000001</c:v>
                </c:pt>
                <c:pt idx="1161">
                  <c:v>42.572500000000005</c:v>
                </c:pt>
                <c:pt idx="1162">
                  <c:v>42.592000000000006</c:v>
                </c:pt>
                <c:pt idx="1163">
                  <c:v>42.611399999999996</c:v>
                </c:pt>
                <c:pt idx="1164">
                  <c:v>42.630800000000001</c:v>
                </c:pt>
                <c:pt idx="1165">
                  <c:v>42.650300000000001</c:v>
                </c:pt>
                <c:pt idx="1166">
                  <c:v>42.669700000000006</c:v>
                </c:pt>
                <c:pt idx="1167">
                  <c:v>42.6892</c:v>
                </c:pt>
                <c:pt idx="1168">
                  <c:v>42.708600000000011</c:v>
                </c:pt>
                <c:pt idx="1169">
                  <c:v>42.728000000000009</c:v>
                </c:pt>
                <c:pt idx="1170">
                  <c:v>42.747500000000002</c:v>
                </c:pt>
                <c:pt idx="1171">
                  <c:v>42.766900000000007</c:v>
                </c:pt>
                <c:pt idx="1172">
                  <c:v>42.7864</c:v>
                </c:pt>
                <c:pt idx="1173">
                  <c:v>42.805800000000005</c:v>
                </c:pt>
                <c:pt idx="1174">
                  <c:v>42.825300000000006</c:v>
                </c:pt>
                <c:pt idx="1175">
                  <c:v>42.844699999999996</c:v>
                </c:pt>
                <c:pt idx="1176">
                  <c:v>42.864100000000001</c:v>
                </c:pt>
                <c:pt idx="1177">
                  <c:v>42.883599999999994</c:v>
                </c:pt>
                <c:pt idx="1178">
                  <c:v>42.903000000000006</c:v>
                </c:pt>
                <c:pt idx="1179">
                  <c:v>42.922500000000007</c:v>
                </c:pt>
                <c:pt idx="1180">
                  <c:v>42.941899999999997</c:v>
                </c:pt>
                <c:pt idx="1181">
                  <c:v>42.961400000000005</c:v>
                </c:pt>
                <c:pt idx="1182">
                  <c:v>42.980799999999995</c:v>
                </c:pt>
                <c:pt idx="1183">
                  <c:v>43.0002</c:v>
                </c:pt>
                <c:pt idx="1184">
                  <c:v>43.0197</c:v>
                </c:pt>
                <c:pt idx="1185">
                  <c:v>43.039100000000005</c:v>
                </c:pt>
                <c:pt idx="1186">
                  <c:v>43.058600000000006</c:v>
                </c:pt>
                <c:pt idx="1187">
                  <c:v>43.078000000000003</c:v>
                </c:pt>
                <c:pt idx="1188">
                  <c:v>43.097500000000004</c:v>
                </c:pt>
                <c:pt idx="1189">
                  <c:v>43.116900000000001</c:v>
                </c:pt>
                <c:pt idx="1190">
                  <c:v>43.136300000000006</c:v>
                </c:pt>
                <c:pt idx="1191">
                  <c:v>43.155800000000006</c:v>
                </c:pt>
                <c:pt idx="1192">
                  <c:v>43.175200000000011</c:v>
                </c:pt>
                <c:pt idx="1193">
                  <c:v>43.194700000000005</c:v>
                </c:pt>
                <c:pt idx="1194">
                  <c:v>43.214100000000002</c:v>
                </c:pt>
                <c:pt idx="1195">
                  <c:v>43.233500000000006</c:v>
                </c:pt>
                <c:pt idx="1196">
                  <c:v>43.253</c:v>
                </c:pt>
                <c:pt idx="1197">
                  <c:v>43.272400000000012</c:v>
                </c:pt>
                <c:pt idx="1198">
                  <c:v>43.291900000000005</c:v>
                </c:pt>
                <c:pt idx="1199">
                  <c:v>43.311299999999996</c:v>
                </c:pt>
                <c:pt idx="1200">
                  <c:v>43.330800000000004</c:v>
                </c:pt>
                <c:pt idx="1201">
                  <c:v>43.350199999999994</c:v>
                </c:pt>
                <c:pt idx="1202">
                  <c:v>43.369600000000005</c:v>
                </c:pt>
                <c:pt idx="1203">
                  <c:v>43.389099999999999</c:v>
                </c:pt>
                <c:pt idx="1204">
                  <c:v>43.408500000000004</c:v>
                </c:pt>
                <c:pt idx="1205">
                  <c:v>43.428000000000004</c:v>
                </c:pt>
                <c:pt idx="1206">
                  <c:v>43.447399999999995</c:v>
                </c:pt>
                <c:pt idx="1207">
                  <c:v>43.466900000000003</c:v>
                </c:pt>
                <c:pt idx="1208">
                  <c:v>43.4863</c:v>
                </c:pt>
                <c:pt idx="1209">
                  <c:v>43.505700000000004</c:v>
                </c:pt>
                <c:pt idx="1210">
                  <c:v>43.525200000000012</c:v>
                </c:pt>
                <c:pt idx="1211">
                  <c:v>43.544599999999996</c:v>
                </c:pt>
                <c:pt idx="1212">
                  <c:v>43.564100000000003</c:v>
                </c:pt>
                <c:pt idx="1213">
                  <c:v>43.583500000000001</c:v>
                </c:pt>
                <c:pt idx="1214">
                  <c:v>43.603000000000002</c:v>
                </c:pt>
                <c:pt idx="1215">
                  <c:v>43.622400000000013</c:v>
                </c:pt>
                <c:pt idx="1216">
                  <c:v>43.641799999999996</c:v>
                </c:pt>
                <c:pt idx="1217">
                  <c:v>43.661300000000004</c:v>
                </c:pt>
                <c:pt idx="1218">
                  <c:v>43.680700000000002</c:v>
                </c:pt>
                <c:pt idx="1219">
                  <c:v>43.700200000000002</c:v>
                </c:pt>
                <c:pt idx="1220">
                  <c:v>43.7196</c:v>
                </c:pt>
                <c:pt idx="1221">
                  <c:v>43.739000000000011</c:v>
                </c:pt>
                <c:pt idx="1222">
                  <c:v>43.758500000000005</c:v>
                </c:pt>
                <c:pt idx="1223">
                  <c:v>43.777900000000002</c:v>
                </c:pt>
                <c:pt idx="1224">
                  <c:v>43.797400000000003</c:v>
                </c:pt>
                <c:pt idx="1225">
                  <c:v>43.816799999999994</c:v>
                </c:pt>
                <c:pt idx="1226">
                  <c:v>43.836300000000001</c:v>
                </c:pt>
                <c:pt idx="1227">
                  <c:v>43.855699999999999</c:v>
                </c:pt>
                <c:pt idx="1228">
                  <c:v>43.875100000000003</c:v>
                </c:pt>
                <c:pt idx="1229">
                  <c:v>43.894600000000004</c:v>
                </c:pt>
                <c:pt idx="1230">
                  <c:v>43.913999999999994</c:v>
                </c:pt>
                <c:pt idx="1231">
                  <c:v>43.933500000000002</c:v>
                </c:pt>
                <c:pt idx="1232">
                  <c:v>43.9529</c:v>
                </c:pt>
                <c:pt idx="1233">
                  <c:v>43.9724</c:v>
                </c:pt>
                <c:pt idx="1234">
                  <c:v>43.991800000000005</c:v>
                </c:pt>
                <c:pt idx="1235">
                  <c:v>44.011199999999995</c:v>
                </c:pt>
                <c:pt idx="1236">
                  <c:v>44.030700000000003</c:v>
                </c:pt>
                <c:pt idx="1237">
                  <c:v>44.0501</c:v>
                </c:pt>
                <c:pt idx="1238">
                  <c:v>44.069600000000001</c:v>
                </c:pt>
                <c:pt idx="1239">
                  <c:v>44.089000000000006</c:v>
                </c:pt>
                <c:pt idx="1240">
                  <c:v>44.108500000000006</c:v>
                </c:pt>
                <c:pt idx="1241">
                  <c:v>44.127900000000004</c:v>
                </c:pt>
                <c:pt idx="1242">
                  <c:v>44.147300000000001</c:v>
                </c:pt>
                <c:pt idx="1243">
                  <c:v>44.166800000000002</c:v>
                </c:pt>
                <c:pt idx="1244">
                  <c:v>44.186200000000007</c:v>
                </c:pt>
                <c:pt idx="1245">
                  <c:v>44.205700000000007</c:v>
                </c:pt>
                <c:pt idx="1246">
                  <c:v>44.225100000000012</c:v>
                </c:pt>
                <c:pt idx="1247">
                  <c:v>44.244500000000002</c:v>
                </c:pt>
                <c:pt idx="1248">
                  <c:v>44.264000000000003</c:v>
                </c:pt>
                <c:pt idx="1249">
                  <c:v>44.2834</c:v>
                </c:pt>
                <c:pt idx="1250">
                  <c:v>44.302900000000001</c:v>
                </c:pt>
                <c:pt idx="1251">
                  <c:v>44.322300000000006</c:v>
                </c:pt>
                <c:pt idx="1252">
                  <c:v>44.341799999999999</c:v>
                </c:pt>
                <c:pt idx="1253">
                  <c:v>44.361200000000004</c:v>
                </c:pt>
                <c:pt idx="1254">
                  <c:v>44.380599999999994</c:v>
                </c:pt>
                <c:pt idx="1255">
                  <c:v>44.400100000000002</c:v>
                </c:pt>
                <c:pt idx="1256">
                  <c:v>44.419499999999999</c:v>
                </c:pt>
                <c:pt idx="1257">
                  <c:v>44.439</c:v>
                </c:pt>
                <c:pt idx="1258">
                  <c:v>44.458400000000005</c:v>
                </c:pt>
                <c:pt idx="1259">
                  <c:v>44.477899999999998</c:v>
                </c:pt>
                <c:pt idx="1260">
                  <c:v>44.497300000000003</c:v>
                </c:pt>
                <c:pt idx="1261">
                  <c:v>44.5167</c:v>
                </c:pt>
                <c:pt idx="1262">
                  <c:v>44.536200000000001</c:v>
                </c:pt>
                <c:pt idx="1263">
                  <c:v>44.555600000000005</c:v>
                </c:pt>
                <c:pt idx="1264">
                  <c:v>44.575100000000006</c:v>
                </c:pt>
                <c:pt idx="1265">
                  <c:v>44.594500000000004</c:v>
                </c:pt>
                <c:pt idx="1266">
                  <c:v>44.614000000000004</c:v>
                </c:pt>
                <c:pt idx="1267">
                  <c:v>44.633400000000002</c:v>
                </c:pt>
                <c:pt idx="1268">
                  <c:v>44.652800000000006</c:v>
                </c:pt>
                <c:pt idx="1269">
                  <c:v>44.672300000000007</c:v>
                </c:pt>
                <c:pt idx="1270">
                  <c:v>44.691700000000004</c:v>
                </c:pt>
                <c:pt idx="1271">
                  <c:v>44.711200000000005</c:v>
                </c:pt>
                <c:pt idx="1272">
                  <c:v>44.730600000000003</c:v>
                </c:pt>
                <c:pt idx="1273">
                  <c:v>44.75</c:v>
                </c:pt>
                <c:pt idx="1274">
                  <c:v>44.769500000000008</c:v>
                </c:pt>
                <c:pt idx="1275">
                  <c:v>44.788900000000005</c:v>
                </c:pt>
                <c:pt idx="1276">
                  <c:v>44.808400000000006</c:v>
                </c:pt>
                <c:pt idx="1277">
                  <c:v>44.827799999999996</c:v>
                </c:pt>
                <c:pt idx="1278">
                  <c:v>44.847299999999997</c:v>
                </c:pt>
                <c:pt idx="1279">
                  <c:v>44.866700000000002</c:v>
                </c:pt>
                <c:pt idx="1280">
                  <c:v>44.886099999999999</c:v>
                </c:pt>
                <c:pt idx="1281">
                  <c:v>44.9056</c:v>
                </c:pt>
                <c:pt idx="1282">
                  <c:v>44.925000000000004</c:v>
                </c:pt>
                <c:pt idx="1283">
                  <c:v>44.944499999999998</c:v>
                </c:pt>
                <c:pt idx="1284">
                  <c:v>44.963900000000002</c:v>
                </c:pt>
                <c:pt idx="1285">
                  <c:v>44.983399999999996</c:v>
                </c:pt>
                <c:pt idx="1286">
                  <c:v>45.002800000000001</c:v>
                </c:pt>
                <c:pt idx="1287">
                  <c:v>45.022200000000012</c:v>
                </c:pt>
                <c:pt idx="1288">
                  <c:v>45.041699999999999</c:v>
                </c:pt>
                <c:pt idx="1289">
                  <c:v>45.061100000000003</c:v>
                </c:pt>
                <c:pt idx="1290">
                  <c:v>45.080600000000004</c:v>
                </c:pt>
                <c:pt idx="1291">
                  <c:v>45.1</c:v>
                </c:pt>
                <c:pt idx="1292">
                  <c:v>45.119500000000002</c:v>
                </c:pt>
                <c:pt idx="1293">
                  <c:v>45.138900000000007</c:v>
                </c:pt>
                <c:pt idx="1294">
                  <c:v>45.158300000000004</c:v>
                </c:pt>
                <c:pt idx="1295">
                  <c:v>45.177800000000005</c:v>
                </c:pt>
                <c:pt idx="1296">
                  <c:v>45.197200000000002</c:v>
                </c:pt>
                <c:pt idx="1297">
                  <c:v>45.216700000000003</c:v>
                </c:pt>
                <c:pt idx="1298">
                  <c:v>45.236100000000008</c:v>
                </c:pt>
                <c:pt idx="1299">
                  <c:v>45.255500000000005</c:v>
                </c:pt>
                <c:pt idx="1300">
                  <c:v>45.275000000000006</c:v>
                </c:pt>
                <c:pt idx="1301">
                  <c:v>45.294400000000003</c:v>
                </c:pt>
                <c:pt idx="1302">
                  <c:v>45.313899999999997</c:v>
                </c:pt>
                <c:pt idx="1303">
                  <c:v>45.333300000000001</c:v>
                </c:pt>
                <c:pt idx="1304">
                  <c:v>45.352799999999995</c:v>
                </c:pt>
                <c:pt idx="1305">
                  <c:v>45.372200000000007</c:v>
                </c:pt>
                <c:pt idx="1306">
                  <c:v>45.391600000000004</c:v>
                </c:pt>
                <c:pt idx="1307">
                  <c:v>45.411099999999998</c:v>
                </c:pt>
                <c:pt idx="1308">
                  <c:v>45.430500000000002</c:v>
                </c:pt>
                <c:pt idx="1309">
                  <c:v>45.449999999999996</c:v>
                </c:pt>
                <c:pt idx="1310">
                  <c:v>45.4694</c:v>
                </c:pt>
                <c:pt idx="1311">
                  <c:v>45.488900000000001</c:v>
                </c:pt>
                <c:pt idx="1312">
                  <c:v>45.508300000000006</c:v>
                </c:pt>
                <c:pt idx="1313">
                  <c:v>45.527700000000003</c:v>
                </c:pt>
                <c:pt idx="1314">
                  <c:v>45.547200000000004</c:v>
                </c:pt>
                <c:pt idx="1315">
                  <c:v>45.566600000000001</c:v>
                </c:pt>
                <c:pt idx="1316">
                  <c:v>45.586100000000002</c:v>
                </c:pt>
                <c:pt idx="1317">
                  <c:v>45.605500000000006</c:v>
                </c:pt>
                <c:pt idx="1318">
                  <c:v>45.625000000000007</c:v>
                </c:pt>
                <c:pt idx="1319">
                  <c:v>45.644400000000005</c:v>
                </c:pt>
                <c:pt idx="1320">
                  <c:v>45.663800000000002</c:v>
                </c:pt>
                <c:pt idx="1321">
                  <c:v>45.683300000000003</c:v>
                </c:pt>
                <c:pt idx="1322">
                  <c:v>45.702700000000007</c:v>
                </c:pt>
                <c:pt idx="1323">
                  <c:v>45.722200000000008</c:v>
                </c:pt>
                <c:pt idx="1324">
                  <c:v>45.741600000000005</c:v>
                </c:pt>
                <c:pt idx="1325">
                  <c:v>45.761000000000003</c:v>
                </c:pt>
                <c:pt idx="1326">
                  <c:v>45.780500000000011</c:v>
                </c:pt>
                <c:pt idx="1327">
                  <c:v>45.799900000000008</c:v>
                </c:pt>
                <c:pt idx="1328">
                  <c:v>45.819399999999995</c:v>
                </c:pt>
                <c:pt idx="1329">
                  <c:v>45.838800000000006</c:v>
                </c:pt>
                <c:pt idx="1330">
                  <c:v>45.8583</c:v>
                </c:pt>
                <c:pt idx="1331">
                  <c:v>45.877699999999997</c:v>
                </c:pt>
                <c:pt idx="1332">
                  <c:v>45.897100000000002</c:v>
                </c:pt>
                <c:pt idx="1333">
                  <c:v>45.916599999999995</c:v>
                </c:pt>
                <c:pt idx="1334">
                  <c:v>45.936</c:v>
                </c:pt>
                <c:pt idx="1335">
                  <c:v>45.955500000000001</c:v>
                </c:pt>
                <c:pt idx="1336">
                  <c:v>45.974899999999998</c:v>
                </c:pt>
                <c:pt idx="1337">
                  <c:v>45.994400000000006</c:v>
                </c:pt>
                <c:pt idx="1338">
                  <c:v>46.013799999999996</c:v>
                </c:pt>
                <c:pt idx="1339">
                  <c:v>46.033200000000001</c:v>
                </c:pt>
                <c:pt idx="1340">
                  <c:v>46.052700000000002</c:v>
                </c:pt>
                <c:pt idx="1341">
                  <c:v>46.072100000000006</c:v>
                </c:pt>
                <c:pt idx="1342">
                  <c:v>46.0916</c:v>
                </c:pt>
                <c:pt idx="1343">
                  <c:v>46.111000000000004</c:v>
                </c:pt>
                <c:pt idx="1344">
                  <c:v>46.130500000000005</c:v>
                </c:pt>
                <c:pt idx="1345">
                  <c:v>46.149900000000002</c:v>
                </c:pt>
                <c:pt idx="1346">
                  <c:v>46.169300000000007</c:v>
                </c:pt>
                <c:pt idx="1347">
                  <c:v>46.188800000000001</c:v>
                </c:pt>
                <c:pt idx="1348">
                  <c:v>46.208200000000012</c:v>
                </c:pt>
                <c:pt idx="1349">
                  <c:v>46.227700000000006</c:v>
                </c:pt>
                <c:pt idx="1350">
                  <c:v>46.247100000000003</c:v>
                </c:pt>
                <c:pt idx="1351">
                  <c:v>46.266500000000008</c:v>
                </c:pt>
                <c:pt idx="1352">
                  <c:v>46.286000000000001</c:v>
                </c:pt>
                <c:pt idx="1353">
                  <c:v>46.305400000000006</c:v>
                </c:pt>
                <c:pt idx="1354">
                  <c:v>46.3249</c:v>
                </c:pt>
                <c:pt idx="1355">
                  <c:v>46.344299999999997</c:v>
                </c:pt>
                <c:pt idx="1356">
                  <c:v>46.363800000000005</c:v>
                </c:pt>
                <c:pt idx="1357">
                  <c:v>46.383199999999995</c:v>
                </c:pt>
                <c:pt idx="1358">
                  <c:v>46.4026</c:v>
                </c:pt>
                <c:pt idx="1359">
                  <c:v>46.422100000000007</c:v>
                </c:pt>
                <c:pt idx="1360">
                  <c:v>46.441499999999998</c:v>
                </c:pt>
                <c:pt idx="1361">
                  <c:v>46.461000000000006</c:v>
                </c:pt>
                <c:pt idx="1362">
                  <c:v>46.480399999999996</c:v>
                </c:pt>
                <c:pt idx="1363">
                  <c:v>46.499900000000004</c:v>
                </c:pt>
                <c:pt idx="1364">
                  <c:v>46.519300000000001</c:v>
                </c:pt>
                <c:pt idx="1365">
                  <c:v>46.538700000000006</c:v>
                </c:pt>
                <c:pt idx="1366">
                  <c:v>46.558200000000006</c:v>
                </c:pt>
                <c:pt idx="1367">
                  <c:v>46.577600000000004</c:v>
                </c:pt>
                <c:pt idx="1368">
                  <c:v>46.597100000000005</c:v>
                </c:pt>
                <c:pt idx="1369">
                  <c:v>46.616500000000002</c:v>
                </c:pt>
                <c:pt idx="1370">
                  <c:v>46.636000000000003</c:v>
                </c:pt>
                <c:pt idx="1371">
                  <c:v>46.6554</c:v>
                </c:pt>
                <c:pt idx="1372">
                  <c:v>46.674800000000005</c:v>
                </c:pt>
                <c:pt idx="1373">
                  <c:v>46.694300000000005</c:v>
                </c:pt>
                <c:pt idx="1374">
                  <c:v>46.713700000000003</c:v>
                </c:pt>
                <c:pt idx="1375">
                  <c:v>46.733200000000011</c:v>
                </c:pt>
                <c:pt idx="1376">
                  <c:v>46.752600000000001</c:v>
                </c:pt>
                <c:pt idx="1377">
                  <c:v>46.772000000000006</c:v>
                </c:pt>
                <c:pt idx="1378">
                  <c:v>46.791500000000006</c:v>
                </c:pt>
                <c:pt idx="1379">
                  <c:v>46.810899999999997</c:v>
                </c:pt>
                <c:pt idx="1380">
                  <c:v>46.830400000000004</c:v>
                </c:pt>
                <c:pt idx="1381">
                  <c:v>46.849799999999995</c:v>
                </c:pt>
                <c:pt idx="1382">
                  <c:v>46.869300000000003</c:v>
                </c:pt>
                <c:pt idx="1383">
                  <c:v>46.8887</c:v>
                </c:pt>
                <c:pt idx="1384">
                  <c:v>46.908100000000005</c:v>
                </c:pt>
                <c:pt idx="1385">
                  <c:v>46.927600000000005</c:v>
                </c:pt>
                <c:pt idx="1386">
                  <c:v>46.946999999999996</c:v>
                </c:pt>
                <c:pt idx="1387">
                  <c:v>46.966500000000003</c:v>
                </c:pt>
                <c:pt idx="1388">
                  <c:v>46.985900000000001</c:v>
                </c:pt>
                <c:pt idx="1389">
                  <c:v>47.005400000000002</c:v>
                </c:pt>
                <c:pt idx="1390">
                  <c:v>47.024800000000006</c:v>
                </c:pt>
                <c:pt idx="1391">
                  <c:v>47.044200000000004</c:v>
                </c:pt>
                <c:pt idx="1392">
                  <c:v>47.063700000000004</c:v>
                </c:pt>
                <c:pt idx="1393">
                  <c:v>47.083100000000002</c:v>
                </c:pt>
                <c:pt idx="1394">
                  <c:v>47.102600000000002</c:v>
                </c:pt>
                <c:pt idx="1395">
                  <c:v>47.122000000000007</c:v>
                </c:pt>
                <c:pt idx="1396">
                  <c:v>47.141500000000001</c:v>
                </c:pt>
                <c:pt idx="1397">
                  <c:v>47.160900000000005</c:v>
                </c:pt>
                <c:pt idx="1398">
                  <c:v>47.180300000000003</c:v>
                </c:pt>
                <c:pt idx="1399">
                  <c:v>47.199800000000003</c:v>
                </c:pt>
                <c:pt idx="1400">
                  <c:v>47.219200000000001</c:v>
                </c:pt>
                <c:pt idx="1401">
                  <c:v>47.238700000000009</c:v>
                </c:pt>
                <c:pt idx="1402">
                  <c:v>47.258100000000006</c:v>
                </c:pt>
                <c:pt idx="1403">
                  <c:v>47.277500000000003</c:v>
                </c:pt>
                <c:pt idx="1404">
                  <c:v>47.297000000000011</c:v>
                </c:pt>
                <c:pt idx="1405">
                  <c:v>47.316399999999994</c:v>
                </c:pt>
                <c:pt idx="1406">
                  <c:v>47.335900000000002</c:v>
                </c:pt>
                <c:pt idx="1407">
                  <c:v>47.3553</c:v>
                </c:pt>
                <c:pt idx="1408">
                  <c:v>47.374799999999993</c:v>
                </c:pt>
                <c:pt idx="1409">
                  <c:v>47.394200000000005</c:v>
                </c:pt>
                <c:pt idx="1410">
                  <c:v>47.413599999999995</c:v>
                </c:pt>
                <c:pt idx="1411">
                  <c:v>47.433100000000003</c:v>
                </c:pt>
                <c:pt idx="1412">
                  <c:v>47.452500000000001</c:v>
                </c:pt>
                <c:pt idx="1413">
                  <c:v>47.472000000000001</c:v>
                </c:pt>
                <c:pt idx="1414">
                  <c:v>47.491400000000006</c:v>
                </c:pt>
                <c:pt idx="1415">
                  <c:v>47.510899999999999</c:v>
                </c:pt>
                <c:pt idx="1416">
                  <c:v>47.530300000000004</c:v>
                </c:pt>
                <c:pt idx="1417">
                  <c:v>47.549700000000001</c:v>
                </c:pt>
                <c:pt idx="1418">
                  <c:v>47.569200000000002</c:v>
                </c:pt>
                <c:pt idx="1419">
                  <c:v>47.5886</c:v>
                </c:pt>
                <c:pt idx="1420">
                  <c:v>47.608100000000007</c:v>
                </c:pt>
                <c:pt idx="1421">
                  <c:v>47.627500000000005</c:v>
                </c:pt>
                <c:pt idx="1422">
                  <c:v>47.647000000000006</c:v>
                </c:pt>
                <c:pt idx="1423">
                  <c:v>47.666400000000003</c:v>
                </c:pt>
                <c:pt idx="1424">
                  <c:v>47.6858</c:v>
                </c:pt>
                <c:pt idx="1425">
                  <c:v>47.705300000000008</c:v>
                </c:pt>
                <c:pt idx="1426">
                  <c:v>47.724700000000006</c:v>
                </c:pt>
                <c:pt idx="1427">
                  <c:v>47.744200000000006</c:v>
                </c:pt>
                <c:pt idx="1428">
                  <c:v>47.763600000000011</c:v>
                </c:pt>
                <c:pt idx="1429">
                  <c:v>47.783000000000001</c:v>
                </c:pt>
                <c:pt idx="1430">
                  <c:v>47.802500000000002</c:v>
                </c:pt>
                <c:pt idx="1431">
                  <c:v>47.821899999999999</c:v>
                </c:pt>
                <c:pt idx="1432">
                  <c:v>47.841399999999993</c:v>
                </c:pt>
                <c:pt idx="1433">
                  <c:v>47.860800000000005</c:v>
                </c:pt>
                <c:pt idx="1434">
                  <c:v>47.880299999999998</c:v>
                </c:pt>
                <c:pt idx="1435">
                  <c:v>47.899700000000003</c:v>
                </c:pt>
                <c:pt idx="1436">
                  <c:v>47.9191</c:v>
                </c:pt>
                <c:pt idx="1437">
                  <c:v>47.938600000000001</c:v>
                </c:pt>
                <c:pt idx="1438">
                  <c:v>47.957999999999998</c:v>
                </c:pt>
                <c:pt idx="1439">
                  <c:v>47.977499999999999</c:v>
                </c:pt>
                <c:pt idx="1440">
                  <c:v>47.996900000000004</c:v>
                </c:pt>
                <c:pt idx="1441">
                  <c:v>48.016400000000004</c:v>
                </c:pt>
                <c:pt idx="1442">
                  <c:v>48.035800000000002</c:v>
                </c:pt>
                <c:pt idx="1443">
                  <c:v>48.055200000000006</c:v>
                </c:pt>
                <c:pt idx="1444">
                  <c:v>48.0747</c:v>
                </c:pt>
                <c:pt idx="1445">
                  <c:v>48.094100000000005</c:v>
                </c:pt>
                <c:pt idx="1446">
                  <c:v>48.113600000000005</c:v>
                </c:pt>
                <c:pt idx="1447">
                  <c:v>48.133000000000003</c:v>
                </c:pt>
                <c:pt idx="1448">
                  <c:v>48.152500000000003</c:v>
                </c:pt>
                <c:pt idx="1449">
                  <c:v>48.171900000000001</c:v>
                </c:pt>
                <c:pt idx="1450">
                  <c:v>48.191300000000005</c:v>
                </c:pt>
                <c:pt idx="1451">
                  <c:v>48.210800000000006</c:v>
                </c:pt>
                <c:pt idx="1452">
                  <c:v>48.230200000000011</c:v>
                </c:pt>
                <c:pt idx="1453">
                  <c:v>48.249700000000004</c:v>
                </c:pt>
                <c:pt idx="1454">
                  <c:v>48.269100000000009</c:v>
                </c:pt>
                <c:pt idx="1455">
                  <c:v>48.288500000000006</c:v>
                </c:pt>
                <c:pt idx="1456">
                  <c:v>48.308</c:v>
                </c:pt>
                <c:pt idx="1457">
                  <c:v>48.327400000000004</c:v>
                </c:pt>
                <c:pt idx="1458">
                  <c:v>48.346899999999998</c:v>
                </c:pt>
                <c:pt idx="1459">
                  <c:v>48.366300000000003</c:v>
                </c:pt>
                <c:pt idx="1460">
                  <c:v>48.385799999999996</c:v>
                </c:pt>
                <c:pt idx="1461">
                  <c:v>48.405200000000001</c:v>
                </c:pt>
                <c:pt idx="1462">
                  <c:v>48.424600000000005</c:v>
                </c:pt>
                <c:pt idx="1463">
                  <c:v>48.444099999999999</c:v>
                </c:pt>
                <c:pt idx="1464">
                  <c:v>48.463500000000003</c:v>
                </c:pt>
                <c:pt idx="1465">
                  <c:v>48.483000000000004</c:v>
                </c:pt>
                <c:pt idx="1466">
                  <c:v>48.502400000000002</c:v>
                </c:pt>
                <c:pt idx="1467">
                  <c:v>48.521900000000002</c:v>
                </c:pt>
                <c:pt idx="1468">
                  <c:v>48.5413</c:v>
                </c:pt>
                <c:pt idx="1469">
                  <c:v>48.560700000000004</c:v>
                </c:pt>
                <c:pt idx="1470">
                  <c:v>48.580200000000005</c:v>
                </c:pt>
                <c:pt idx="1471">
                  <c:v>48.599600000000002</c:v>
                </c:pt>
                <c:pt idx="1472">
                  <c:v>48.619100000000003</c:v>
                </c:pt>
                <c:pt idx="1473">
                  <c:v>48.638500000000008</c:v>
                </c:pt>
                <c:pt idx="1474">
                  <c:v>48.658000000000001</c:v>
                </c:pt>
                <c:pt idx="1475">
                  <c:v>48.677400000000006</c:v>
                </c:pt>
                <c:pt idx="1476">
                  <c:v>48.696800000000003</c:v>
                </c:pt>
                <c:pt idx="1477">
                  <c:v>48.716300000000004</c:v>
                </c:pt>
                <c:pt idx="1478">
                  <c:v>48.735700000000008</c:v>
                </c:pt>
                <c:pt idx="1479">
                  <c:v>48.755200000000002</c:v>
                </c:pt>
                <c:pt idx="1480">
                  <c:v>48.7746</c:v>
                </c:pt>
                <c:pt idx="1481">
                  <c:v>48.794000000000011</c:v>
                </c:pt>
                <c:pt idx="1482">
                  <c:v>48.813499999999998</c:v>
                </c:pt>
                <c:pt idx="1483">
                  <c:v>48.832900000000002</c:v>
                </c:pt>
                <c:pt idx="1484">
                  <c:v>48.852399999999996</c:v>
                </c:pt>
                <c:pt idx="1485">
                  <c:v>48.871799999999993</c:v>
                </c:pt>
                <c:pt idx="1486">
                  <c:v>48.891300000000001</c:v>
                </c:pt>
                <c:pt idx="1487">
                  <c:v>48.910699999999999</c:v>
                </c:pt>
                <c:pt idx="1488">
                  <c:v>48.930100000000003</c:v>
                </c:pt>
                <c:pt idx="1489">
                  <c:v>48.949600000000004</c:v>
                </c:pt>
                <c:pt idx="1490">
                  <c:v>48.969000000000001</c:v>
                </c:pt>
                <c:pt idx="1491">
                  <c:v>48.988500000000002</c:v>
                </c:pt>
                <c:pt idx="1492">
                  <c:v>49.007899999999999</c:v>
                </c:pt>
                <c:pt idx="1493">
                  <c:v>49.0274</c:v>
                </c:pt>
                <c:pt idx="1494">
                  <c:v>49.046800000000005</c:v>
                </c:pt>
                <c:pt idx="1495">
                  <c:v>49.066200000000002</c:v>
                </c:pt>
                <c:pt idx="1496">
                  <c:v>49.085700000000003</c:v>
                </c:pt>
                <c:pt idx="1497">
                  <c:v>49.105100000000007</c:v>
                </c:pt>
                <c:pt idx="1498">
                  <c:v>49.124600000000001</c:v>
                </c:pt>
                <c:pt idx="1499">
                  <c:v>49.144000000000005</c:v>
                </c:pt>
                <c:pt idx="1500">
                  <c:v>49.163400000000003</c:v>
                </c:pt>
                <c:pt idx="1501">
                  <c:v>49.182900000000004</c:v>
                </c:pt>
                <c:pt idx="1502">
                  <c:v>49.202300000000008</c:v>
                </c:pt>
                <c:pt idx="1503">
                  <c:v>49.221800000000002</c:v>
                </c:pt>
                <c:pt idx="1504">
                  <c:v>49.241200000000006</c:v>
                </c:pt>
                <c:pt idx="1505">
                  <c:v>49.260700000000007</c:v>
                </c:pt>
                <c:pt idx="1506">
                  <c:v>49.280100000000004</c:v>
                </c:pt>
                <c:pt idx="1507">
                  <c:v>49.299500000000009</c:v>
                </c:pt>
                <c:pt idx="1508">
                  <c:v>49.318999999999996</c:v>
                </c:pt>
                <c:pt idx="1509">
                  <c:v>49.3384</c:v>
                </c:pt>
                <c:pt idx="1510">
                  <c:v>49.357899999999994</c:v>
                </c:pt>
                <c:pt idx="1511">
                  <c:v>49.377299999999998</c:v>
                </c:pt>
                <c:pt idx="1512">
                  <c:v>49.396800000000006</c:v>
                </c:pt>
                <c:pt idx="1513">
                  <c:v>49.416199999999996</c:v>
                </c:pt>
                <c:pt idx="1514">
                  <c:v>49.435600000000001</c:v>
                </c:pt>
                <c:pt idx="1515">
                  <c:v>49.455100000000002</c:v>
                </c:pt>
                <c:pt idx="1516">
                  <c:v>49.474499999999999</c:v>
                </c:pt>
                <c:pt idx="1517">
                  <c:v>49.494</c:v>
                </c:pt>
                <c:pt idx="1518">
                  <c:v>49.513400000000004</c:v>
                </c:pt>
                <c:pt idx="1519">
                  <c:v>49.532900000000005</c:v>
                </c:pt>
                <c:pt idx="1520">
                  <c:v>49.552300000000002</c:v>
                </c:pt>
                <c:pt idx="1521">
                  <c:v>49.5717</c:v>
                </c:pt>
                <c:pt idx="1522">
                  <c:v>49.591200000000001</c:v>
                </c:pt>
                <c:pt idx="1523">
                  <c:v>49.610600000000005</c:v>
                </c:pt>
                <c:pt idx="1524">
                  <c:v>49.630100000000006</c:v>
                </c:pt>
                <c:pt idx="1525">
                  <c:v>49.649500000000003</c:v>
                </c:pt>
                <c:pt idx="1526">
                  <c:v>49.668900000000008</c:v>
                </c:pt>
                <c:pt idx="1527">
                  <c:v>49.688400000000001</c:v>
                </c:pt>
                <c:pt idx="1528">
                  <c:v>49.707800000000006</c:v>
                </c:pt>
                <c:pt idx="1529">
                  <c:v>49.727300000000007</c:v>
                </c:pt>
                <c:pt idx="1530">
                  <c:v>49.746700000000004</c:v>
                </c:pt>
                <c:pt idx="1531">
                  <c:v>49.766200000000012</c:v>
                </c:pt>
                <c:pt idx="1532">
                  <c:v>49.785600000000002</c:v>
                </c:pt>
                <c:pt idx="1533">
                  <c:v>49.805</c:v>
                </c:pt>
                <c:pt idx="1534">
                  <c:v>49.8245</c:v>
                </c:pt>
                <c:pt idx="1535">
                  <c:v>49.843899999999998</c:v>
                </c:pt>
                <c:pt idx="1536">
                  <c:v>49.863400000000006</c:v>
                </c:pt>
                <c:pt idx="1537">
                  <c:v>49.882799999999996</c:v>
                </c:pt>
                <c:pt idx="1538">
                  <c:v>49.902300000000004</c:v>
                </c:pt>
                <c:pt idx="1539">
                  <c:v>49.921700000000001</c:v>
                </c:pt>
                <c:pt idx="1540">
                  <c:v>49.941099999999999</c:v>
                </c:pt>
                <c:pt idx="1541">
                  <c:v>49.960600000000007</c:v>
                </c:pt>
                <c:pt idx="1542">
                  <c:v>49.98</c:v>
                </c:pt>
                <c:pt idx="1543">
                  <c:v>49.999500000000005</c:v>
                </c:pt>
                <c:pt idx="1544">
                  <c:v>50.018900000000002</c:v>
                </c:pt>
                <c:pt idx="1545">
                  <c:v>50.038400000000003</c:v>
                </c:pt>
                <c:pt idx="1546">
                  <c:v>50.057799999999993</c:v>
                </c:pt>
                <c:pt idx="1547">
                  <c:v>50.077200000000005</c:v>
                </c:pt>
                <c:pt idx="1548">
                  <c:v>50.096700000000006</c:v>
                </c:pt>
                <c:pt idx="1549">
                  <c:v>50.116100000000003</c:v>
                </c:pt>
                <c:pt idx="1550">
                  <c:v>50.135600000000011</c:v>
                </c:pt>
                <c:pt idx="1551">
                  <c:v>50.155000000000001</c:v>
                </c:pt>
                <c:pt idx="1552">
                  <c:v>50.174400000000006</c:v>
                </c:pt>
                <c:pt idx="1553">
                  <c:v>50.193900000000006</c:v>
                </c:pt>
                <c:pt idx="1554">
                  <c:v>50.213300000000004</c:v>
                </c:pt>
                <c:pt idx="1555">
                  <c:v>50.232800000000012</c:v>
                </c:pt>
                <c:pt idx="1556">
                  <c:v>50.252200000000002</c:v>
                </c:pt>
                <c:pt idx="1557">
                  <c:v>50.271700000000003</c:v>
                </c:pt>
                <c:pt idx="1558">
                  <c:v>50.291100000000007</c:v>
                </c:pt>
                <c:pt idx="1559">
                  <c:v>50.310499999999998</c:v>
                </c:pt>
                <c:pt idx="1560">
                  <c:v>50.33</c:v>
                </c:pt>
                <c:pt idx="1561">
                  <c:v>50.349399999999996</c:v>
                </c:pt>
                <c:pt idx="1562">
                  <c:v>50.368900000000004</c:v>
                </c:pt>
                <c:pt idx="1563">
                  <c:v>50.388300000000001</c:v>
                </c:pt>
                <c:pt idx="1564">
                  <c:v>50.407799999999995</c:v>
                </c:pt>
                <c:pt idx="1565">
                  <c:v>50.427200000000006</c:v>
                </c:pt>
                <c:pt idx="1566">
                  <c:v>50.446600000000004</c:v>
                </c:pt>
                <c:pt idx="1567">
                  <c:v>50.466100000000004</c:v>
                </c:pt>
                <c:pt idx="1568">
                  <c:v>50.485500000000002</c:v>
                </c:pt>
                <c:pt idx="1569">
                  <c:v>50.505000000000003</c:v>
                </c:pt>
                <c:pt idx="1570">
                  <c:v>50.5244</c:v>
                </c:pt>
                <c:pt idx="1571">
                  <c:v>50.543900000000001</c:v>
                </c:pt>
                <c:pt idx="1572">
                  <c:v>50.563300000000005</c:v>
                </c:pt>
                <c:pt idx="1573">
                  <c:v>50.582700000000003</c:v>
                </c:pt>
                <c:pt idx="1574">
                  <c:v>50.602200000000003</c:v>
                </c:pt>
                <c:pt idx="1575">
                  <c:v>50.621600000000001</c:v>
                </c:pt>
                <c:pt idx="1576">
                  <c:v>50.641100000000002</c:v>
                </c:pt>
                <c:pt idx="1577">
                  <c:v>50.660500000000006</c:v>
                </c:pt>
                <c:pt idx="1578">
                  <c:v>50.679900000000011</c:v>
                </c:pt>
                <c:pt idx="1579">
                  <c:v>50.699400000000011</c:v>
                </c:pt>
                <c:pt idx="1580">
                  <c:v>50.718800000000002</c:v>
                </c:pt>
                <c:pt idx="1581">
                  <c:v>50.73830000000001</c:v>
                </c:pt>
                <c:pt idx="1582">
                  <c:v>50.7577</c:v>
                </c:pt>
                <c:pt idx="1583">
                  <c:v>50.777200000000001</c:v>
                </c:pt>
                <c:pt idx="1584">
                  <c:v>50.796600000000012</c:v>
                </c:pt>
                <c:pt idx="1585">
                  <c:v>50.815999999999995</c:v>
                </c:pt>
                <c:pt idx="1586">
                  <c:v>50.835500000000003</c:v>
                </c:pt>
                <c:pt idx="1587">
                  <c:v>50.854899999999994</c:v>
                </c:pt>
                <c:pt idx="1588">
                  <c:v>50.874399999999994</c:v>
                </c:pt>
                <c:pt idx="1589">
                  <c:v>50.893800000000006</c:v>
                </c:pt>
                <c:pt idx="1590">
                  <c:v>50.9133</c:v>
                </c:pt>
                <c:pt idx="1591">
                  <c:v>50.932700000000004</c:v>
                </c:pt>
                <c:pt idx="1592">
                  <c:v>50.952100000000002</c:v>
                </c:pt>
                <c:pt idx="1593">
                  <c:v>50.971599999999995</c:v>
                </c:pt>
                <c:pt idx="1594">
                  <c:v>50.991</c:v>
                </c:pt>
                <c:pt idx="1595">
                  <c:v>51.0105</c:v>
                </c:pt>
                <c:pt idx="1596">
                  <c:v>51.029900000000005</c:v>
                </c:pt>
                <c:pt idx="1597">
                  <c:v>51.049400000000006</c:v>
                </c:pt>
                <c:pt idx="1598">
                  <c:v>51.068800000000003</c:v>
                </c:pt>
                <c:pt idx="1599">
                  <c:v>51.088200000000001</c:v>
                </c:pt>
                <c:pt idx="1600">
                  <c:v>51.107700000000001</c:v>
                </c:pt>
                <c:pt idx="1601">
                  <c:v>51.127100000000006</c:v>
                </c:pt>
                <c:pt idx="1602">
                  <c:v>51.146600000000007</c:v>
                </c:pt>
                <c:pt idx="1603">
                  <c:v>51.166000000000011</c:v>
                </c:pt>
                <c:pt idx="1604">
                  <c:v>51.185400000000001</c:v>
                </c:pt>
                <c:pt idx="1605">
                  <c:v>51.204900000000002</c:v>
                </c:pt>
                <c:pt idx="1606">
                  <c:v>51.224300000000007</c:v>
                </c:pt>
                <c:pt idx="1607">
                  <c:v>51.2438</c:v>
                </c:pt>
                <c:pt idx="1608">
                  <c:v>51.263200000000012</c:v>
                </c:pt>
                <c:pt idx="1609">
                  <c:v>51.282700000000006</c:v>
                </c:pt>
                <c:pt idx="1610">
                  <c:v>51.302100000000003</c:v>
                </c:pt>
                <c:pt idx="1611">
                  <c:v>51.3215</c:v>
                </c:pt>
                <c:pt idx="1612">
                  <c:v>51.340999999999994</c:v>
                </c:pt>
                <c:pt idx="1613">
                  <c:v>51.360400000000006</c:v>
                </c:pt>
                <c:pt idx="1614">
                  <c:v>51.379899999999999</c:v>
                </c:pt>
                <c:pt idx="1615">
                  <c:v>51.399300000000004</c:v>
                </c:pt>
                <c:pt idx="1616">
                  <c:v>51.418800000000005</c:v>
                </c:pt>
                <c:pt idx="1617">
                  <c:v>51.438200000000002</c:v>
                </c:pt>
                <c:pt idx="1618">
                  <c:v>51.457599999999999</c:v>
                </c:pt>
                <c:pt idx="1619">
                  <c:v>51.4771</c:v>
                </c:pt>
                <c:pt idx="1620">
                  <c:v>51.496500000000005</c:v>
                </c:pt>
                <c:pt idx="1621">
                  <c:v>51.516000000000005</c:v>
                </c:pt>
                <c:pt idx="1622">
                  <c:v>51.535400000000003</c:v>
                </c:pt>
                <c:pt idx="1623">
                  <c:v>51.554900000000004</c:v>
                </c:pt>
                <c:pt idx="1624">
                  <c:v>51.574300000000001</c:v>
                </c:pt>
                <c:pt idx="1625">
                  <c:v>51.593700000000005</c:v>
                </c:pt>
                <c:pt idx="1626">
                  <c:v>51.613200000000006</c:v>
                </c:pt>
                <c:pt idx="1627">
                  <c:v>51.632600000000011</c:v>
                </c:pt>
                <c:pt idx="1628">
                  <c:v>51.652100000000004</c:v>
                </c:pt>
                <c:pt idx="1629">
                  <c:v>51.671500000000002</c:v>
                </c:pt>
                <c:pt idx="1630">
                  <c:v>51.690900000000006</c:v>
                </c:pt>
                <c:pt idx="1631">
                  <c:v>51.7104</c:v>
                </c:pt>
                <c:pt idx="1632">
                  <c:v>51.729800000000012</c:v>
                </c:pt>
                <c:pt idx="1633">
                  <c:v>51.749300000000005</c:v>
                </c:pt>
                <c:pt idx="1634">
                  <c:v>51.76870000000001</c:v>
                </c:pt>
                <c:pt idx="1635">
                  <c:v>51.788200000000003</c:v>
                </c:pt>
                <c:pt idx="1636">
                  <c:v>51.807599999999994</c:v>
                </c:pt>
                <c:pt idx="1637">
                  <c:v>51.827000000000005</c:v>
                </c:pt>
                <c:pt idx="1638">
                  <c:v>51.846499999999999</c:v>
                </c:pt>
                <c:pt idx="1639">
                  <c:v>51.865900000000003</c:v>
                </c:pt>
                <c:pt idx="1640">
                  <c:v>51.885400000000004</c:v>
                </c:pt>
                <c:pt idx="1641">
                  <c:v>51.904799999999994</c:v>
                </c:pt>
                <c:pt idx="1642">
                  <c:v>51.924300000000002</c:v>
                </c:pt>
                <c:pt idx="1643">
                  <c:v>51.9437</c:v>
                </c:pt>
                <c:pt idx="1644">
                  <c:v>51.963100000000004</c:v>
                </c:pt>
                <c:pt idx="1645">
                  <c:v>51.982600000000005</c:v>
                </c:pt>
                <c:pt idx="1646">
                  <c:v>52.002000000000002</c:v>
                </c:pt>
                <c:pt idx="1647">
                  <c:v>52.021500000000003</c:v>
                </c:pt>
                <c:pt idx="1648">
                  <c:v>52.040900000000001</c:v>
                </c:pt>
                <c:pt idx="1649">
                  <c:v>52.060400000000001</c:v>
                </c:pt>
                <c:pt idx="1650">
                  <c:v>52.079800000000006</c:v>
                </c:pt>
                <c:pt idx="1651">
                  <c:v>52.099200000000003</c:v>
                </c:pt>
                <c:pt idx="1652">
                  <c:v>52.118700000000004</c:v>
                </c:pt>
                <c:pt idx="1653">
                  <c:v>52.138100000000009</c:v>
                </c:pt>
                <c:pt idx="1654">
                  <c:v>52.157599999999995</c:v>
                </c:pt>
                <c:pt idx="1655">
                  <c:v>52.177</c:v>
                </c:pt>
                <c:pt idx="1656">
                  <c:v>52.196400000000011</c:v>
                </c:pt>
                <c:pt idx="1657">
                  <c:v>52.215900000000005</c:v>
                </c:pt>
                <c:pt idx="1658">
                  <c:v>52.235300000000009</c:v>
                </c:pt>
                <c:pt idx="1659">
                  <c:v>52.254799999999996</c:v>
                </c:pt>
                <c:pt idx="1660">
                  <c:v>52.2742</c:v>
                </c:pt>
                <c:pt idx="1661">
                  <c:v>52.293700000000008</c:v>
                </c:pt>
                <c:pt idx="1662">
                  <c:v>52.313099999999999</c:v>
                </c:pt>
                <c:pt idx="1663">
                  <c:v>52.332500000000003</c:v>
                </c:pt>
                <c:pt idx="1664">
                  <c:v>52.351999999999997</c:v>
                </c:pt>
                <c:pt idx="1665">
                  <c:v>52.371399999999994</c:v>
                </c:pt>
                <c:pt idx="1666">
                  <c:v>52.390900000000002</c:v>
                </c:pt>
                <c:pt idx="1667">
                  <c:v>52.410299999999999</c:v>
                </c:pt>
                <c:pt idx="1668">
                  <c:v>52.4298</c:v>
                </c:pt>
                <c:pt idx="1669">
                  <c:v>52.449200000000005</c:v>
                </c:pt>
                <c:pt idx="1670">
                  <c:v>52.468600000000002</c:v>
                </c:pt>
                <c:pt idx="1671">
                  <c:v>52.488100000000003</c:v>
                </c:pt>
                <c:pt idx="1672">
                  <c:v>52.5075</c:v>
                </c:pt>
                <c:pt idx="1673">
                  <c:v>52.527000000000001</c:v>
                </c:pt>
                <c:pt idx="1674">
                  <c:v>52.546400000000006</c:v>
                </c:pt>
                <c:pt idx="1675">
                  <c:v>52.565900000000006</c:v>
                </c:pt>
                <c:pt idx="1676">
                  <c:v>52.585300000000004</c:v>
                </c:pt>
                <c:pt idx="1677">
                  <c:v>52.604700000000001</c:v>
                </c:pt>
                <c:pt idx="1678">
                  <c:v>52.624200000000002</c:v>
                </c:pt>
                <c:pt idx="1679">
                  <c:v>52.643600000000006</c:v>
                </c:pt>
                <c:pt idx="1680">
                  <c:v>52.663100000000007</c:v>
                </c:pt>
                <c:pt idx="1681">
                  <c:v>52.682500000000005</c:v>
                </c:pt>
                <c:pt idx="1682">
                  <c:v>52.701900000000002</c:v>
                </c:pt>
                <c:pt idx="1683">
                  <c:v>52.721400000000003</c:v>
                </c:pt>
                <c:pt idx="1684">
                  <c:v>52.7408</c:v>
                </c:pt>
                <c:pt idx="1685">
                  <c:v>52.760300000000008</c:v>
                </c:pt>
                <c:pt idx="1686">
                  <c:v>52.779700000000005</c:v>
                </c:pt>
                <c:pt idx="1687">
                  <c:v>52.799200000000013</c:v>
                </c:pt>
                <c:pt idx="1688">
                  <c:v>52.818600000000004</c:v>
                </c:pt>
                <c:pt idx="1689">
                  <c:v>52.838000000000001</c:v>
                </c:pt>
                <c:pt idx="1690">
                  <c:v>52.857499999999995</c:v>
                </c:pt>
                <c:pt idx="1691">
                  <c:v>52.876899999999999</c:v>
                </c:pt>
                <c:pt idx="1692">
                  <c:v>52.8964</c:v>
                </c:pt>
                <c:pt idx="1693">
                  <c:v>52.915800000000004</c:v>
                </c:pt>
                <c:pt idx="1694">
                  <c:v>52.935300000000005</c:v>
                </c:pt>
                <c:pt idx="1695">
                  <c:v>52.954699999999995</c:v>
                </c:pt>
                <c:pt idx="1696">
                  <c:v>52.9741</c:v>
                </c:pt>
                <c:pt idx="1697">
                  <c:v>52.993600000000001</c:v>
                </c:pt>
                <c:pt idx="1698">
                  <c:v>53.013000000000005</c:v>
                </c:pt>
                <c:pt idx="1699">
                  <c:v>53.032500000000006</c:v>
                </c:pt>
                <c:pt idx="1700">
                  <c:v>53.051899999999996</c:v>
                </c:pt>
                <c:pt idx="1701">
                  <c:v>53.071400000000004</c:v>
                </c:pt>
                <c:pt idx="1702">
                  <c:v>53.090800000000002</c:v>
                </c:pt>
                <c:pt idx="1703">
                  <c:v>53.110200000000006</c:v>
                </c:pt>
                <c:pt idx="1704">
                  <c:v>53.129700000000007</c:v>
                </c:pt>
                <c:pt idx="1705">
                  <c:v>53.149100000000004</c:v>
                </c:pt>
                <c:pt idx="1706">
                  <c:v>53.168600000000012</c:v>
                </c:pt>
                <c:pt idx="1707">
                  <c:v>53.188000000000002</c:v>
                </c:pt>
                <c:pt idx="1708">
                  <c:v>53.2074</c:v>
                </c:pt>
                <c:pt idx="1709">
                  <c:v>53.226900000000008</c:v>
                </c:pt>
                <c:pt idx="1710">
                  <c:v>53.246300000000005</c:v>
                </c:pt>
                <c:pt idx="1711">
                  <c:v>53.265800000000013</c:v>
                </c:pt>
                <c:pt idx="1712">
                  <c:v>53.285200000000003</c:v>
                </c:pt>
                <c:pt idx="1713">
                  <c:v>53.304699999999997</c:v>
                </c:pt>
                <c:pt idx="1714">
                  <c:v>53.324100000000001</c:v>
                </c:pt>
                <c:pt idx="1715">
                  <c:v>53.343499999999999</c:v>
                </c:pt>
                <c:pt idx="1716">
                  <c:v>53.363</c:v>
                </c:pt>
                <c:pt idx="1717">
                  <c:v>53.382400000000004</c:v>
                </c:pt>
                <c:pt idx="1718">
                  <c:v>53.401899999999998</c:v>
                </c:pt>
                <c:pt idx="1719">
                  <c:v>53.421300000000002</c:v>
                </c:pt>
                <c:pt idx="1720">
                  <c:v>53.440799999999996</c:v>
                </c:pt>
                <c:pt idx="1721">
                  <c:v>53.4602</c:v>
                </c:pt>
                <c:pt idx="1722">
                  <c:v>53.479600000000005</c:v>
                </c:pt>
                <c:pt idx="1723">
                  <c:v>53.499100000000006</c:v>
                </c:pt>
                <c:pt idx="1724">
                  <c:v>53.518500000000003</c:v>
                </c:pt>
                <c:pt idx="1725">
                  <c:v>53.538000000000004</c:v>
                </c:pt>
                <c:pt idx="1726">
                  <c:v>53.557399999999994</c:v>
                </c:pt>
                <c:pt idx="1727">
                  <c:v>53.576900000000002</c:v>
                </c:pt>
                <c:pt idx="1728">
                  <c:v>53.596300000000006</c:v>
                </c:pt>
                <c:pt idx="1729">
                  <c:v>53.615700000000004</c:v>
                </c:pt>
                <c:pt idx="1730">
                  <c:v>53.635200000000012</c:v>
                </c:pt>
                <c:pt idx="1731">
                  <c:v>53.654599999999995</c:v>
                </c:pt>
                <c:pt idx="1732">
                  <c:v>53.674100000000003</c:v>
                </c:pt>
                <c:pt idx="1733">
                  <c:v>53.693500000000007</c:v>
                </c:pt>
                <c:pt idx="1734">
                  <c:v>53.712900000000005</c:v>
                </c:pt>
                <c:pt idx="1735">
                  <c:v>53.732400000000013</c:v>
                </c:pt>
                <c:pt idx="1736">
                  <c:v>53.751799999999996</c:v>
                </c:pt>
                <c:pt idx="1737">
                  <c:v>53.771300000000004</c:v>
                </c:pt>
                <c:pt idx="1738">
                  <c:v>53.790700000000008</c:v>
                </c:pt>
                <c:pt idx="1739">
                  <c:v>53.810199999999995</c:v>
                </c:pt>
                <c:pt idx="1740">
                  <c:v>53.829600000000006</c:v>
                </c:pt>
                <c:pt idx="1741">
                  <c:v>53.849000000000004</c:v>
                </c:pt>
                <c:pt idx="1742">
                  <c:v>53.868500000000004</c:v>
                </c:pt>
                <c:pt idx="1743">
                  <c:v>53.887899999999995</c:v>
                </c:pt>
                <c:pt idx="1744">
                  <c:v>53.907399999999996</c:v>
                </c:pt>
                <c:pt idx="1745">
                  <c:v>53.9268</c:v>
                </c:pt>
                <c:pt idx="1746">
                  <c:v>53.946300000000001</c:v>
                </c:pt>
                <c:pt idx="1747">
                  <c:v>53.965700000000005</c:v>
                </c:pt>
                <c:pt idx="1748">
                  <c:v>53.985100000000003</c:v>
                </c:pt>
                <c:pt idx="1749">
                  <c:v>54.004599999999996</c:v>
                </c:pt>
                <c:pt idx="1750">
                  <c:v>54.024000000000001</c:v>
                </c:pt>
                <c:pt idx="1751">
                  <c:v>54.043500000000002</c:v>
                </c:pt>
                <c:pt idx="1752">
                  <c:v>54.062900000000006</c:v>
                </c:pt>
                <c:pt idx="1753">
                  <c:v>54.0824</c:v>
                </c:pt>
                <c:pt idx="1754">
                  <c:v>54.101800000000004</c:v>
                </c:pt>
                <c:pt idx="1755">
                  <c:v>54.121200000000002</c:v>
                </c:pt>
                <c:pt idx="1756">
                  <c:v>54.140700000000002</c:v>
                </c:pt>
                <c:pt idx="1757">
                  <c:v>54.160100000000007</c:v>
                </c:pt>
                <c:pt idx="1758">
                  <c:v>54.179600000000001</c:v>
                </c:pt>
                <c:pt idx="1759">
                  <c:v>54.199000000000012</c:v>
                </c:pt>
                <c:pt idx="1760">
                  <c:v>54.218400000000003</c:v>
                </c:pt>
                <c:pt idx="1761">
                  <c:v>54.237900000000003</c:v>
                </c:pt>
                <c:pt idx="1762">
                  <c:v>54.257300000000001</c:v>
                </c:pt>
                <c:pt idx="1763">
                  <c:v>54.276800000000001</c:v>
                </c:pt>
                <c:pt idx="1764">
                  <c:v>54.296200000000013</c:v>
                </c:pt>
                <c:pt idx="1765">
                  <c:v>54.3157</c:v>
                </c:pt>
                <c:pt idx="1766">
                  <c:v>54.335100000000004</c:v>
                </c:pt>
                <c:pt idx="1767">
                  <c:v>54.354499999999994</c:v>
                </c:pt>
                <c:pt idx="1768">
                  <c:v>54.373999999999995</c:v>
                </c:pt>
                <c:pt idx="1769">
                  <c:v>54.3934</c:v>
                </c:pt>
                <c:pt idx="1770">
                  <c:v>54.4129</c:v>
                </c:pt>
                <c:pt idx="1771">
                  <c:v>54.432300000000005</c:v>
                </c:pt>
                <c:pt idx="1772">
                  <c:v>54.451799999999999</c:v>
                </c:pt>
                <c:pt idx="1773">
                  <c:v>54.471199999999996</c:v>
                </c:pt>
                <c:pt idx="1774">
                  <c:v>54.490600000000001</c:v>
                </c:pt>
                <c:pt idx="1775">
                  <c:v>54.510100000000001</c:v>
                </c:pt>
                <c:pt idx="1776">
                  <c:v>54.529500000000006</c:v>
                </c:pt>
                <c:pt idx="1777">
                  <c:v>54.549000000000007</c:v>
                </c:pt>
                <c:pt idx="1778">
                  <c:v>54.568400000000011</c:v>
                </c:pt>
                <c:pt idx="1779">
                  <c:v>54.587899999999998</c:v>
                </c:pt>
                <c:pt idx="1780">
                  <c:v>54.607300000000002</c:v>
                </c:pt>
                <c:pt idx="1781">
                  <c:v>54.626700000000007</c:v>
                </c:pt>
                <c:pt idx="1782">
                  <c:v>54.6462</c:v>
                </c:pt>
                <c:pt idx="1783">
                  <c:v>54.665600000000012</c:v>
                </c:pt>
                <c:pt idx="1784">
                  <c:v>54.685100000000006</c:v>
                </c:pt>
                <c:pt idx="1785">
                  <c:v>54.704500000000003</c:v>
                </c:pt>
                <c:pt idx="1786">
                  <c:v>54.723900000000008</c:v>
                </c:pt>
                <c:pt idx="1787">
                  <c:v>54.743400000000001</c:v>
                </c:pt>
                <c:pt idx="1788">
                  <c:v>54.762800000000013</c:v>
                </c:pt>
                <c:pt idx="1789">
                  <c:v>54.782300000000006</c:v>
                </c:pt>
                <c:pt idx="1790">
                  <c:v>54.801699999999997</c:v>
                </c:pt>
                <c:pt idx="1791">
                  <c:v>54.821200000000005</c:v>
                </c:pt>
                <c:pt idx="1792">
                  <c:v>54.840599999999995</c:v>
                </c:pt>
                <c:pt idx="1793">
                  <c:v>54.86</c:v>
                </c:pt>
                <c:pt idx="1794">
                  <c:v>54.8795</c:v>
                </c:pt>
                <c:pt idx="1795">
                  <c:v>54.898900000000005</c:v>
                </c:pt>
                <c:pt idx="1796">
                  <c:v>54.918400000000005</c:v>
                </c:pt>
                <c:pt idx="1797">
                  <c:v>54.937799999999996</c:v>
                </c:pt>
                <c:pt idx="1798">
                  <c:v>54.957299999999996</c:v>
                </c:pt>
                <c:pt idx="1799">
                  <c:v>54.976700000000001</c:v>
                </c:pt>
                <c:pt idx="1800">
                  <c:v>54.996100000000006</c:v>
                </c:pt>
                <c:pt idx="1801">
                  <c:v>55.015600000000006</c:v>
                </c:pt>
                <c:pt idx="1802">
                  <c:v>55.035000000000004</c:v>
                </c:pt>
                <c:pt idx="1803">
                  <c:v>55.054499999999997</c:v>
                </c:pt>
                <c:pt idx="1804">
                  <c:v>55.073900000000002</c:v>
                </c:pt>
                <c:pt idx="1805">
                  <c:v>55.093400000000003</c:v>
                </c:pt>
                <c:pt idx="1806">
                  <c:v>55.1128</c:v>
                </c:pt>
                <c:pt idx="1807">
                  <c:v>55.132200000000012</c:v>
                </c:pt>
                <c:pt idx="1808">
                  <c:v>55.151699999999998</c:v>
                </c:pt>
                <c:pt idx="1809">
                  <c:v>55.171100000000003</c:v>
                </c:pt>
                <c:pt idx="1810">
                  <c:v>55.190600000000003</c:v>
                </c:pt>
                <c:pt idx="1811">
                  <c:v>55.21</c:v>
                </c:pt>
                <c:pt idx="1812">
                  <c:v>55.229400000000012</c:v>
                </c:pt>
                <c:pt idx="1813">
                  <c:v>55.248900000000006</c:v>
                </c:pt>
                <c:pt idx="1814">
                  <c:v>55.268300000000018</c:v>
                </c:pt>
                <c:pt idx="1815">
                  <c:v>55.287800000000004</c:v>
                </c:pt>
                <c:pt idx="1816">
                  <c:v>55.307199999999995</c:v>
                </c:pt>
                <c:pt idx="1817">
                  <c:v>55.326700000000002</c:v>
                </c:pt>
                <c:pt idx="1818">
                  <c:v>55.3461</c:v>
                </c:pt>
                <c:pt idx="1819">
                  <c:v>55.365500000000004</c:v>
                </c:pt>
                <c:pt idx="1820">
                  <c:v>55.384999999999998</c:v>
                </c:pt>
                <c:pt idx="1821">
                  <c:v>55.404399999999995</c:v>
                </c:pt>
                <c:pt idx="1822">
                  <c:v>55.423900000000003</c:v>
                </c:pt>
                <c:pt idx="1823">
                  <c:v>55.443300000000001</c:v>
                </c:pt>
                <c:pt idx="1824">
                  <c:v>55.462800000000001</c:v>
                </c:pt>
                <c:pt idx="1825">
                  <c:v>55.482200000000006</c:v>
                </c:pt>
                <c:pt idx="1826">
                  <c:v>55.501599999999996</c:v>
                </c:pt>
                <c:pt idx="1827">
                  <c:v>55.521100000000004</c:v>
                </c:pt>
                <c:pt idx="1828">
                  <c:v>55.540500000000002</c:v>
                </c:pt>
                <c:pt idx="1829">
                  <c:v>55.56</c:v>
                </c:pt>
                <c:pt idx="1830">
                  <c:v>55.5794</c:v>
                </c:pt>
                <c:pt idx="1831">
                  <c:v>55.598900000000008</c:v>
                </c:pt>
                <c:pt idx="1832">
                  <c:v>55.618300000000005</c:v>
                </c:pt>
                <c:pt idx="1833">
                  <c:v>55.637700000000002</c:v>
                </c:pt>
                <c:pt idx="1834">
                  <c:v>55.657199999999996</c:v>
                </c:pt>
                <c:pt idx="1835">
                  <c:v>55.676600000000001</c:v>
                </c:pt>
                <c:pt idx="1836">
                  <c:v>55.696100000000008</c:v>
                </c:pt>
                <c:pt idx="1837">
                  <c:v>55.715500000000006</c:v>
                </c:pt>
                <c:pt idx="1838">
                  <c:v>55.734900000000003</c:v>
                </c:pt>
                <c:pt idx="1839">
                  <c:v>55.754400000000004</c:v>
                </c:pt>
                <c:pt idx="1840">
                  <c:v>55.773800000000001</c:v>
                </c:pt>
                <c:pt idx="1841">
                  <c:v>55.793300000000009</c:v>
                </c:pt>
                <c:pt idx="1842">
                  <c:v>55.8127</c:v>
                </c:pt>
                <c:pt idx="1843">
                  <c:v>55.8322</c:v>
                </c:pt>
                <c:pt idx="1844">
                  <c:v>55.851599999999998</c:v>
                </c:pt>
                <c:pt idx="1845">
                  <c:v>55.870999999999995</c:v>
                </c:pt>
                <c:pt idx="1846">
                  <c:v>55.890500000000003</c:v>
                </c:pt>
                <c:pt idx="1847">
                  <c:v>55.9099</c:v>
                </c:pt>
                <c:pt idx="1848">
                  <c:v>55.929400000000001</c:v>
                </c:pt>
                <c:pt idx="1849">
                  <c:v>55.948800000000006</c:v>
                </c:pt>
                <c:pt idx="1850">
                  <c:v>55.968300000000006</c:v>
                </c:pt>
                <c:pt idx="1851">
                  <c:v>55.987699999999997</c:v>
                </c:pt>
                <c:pt idx="1852">
                  <c:v>56.007100000000001</c:v>
                </c:pt>
                <c:pt idx="1853">
                  <c:v>56.026600000000002</c:v>
                </c:pt>
                <c:pt idx="1854">
                  <c:v>56.046000000000006</c:v>
                </c:pt>
                <c:pt idx="1855">
                  <c:v>56.065500000000007</c:v>
                </c:pt>
                <c:pt idx="1856">
                  <c:v>56.084899999999998</c:v>
                </c:pt>
                <c:pt idx="1857">
                  <c:v>56.104400000000005</c:v>
                </c:pt>
                <c:pt idx="1858">
                  <c:v>56.123800000000003</c:v>
                </c:pt>
                <c:pt idx="1859">
                  <c:v>56.1432</c:v>
                </c:pt>
                <c:pt idx="1860">
                  <c:v>56.162700000000008</c:v>
                </c:pt>
                <c:pt idx="1861">
                  <c:v>56.182100000000005</c:v>
                </c:pt>
                <c:pt idx="1862">
                  <c:v>56.201600000000006</c:v>
                </c:pt>
                <c:pt idx="1863">
                  <c:v>56.221000000000011</c:v>
                </c:pt>
                <c:pt idx="1864">
                  <c:v>56.240400000000001</c:v>
                </c:pt>
                <c:pt idx="1865">
                  <c:v>56.259900000000002</c:v>
                </c:pt>
                <c:pt idx="1866">
                  <c:v>56.279300000000006</c:v>
                </c:pt>
                <c:pt idx="1867">
                  <c:v>56.298800000000007</c:v>
                </c:pt>
                <c:pt idx="1868">
                  <c:v>56.318200000000004</c:v>
                </c:pt>
                <c:pt idx="1869">
                  <c:v>56.337699999999998</c:v>
                </c:pt>
                <c:pt idx="1870">
                  <c:v>56.357099999999996</c:v>
                </c:pt>
                <c:pt idx="1871">
                  <c:v>56.3765</c:v>
                </c:pt>
                <c:pt idx="1872">
                  <c:v>56.396000000000001</c:v>
                </c:pt>
                <c:pt idx="1873">
                  <c:v>56.415400000000005</c:v>
                </c:pt>
                <c:pt idx="1874">
                  <c:v>56.434899999999999</c:v>
                </c:pt>
                <c:pt idx="1875">
                  <c:v>56.454299999999996</c:v>
                </c:pt>
                <c:pt idx="1876">
                  <c:v>56.473800000000004</c:v>
                </c:pt>
                <c:pt idx="1877">
                  <c:v>56.493200000000002</c:v>
                </c:pt>
                <c:pt idx="1878">
                  <c:v>56.512600000000006</c:v>
                </c:pt>
                <c:pt idx="1879">
                  <c:v>56.532100000000007</c:v>
                </c:pt>
                <c:pt idx="1880">
                  <c:v>56.551499999999997</c:v>
                </c:pt>
                <c:pt idx="1881">
                  <c:v>56.571000000000005</c:v>
                </c:pt>
                <c:pt idx="1882">
                  <c:v>56.590400000000002</c:v>
                </c:pt>
                <c:pt idx="1883">
                  <c:v>56.609900000000003</c:v>
                </c:pt>
                <c:pt idx="1884">
                  <c:v>56.629300000000008</c:v>
                </c:pt>
                <c:pt idx="1885">
                  <c:v>56.648700000000005</c:v>
                </c:pt>
                <c:pt idx="1886">
                  <c:v>56.668200000000013</c:v>
                </c:pt>
                <c:pt idx="1887">
                  <c:v>56.687599999999996</c:v>
                </c:pt>
                <c:pt idx="1888">
                  <c:v>56.707100000000004</c:v>
                </c:pt>
                <c:pt idx="1889">
                  <c:v>56.726500000000009</c:v>
                </c:pt>
                <c:pt idx="1890">
                  <c:v>56.745900000000006</c:v>
                </c:pt>
                <c:pt idx="1891">
                  <c:v>56.765400000000007</c:v>
                </c:pt>
                <c:pt idx="1892">
                  <c:v>56.784800000000004</c:v>
                </c:pt>
                <c:pt idx="1893">
                  <c:v>56.804299999999998</c:v>
                </c:pt>
                <c:pt idx="1894">
                  <c:v>56.823700000000002</c:v>
                </c:pt>
                <c:pt idx="1895">
                  <c:v>56.843199999999996</c:v>
                </c:pt>
                <c:pt idx="1896">
                  <c:v>56.8626</c:v>
                </c:pt>
                <c:pt idx="1897">
                  <c:v>56.881999999999998</c:v>
                </c:pt>
                <c:pt idx="1898">
                  <c:v>56.901499999999999</c:v>
                </c:pt>
                <c:pt idx="1899">
                  <c:v>56.920900000000003</c:v>
                </c:pt>
                <c:pt idx="1900">
                  <c:v>56.940400000000004</c:v>
                </c:pt>
                <c:pt idx="1901">
                  <c:v>56.959799999999994</c:v>
                </c:pt>
                <c:pt idx="1902">
                  <c:v>56.979300000000002</c:v>
                </c:pt>
                <c:pt idx="1903">
                  <c:v>56.998700000000007</c:v>
                </c:pt>
                <c:pt idx="1904">
                  <c:v>57.018100000000004</c:v>
                </c:pt>
                <c:pt idx="1905">
                  <c:v>57.037600000000005</c:v>
                </c:pt>
                <c:pt idx="1906">
                  <c:v>57.056999999999995</c:v>
                </c:pt>
                <c:pt idx="1907">
                  <c:v>57.076500000000003</c:v>
                </c:pt>
                <c:pt idx="1908">
                  <c:v>57.095900000000007</c:v>
                </c:pt>
                <c:pt idx="1909">
                  <c:v>57.115400000000001</c:v>
                </c:pt>
                <c:pt idx="1910">
                  <c:v>57.134800000000006</c:v>
                </c:pt>
                <c:pt idx="1911">
                  <c:v>57.154199999999996</c:v>
                </c:pt>
                <c:pt idx="1912">
                  <c:v>57.173700000000004</c:v>
                </c:pt>
                <c:pt idx="1913">
                  <c:v>57.193100000000008</c:v>
                </c:pt>
                <c:pt idx="1914">
                  <c:v>57.212600000000002</c:v>
                </c:pt>
                <c:pt idx="1915">
                  <c:v>57.232000000000006</c:v>
                </c:pt>
                <c:pt idx="1916">
                  <c:v>57.251400000000004</c:v>
                </c:pt>
                <c:pt idx="1917">
                  <c:v>57.270900000000005</c:v>
                </c:pt>
                <c:pt idx="1918">
                  <c:v>57.290300000000009</c:v>
                </c:pt>
                <c:pt idx="1919">
                  <c:v>57.309799999999996</c:v>
                </c:pt>
                <c:pt idx="1920">
                  <c:v>57.3292</c:v>
                </c:pt>
                <c:pt idx="1921">
                  <c:v>57.348700000000001</c:v>
                </c:pt>
                <c:pt idx="1922">
                  <c:v>57.368100000000005</c:v>
                </c:pt>
                <c:pt idx="1923">
                  <c:v>57.387499999999996</c:v>
                </c:pt>
                <c:pt idx="1924">
                  <c:v>57.407000000000004</c:v>
                </c:pt>
                <c:pt idx="1925">
                  <c:v>57.426400000000001</c:v>
                </c:pt>
                <c:pt idx="1926">
                  <c:v>57.445900000000002</c:v>
                </c:pt>
                <c:pt idx="1927">
                  <c:v>57.465300000000006</c:v>
                </c:pt>
                <c:pt idx="1928">
                  <c:v>57.484799999999993</c:v>
                </c:pt>
                <c:pt idx="1929">
                  <c:v>57.504200000000004</c:v>
                </c:pt>
                <c:pt idx="1930">
                  <c:v>57.523600000000002</c:v>
                </c:pt>
                <c:pt idx="1931">
                  <c:v>57.543100000000003</c:v>
                </c:pt>
                <c:pt idx="1932">
                  <c:v>57.562500000000007</c:v>
                </c:pt>
                <c:pt idx="1933">
                  <c:v>57.582000000000001</c:v>
                </c:pt>
                <c:pt idx="1934">
                  <c:v>57.601400000000005</c:v>
                </c:pt>
                <c:pt idx="1935">
                  <c:v>57.620900000000006</c:v>
                </c:pt>
                <c:pt idx="1936">
                  <c:v>57.640300000000003</c:v>
                </c:pt>
                <c:pt idx="1937">
                  <c:v>57.659700000000001</c:v>
                </c:pt>
                <c:pt idx="1938">
                  <c:v>57.679200000000002</c:v>
                </c:pt>
                <c:pt idx="1939">
                  <c:v>57.698600000000013</c:v>
                </c:pt>
                <c:pt idx="1940">
                  <c:v>57.718100000000007</c:v>
                </c:pt>
                <c:pt idx="1941">
                  <c:v>57.737500000000004</c:v>
                </c:pt>
                <c:pt idx="1942">
                  <c:v>57.756900000000002</c:v>
                </c:pt>
                <c:pt idx="1943">
                  <c:v>57.776400000000002</c:v>
                </c:pt>
                <c:pt idx="1944">
                  <c:v>57.795800000000007</c:v>
                </c:pt>
                <c:pt idx="1945">
                  <c:v>57.815300000000001</c:v>
                </c:pt>
                <c:pt idx="1946">
                  <c:v>57.834699999999998</c:v>
                </c:pt>
                <c:pt idx="1947">
                  <c:v>57.854199999999999</c:v>
                </c:pt>
                <c:pt idx="1948">
                  <c:v>57.873599999999996</c:v>
                </c:pt>
                <c:pt idx="1949">
                  <c:v>57.893000000000001</c:v>
                </c:pt>
                <c:pt idx="1950">
                  <c:v>57.912500000000001</c:v>
                </c:pt>
                <c:pt idx="1951">
                  <c:v>57.931899999999999</c:v>
                </c:pt>
                <c:pt idx="1952">
                  <c:v>57.951399999999992</c:v>
                </c:pt>
                <c:pt idx="1953">
                  <c:v>57.970800000000004</c:v>
                </c:pt>
                <c:pt idx="1954">
                  <c:v>57.990300000000005</c:v>
                </c:pt>
                <c:pt idx="1955">
                  <c:v>58.009700000000002</c:v>
                </c:pt>
                <c:pt idx="1956">
                  <c:v>58.029100000000007</c:v>
                </c:pt>
                <c:pt idx="1957">
                  <c:v>58.0486</c:v>
                </c:pt>
                <c:pt idx="1958">
                  <c:v>58.068000000000005</c:v>
                </c:pt>
                <c:pt idx="1959">
                  <c:v>58.087499999999999</c:v>
                </c:pt>
                <c:pt idx="1960">
                  <c:v>58.106900000000003</c:v>
                </c:pt>
                <c:pt idx="1961">
                  <c:v>58.126400000000011</c:v>
                </c:pt>
                <c:pt idx="1962">
                  <c:v>58.145800000000001</c:v>
                </c:pt>
                <c:pt idx="1963">
                  <c:v>58.165200000000013</c:v>
                </c:pt>
                <c:pt idx="1964">
                  <c:v>58.184699999999999</c:v>
                </c:pt>
                <c:pt idx="1965">
                  <c:v>58.204100000000004</c:v>
                </c:pt>
                <c:pt idx="1966">
                  <c:v>58.223600000000012</c:v>
                </c:pt>
                <c:pt idx="1967">
                  <c:v>58.243000000000002</c:v>
                </c:pt>
                <c:pt idx="1968">
                  <c:v>58.262400000000007</c:v>
                </c:pt>
                <c:pt idx="1969">
                  <c:v>58.2819</c:v>
                </c:pt>
                <c:pt idx="1970">
                  <c:v>58.301299999999998</c:v>
                </c:pt>
                <c:pt idx="1971">
                  <c:v>58.320800000000006</c:v>
                </c:pt>
                <c:pt idx="1972">
                  <c:v>58.340199999999996</c:v>
                </c:pt>
                <c:pt idx="1973">
                  <c:v>58.359699999999997</c:v>
                </c:pt>
                <c:pt idx="1974">
                  <c:v>58.379100000000001</c:v>
                </c:pt>
                <c:pt idx="1975">
                  <c:v>58.398500000000006</c:v>
                </c:pt>
                <c:pt idx="1976">
                  <c:v>58.417999999999999</c:v>
                </c:pt>
                <c:pt idx="1977">
                  <c:v>58.437400000000004</c:v>
                </c:pt>
                <c:pt idx="1978">
                  <c:v>58.456899999999997</c:v>
                </c:pt>
                <c:pt idx="1979">
                  <c:v>58.476300000000002</c:v>
                </c:pt>
                <c:pt idx="1980">
                  <c:v>58.495800000000003</c:v>
                </c:pt>
                <c:pt idx="1981">
                  <c:v>58.5152</c:v>
                </c:pt>
                <c:pt idx="1982">
                  <c:v>58.534600000000005</c:v>
                </c:pt>
                <c:pt idx="1983">
                  <c:v>58.554099999999998</c:v>
                </c:pt>
                <c:pt idx="1984">
                  <c:v>58.573500000000003</c:v>
                </c:pt>
                <c:pt idx="1985">
                  <c:v>58.593000000000011</c:v>
                </c:pt>
                <c:pt idx="1986">
                  <c:v>58.612400000000001</c:v>
                </c:pt>
                <c:pt idx="1987">
                  <c:v>58.631900000000002</c:v>
                </c:pt>
                <c:pt idx="1988">
                  <c:v>58.651299999999999</c:v>
                </c:pt>
                <c:pt idx="1989">
                  <c:v>58.670700000000004</c:v>
                </c:pt>
                <c:pt idx="1990">
                  <c:v>58.690200000000011</c:v>
                </c:pt>
                <c:pt idx="1991">
                  <c:v>58.709600000000002</c:v>
                </c:pt>
                <c:pt idx="1992">
                  <c:v>58.72910000000001</c:v>
                </c:pt>
                <c:pt idx="1993">
                  <c:v>58.748500000000007</c:v>
                </c:pt>
                <c:pt idx="1994">
                  <c:v>58.767900000000004</c:v>
                </c:pt>
                <c:pt idx="1995">
                  <c:v>58.787400000000005</c:v>
                </c:pt>
                <c:pt idx="1996">
                  <c:v>58.806799999999996</c:v>
                </c:pt>
                <c:pt idx="1997">
                  <c:v>58.826300000000003</c:v>
                </c:pt>
                <c:pt idx="1998">
                  <c:v>58.845700000000001</c:v>
                </c:pt>
                <c:pt idx="1999">
                  <c:v>58.865200000000002</c:v>
                </c:pt>
                <c:pt idx="2000">
                  <c:v>58.884599999999999</c:v>
                </c:pt>
                <c:pt idx="2001">
                  <c:v>58.903999999999996</c:v>
                </c:pt>
                <c:pt idx="2002">
                  <c:v>58.923500000000004</c:v>
                </c:pt>
                <c:pt idx="2003">
                  <c:v>58.942900000000002</c:v>
                </c:pt>
                <c:pt idx="2004">
                  <c:v>58.962400000000002</c:v>
                </c:pt>
                <c:pt idx="2005">
                  <c:v>58.981799999999993</c:v>
                </c:pt>
                <c:pt idx="2006">
                  <c:v>59.001300000000001</c:v>
                </c:pt>
                <c:pt idx="2007">
                  <c:v>59.020700000000005</c:v>
                </c:pt>
                <c:pt idx="2008">
                  <c:v>59.040100000000002</c:v>
                </c:pt>
                <c:pt idx="2009">
                  <c:v>59.059599999999996</c:v>
                </c:pt>
                <c:pt idx="2010">
                  <c:v>59.079000000000001</c:v>
                </c:pt>
                <c:pt idx="2011">
                  <c:v>59.098500000000008</c:v>
                </c:pt>
                <c:pt idx="2012">
                  <c:v>59.117899999999999</c:v>
                </c:pt>
                <c:pt idx="2013">
                  <c:v>59.137300000000003</c:v>
                </c:pt>
                <c:pt idx="2014">
                  <c:v>59.156800000000004</c:v>
                </c:pt>
                <c:pt idx="2015">
                  <c:v>59.176200000000001</c:v>
                </c:pt>
                <c:pt idx="2016">
                  <c:v>59.195700000000009</c:v>
                </c:pt>
                <c:pt idx="2017">
                  <c:v>59.215100000000007</c:v>
                </c:pt>
                <c:pt idx="2018">
                  <c:v>59.2346</c:v>
                </c:pt>
                <c:pt idx="2019">
                  <c:v>59.254000000000005</c:v>
                </c:pt>
                <c:pt idx="2020">
                  <c:v>59.273400000000002</c:v>
                </c:pt>
                <c:pt idx="2021">
                  <c:v>59.29290000000001</c:v>
                </c:pt>
                <c:pt idx="2022">
                  <c:v>59.3123</c:v>
                </c:pt>
                <c:pt idx="2023">
                  <c:v>59.331799999999994</c:v>
                </c:pt>
                <c:pt idx="2024">
                  <c:v>59.351199999999999</c:v>
                </c:pt>
                <c:pt idx="2025">
                  <c:v>59.370699999999999</c:v>
                </c:pt>
                <c:pt idx="2026">
                  <c:v>59.390100000000004</c:v>
                </c:pt>
                <c:pt idx="2027">
                  <c:v>59.409500000000001</c:v>
                </c:pt>
                <c:pt idx="2028">
                  <c:v>59.429000000000002</c:v>
                </c:pt>
                <c:pt idx="2029">
                  <c:v>59.448400000000007</c:v>
                </c:pt>
                <c:pt idx="2030">
                  <c:v>59.4679</c:v>
                </c:pt>
                <c:pt idx="2031">
                  <c:v>59.487299999999998</c:v>
                </c:pt>
                <c:pt idx="2032">
                  <c:v>59.506800000000005</c:v>
                </c:pt>
                <c:pt idx="2033">
                  <c:v>59.526200000000003</c:v>
                </c:pt>
                <c:pt idx="2034">
                  <c:v>59.5456</c:v>
                </c:pt>
                <c:pt idx="2035">
                  <c:v>59.565100000000008</c:v>
                </c:pt>
                <c:pt idx="2036">
                  <c:v>59.584499999999998</c:v>
                </c:pt>
                <c:pt idx="2037">
                  <c:v>59.604000000000006</c:v>
                </c:pt>
                <c:pt idx="2038">
                  <c:v>59.623400000000011</c:v>
                </c:pt>
                <c:pt idx="2039">
                  <c:v>59.642800000000001</c:v>
                </c:pt>
                <c:pt idx="2040">
                  <c:v>59.662300000000009</c:v>
                </c:pt>
                <c:pt idx="2041">
                  <c:v>59.681699999999999</c:v>
                </c:pt>
                <c:pt idx="2042">
                  <c:v>59.7012</c:v>
                </c:pt>
                <c:pt idx="2043">
                  <c:v>59.720600000000012</c:v>
                </c:pt>
                <c:pt idx="2044">
                  <c:v>59.740100000000005</c:v>
                </c:pt>
                <c:pt idx="2045">
                  <c:v>59.759500000000003</c:v>
                </c:pt>
                <c:pt idx="2046">
                  <c:v>59.778900000000007</c:v>
                </c:pt>
                <c:pt idx="2047">
                  <c:v>59.798400000000008</c:v>
                </c:pt>
                <c:pt idx="2048">
                  <c:v>59.817799999999998</c:v>
                </c:pt>
                <c:pt idx="2049">
                  <c:v>59.837299999999999</c:v>
                </c:pt>
                <c:pt idx="2050">
                  <c:v>59.856699999999996</c:v>
                </c:pt>
                <c:pt idx="2051">
                  <c:v>59.876200000000004</c:v>
                </c:pt>
                <c:pt idx="2052">
                  <c:v>59.895600000000002</c:v>
                </c:pt>
                <c:pt idx="2053">
                  <c:v>59.914999999999999</c:v>
                </c:pt>
                <c:pt idx="2054">
                  <c:v>59.9345</c:v>
                </c:pt>
                <c:pt idx="2055">
                  <c:v>59.953899999999997</c:v>
                </c:pt>
                <c:pt idx="2056">
                  <c:v>59.973400000000005</c:v>
                </c:pt>
                <c:pt idx="2057">
                  <c:v>59.992800000000003</c:v>
                </c:pt>
                <c:pt idx="2058">
                  <c:v>60.012300000000003</c:v>
                </c:pt>
                <c:pt idx="2059">
                  <c:v>60.031700000000001</c:v>
                </c:pt>
                <c:pt idx="2060">
                  <c:v>60.051099999999998</c:v>
                </c:pt>
                <c:pt idx="2061">
                  <c:v>60.070600000000006</c:v>
                </c:pt>
                <c:pt idx="2062">
                  <c:v>60.09</c:v>
                </c:pt>
                <c:pt idx="2063">
                  <c:v>60.109500000000004</c:v>
                </c:pt>
                <c:pt idx="2064">
                  <c:v>60.128900000000009</c:v>
                </c:pt>
                <c:pt idx="2065">
                  <c:v>60.148300000000006</c:v>
                </c:pt>
                <c:pt idx="2066">
                  <c:v>60.1678</c:v>
                </c:pt>
                <c:pt idx="2067">
                  <c:v>60.187200000000004</c:v>
                </c:pt>
                <c:pt idx="2068">
                  <c:v>60.206700000000005</c:v>
                </c:pt>
                <c:pt idx="2069">
                  <c:v>60.22610000000001</c:v>
                </c:pt>
                <c:pt idx="2070">
                  <c:v>60.245600000000003</c:v>
                </c:pt>
                <c:pt idx="2071">
                  <c:v>60.265000000000008</c:v>
                </c:pt>
                <c:pt idx="2072">
                  <c:v>60.284400000000005</c:v>
                </c:pt>
                <c:pt idx="2073">
                  <c:v>60.303899999999999</c:v>
                </c:pt>
                <c:pt idx="2074">
                  <c:v>60.323300000000003</c:v>
                </c:pt>
                <c:pt idx="2075">
                  <c:v>60.342800000000004</c:v>
                </c:pt>
                <c:pt idx="2076">
                  <c:v>60.362200000000001</c:v>
                </c:pt>
                <c:pt idx="2077">
                  <c:v>60.381699999999995</c:v>
                </c:pt>
                <c:pt idx="2078">
                  <c:v>60.4011</c:v>
                </c:pt>
                <c:pt idx="2079">
                  <c:v>60.420500000000004</c:v>
                </c:pt>
                <c:pt idx="2080">
                  <c:v>60.44</c:v>
                </c:pt>
                <c:pt idx="2081">
                  <c:v>60.459399999999995</c:v>
                </c:pt>
                <c:pt idx="2082">
                  <c:v>60.478900000000003</c:v>
                </c:pt>
                <c:pt idx="2083">
                  <c:v>60.498300000000008</c:v>
                </c:pt>
                <c:pt idx="2084">
                  <c:v>60.517799999999994</c:v>
                </c:pt>
                <c:pt idx="2085">
                  <c:v>60.537200000000006</c:v>
                </c:pt>
                <c:pt idx="2086">
                  <c:v>60.556599999999996</c:v>
                </c:pt>
                <c:pt idx="2087">
                  <c:v>60.576100000000004</c:v>
                </c:pt>
                <c:pt idx="2088">
                  <c:v>60.595500000000008</c:v>
                </c:pt>
                <c:pt idx="2089">
                  <c:v>60.615000000000002</c:v>
                </c:pt>
                <c:pt idx="2090">
                  <c:v>60.634400000000007</c:v>
                </c:pt>
                <c:pt idx="2091">
                  <c:v>60.653800000000004</c:v>
                </c:pt>
                <c:pt idx="2092">
                  <c:v>60.673300000000005</c:v>
                </c:pt>
                <c:pt idx="2093">
                  <c:v>60.692700000000009</c:v>
                </c:pt>
                <c:pt idx="2094">
                  <c:v>60.712200000000003</c:v>
                </c:pt>
                <c:pt idx="2095">
                  <c:v>60.7316</c:v>
                </c:pt>
                <c:pt idx="2096">
                  <c:v>60.751100000000001</c:v>
                </c:pt>
                <c:pt idx="2097">
                  <c:v>60.770500000000006</c:v>
                </c:pt>
                <c:pt idx="2098">
                  <c:v>60.789900000000003</c:v>
                </c:pt>
                <c:pt idx="2099">
                  <c:v>60.809400000000004</c:v>
                </c:pt>
                <c:pt idx="2100">
                  <c:v>60.828800000000001</c:v>
                </c:pt>
                <c:pt idx="2101">
                  <c:v>60.848300000000002</c:v>
                </c:pt>
                <c:pt idx="2102">
                  <c:v>60.867699999999999</c:v>
                </c:pt>
                <c:pt idx="2103">
                  <c:v>60.887199999999993</c:v>
                </c:pt>
                <c:pt idx="2104">
                  <c:v>60.906600000000005</c:v>
                </c:pt>
                <c:pt idx="2105">
                  <c:v>60.926000000000002</c:v>
                </c:pt>
                <c:pt idx="2106">
                  <c:v>60.945500000000003</c:v>
                </c:pt>
                <c:pt idx="2107">
                  <c:v>60.9649</c:v>
                </c:pt>
                <c:pt idx="2108">
                  <c:v>60.984399999999994</c:v>
                </c:pt>
                <c:pt idx="2109">
                  <c:v>61.003800000000005</c:v>
                </c:pt>
                <c:pt idx="2110">
                  <c:v>61.023300000000006</c:v>
                </c:pt>
                <c:pt idx="2111">
                  <c:v>61.042700000000011</c:v>
                </c:pt>
                <c:pt idx="2112">
                  <c:v>61.062100000000008</c:v>
                </c:pt>
                <c:pt idx="2113">
                  <c:v>61.081599999999995</c:v>
                </c:pt>
                <c:pt idx="2114">
                  <c:v>61.101000000000006</c:v>
                </c:pt>
                <c:pt idx="2115">
                  <c:v>61.120500000000007</c:v>
                </c:pt>
                <c:pt idx="2116">
                  <c:v>61.139900000000004</c:v>
                </c:pt>
                <c:pt idx="2117">
                  <c:v>61.159300000000002</c:v>
                </c:pt>
                <c:pt idx="2118">
                  <c:v>61.178800000000003</c:v>
                </c:pt>
                <c:pt idx="2119">
                  <c:v>61.198200000000007</c:v>
                </c:pt>
                <c:pt idx="2120">
                  <c:v>61.217700000000001</c:v>
                </c:pt>
                <c:pt idx="2121">
                  <c:v>61.237100000000005</c:v>
                </c:pt>
                <c:pt idx="2122">
                  <c:v>61.256600000000006</c:v>
                </c:pt>
                <c:pt idx="2123">
                  <c:v>61.276000000000003</c:v>
                </c:pt>
                <c:pt idx="2124">
                  <c:v>61.295400000000008</c:v>
                </c:pt>
                <c:pt idx="2125">
                  <c:v>61.314899999999994</c:v>
                </c:pt>
                <c:pt idx="2126">
                  <c:v>61.334299999999999</c:v>
                </c:pt>
                <c:pt idx="2127">
                  <c:v>61.353799999999993</c:v>
                </c:pt>
                <c:pt idx="2128">
                  <c:v>61.373200000000004</c:v>
                </c:pt>
                <c:pt idx="2129">
                  <c:v>61.392700000000005</c:v>
                </c:pt>
                <c:pt idx="2130">
                  <c:v>61.412100000000002</c:v>
                </c:pt>
                <c:pt idx="2131">
                  <c:v>61.4315</c:v>
                </c:pt>
                <c:pt idx="2132">
                  <c:v>61.450999999999993</c:v>
                </c:pt>
                <c:pt idx="2133">
                  <c:v>61.470400000000005</c:v>
                </c:pt>
                <c:pt idx="2134">
                  <c:v>61.489899999999999</c:v>
                </c:pt>
                <c:pt idx="2135">
                  <c:v>61.509300000000003</c:v>
                </c:pt>
                <c:pt idx="2136">
                  <c:v>61.528800000000011</c:v>
                </c:pt>
                <c:pt idx="2137">
                  <c:v>61.548200000000001</c:v>
                </c:pt>
                <c:pt idx="2138">
                  <c:v>61.567600000000006</c:v>
                </c:pt>
                <c:pt idx="2139">
                  <c:v>61.5871</c:v>
                </c:pt>
                <c:pt idx="2140">
                  <c:v>61.606500000000004</c:v>
                </c:pt>
                <c:pt idx="2141">
                  <c:v>61.626000000000012</c:v>
                </c:pt>
                <c:pt idx="2142">
                  <c:v>61.645400000000002</c:v>
                </c:pt>
                <c:pt idx="2143">
                  <c:v>61.6648</c:v>
                </c:pt>
                <c:pt idx="2144">
                  <c:v>61.6843</c:v>
                </c:pt>
                <c:pt idx="2145">
                  <c:v>61.703700000000005</c:v>
                </c:pt>
                <c:pt idx="2146">
                  <c:v>61.723200000000013</c:v>
                </c:pt>
                <c:pt idx="2147">
                  <c:v>61.742600000000003</c:v>
                </c:pt>
                <c:pt idx="2148">
                  <c:v>61.762100000000011</c:v>
                </c:pt>
                <c:pt idx="2149">
                  <c:v>61.781500000000001</c:v>
                </c:pt>
                <c:pt idx="2150">
                  <c:v>61.800899999999999</c:v>
                </c:pt>
                <c:pt idx="2151">
                  <c:v>61.820400000000006</c:v>
                </c:pt>
                <c:pt idx="2152">
                  <c:v>61.839800000000004</c:v>
                </c:pt>
                <c:pt idx="2153">
                  <c:v>61.859299999999998</c:v>
                </c:pt>
                <c:pt idx="2154">
                  <c:v>61.878700000000002</c:v>
                </c:pt>
                <c:pt idx="2155">
                  <c:v>61.898200000000003</c:v>
                </c:pt>
                <c:pt idx="2156">
                  <c:v>61.917599999999993</c:v>
                </c:pt>
                <c:pt idx="2157">
                  <c:v>61.937000000000005</c:v>
                </c:pt>
                <c:pt idx="2158">
                  <c:v>61.956499999999998</c:v>
                </c:pt>
                <c:pt idx="2159">
                  <c:v>61.975900000000003</c:v>
                </c:pt>
                <c:pt idx="2160">
                  <c:v>61.995400000000011</c:v>
                </c:pt>
                <c:pt idx="2161">
                  <c:v>62.014799999999994</c:v>
                </c:pt>
                <c:pt idx="2162">
                  <c:v>62.034300000000002</c:v>
                </c:pt>
                <c:pt idx="2163">
                  <c:v>62.053699999999999</c:v>
                </c:pt>
                <c:pt idx="2164">
                  <c:v>62.073100000000004</c:v>
                </c:pt>
                <c:pt idx="2165">
                  <c:v>62.092600000000012</c:v>
                </c:pt>
                <c:pt idx="2166">
                  <c:v>62.112000000000002</c:v>
                </c:pt>
                <c:pt idx="2167">
                  <c:v>62.131500000000003</c:v>
                </c:pt>
                <c:pt idx="2168">
                  <c:v>62.1509</c:v>
                </c:pt>
                <c:pt idx="2169">
                  <c:v>62.170300000000005</c:v>
                </c:pt>
                <c:pt idx="2170">
                  <c:v>62.189800000000005</c:v>
                </c:pt>
                <c:pt idx="2171">
                  <c:v>62.209200000000003</c:v>
                </c:pt>
                <c:pt idx="2172">
                  <c:v>62.228700000000011</c:v>
                </c:pt>
                <c:pt idx="2173">
                  <c:v>62.248100000000008</c:v>
                </c:pt>
                <c:pt idx="2174">
                  <c:v>62.267600000000002</c:v>
                </c:pt>
                <c:pt idx="2175">
                  <c:v>62.287000000000006</c:v>
                </c:pt>
                <c:pt idx="2176">
                  <c:v>62.306400000000004</c:v>
                </c:pt>
                <c:pt idx="2177">
                  <c:v>62.325900000000004</c:v>
                </c:pt>
                <c:pt idx="2178">
                  <c:v>62.345300000000002</c:v>
                </c:pt>
                <c:pt idx="2179">
                  <c:v>62.364799999999995</c:v>
                </c:pt>
                <c:pt idx="2180">
                  <c:v>62.384199999999993</c:v>
                </c:pt>
                <c:pt idx="2181">
                  <c:v>62.403700000000001</c:v>
                </c:pt>
                <c:pt idx="2182">
                  <c:v>62.423100000000005</c:v>
                </c:pt>
                <c:pt idx="2183">
                  <c:v>62.442500000000003</c:v>
                </c:pt>
                <c:pt idx="2184">
                  <c:v>62.462000000000003</c:v>
                </c:pt>
                <c:pt idx="2185">
                  <c:v>62.481399999999994</c:v>
                </c:pt>
                <c:pt idx="2186">
                  <c:v>62.500900000000001</c:v>
                </c:pt>
                <c:pt idx="2187">
                  <c:v>62.520300000000006</c:v>
                </c:pt>
                <c:pt idx="2188">
                  <c:v>62.5398</c:v>
                </c:pt>
                <c:pt idx="2189">
                  <c:v>62.559200000000004</c:v>
                </c:pt>
                <c:pt idx="2190">
                  <c:v>62.578600000000002</c:v>
                </c:pt>
                <c:pt idx="2191">
                  <c:v>62.598100000000009</c:v>
                </c:pt>
                <c:pt idx="2192">
                  <c:v>62.6175</c:v>
                </c:pt>
                <c:pt idx="2193">
                  <c:v>62.637</c:v>
                </c:pt>
                <c:pt idx="2194">
                  <c:v>62.656400000000005</c:v>
                </c:pt>
                <c:pt idx="2195">
                  <c:v>62.675800000000002</c:v>
                </c:pt>
                <c:pt idx="2196">
                  <c:v>62.69530000000001</c:v>
                </c:pt>
                <c:pt idx="2197">
                  <c:v>62.714700000000001</c:v>
                </c:pt>
                <c:pt idx="2198">
                  <c:v>62.734200000000001</c:v>
                </c:pt>
                <c:pt idx="2199">
                  <c:v>62.753600000000006</c:v>
                </c:pt>
                <c:pt idx="2200">
                  <c:v>62.773100000000007</c:v>
                </c:pt>
                <c:pt idx="2201">
                  <c:v>62.792500000000011</c:v>
                </c:pt>
                <c:pt idx="2202">
                  <c:v>62.811899999999994</c:v>
                </c:pt>
                <c:pt idx="2203">
                  <c:v>62.831399999999995</c:v>
                </c:pt>
                <c:pt idx="2204">
                  <c:v>62.850799999999992</c:v>
                </c:pt>
                <c:pt idx="2205">
                  <c:v>62.8703</c:v>
                </c:pt>
                <c:pt idx="2206">
                  <c:v>62.889699999999998</c:v>
                </c:pt>
                <c:pt idx="2207">
                  <c:v>62.909200000000006</c:v>
                </c:pt>
                <c:pt idx="2208">
                  <c:v>62.928600000000003</c:v>
                </c:pt>
                <c:pt idx="2209">
                  <c:v>62.948</c:v>
                </c:pt>
                <c:pt idx="2210">
                  <c:v>62.967500000000001</c:v>
                </c:pt>
                <c:pt idx="2211">
                  <c:v>62.986899999999999</c:v>
                </c:pt>
                <c:pt idx="2212">
                  <c:v>63.006400000000006</c:v>
                </c:pt>
                <c:pt idx="2213">
                  <c:v>63.025800000000011</c:v>
                </c:pt>
                <c:pt idx="2214">
                  <c:v>63.045300000000005</c:v>
                </c:pt>
                <c:pt idx="2215">
                  <c:v>63.064700000000002</c:v>
                </c:pt>
                <c:pt idx="2216">
                  <c:v>63.084099999999999</c:v>
                </c:pt>
                <c:pt idx="2217">
                  <c:v>63.1036</c:v>
                </c:pt>
                <c:pt idx="2218">
                  <c:v>63.123000000000012</c:v>
                </c:pt>
                <c:pt idx="2219">
                  <c:v>63.142500000000005</c:v>
                </c:pt>
                <c:pt idx="2220">
                  <c:v>63.161900000000003</c:v>
                </c:pt>
                <c:pt idx="2221">
                  <c:v>63.1813</c:v>
                </c:pt>
                <c:pt idx="2222">
                  <c:v>63.200800000000001</c:v>
                </c:pt>
                <c:pt idx="2223">
                  <c:v>63.220200000000013</c:v>
                </c:pt>
                <c:pt idx="2224">
                  <c:v>63.239700000000006</c:v>
                </c:pt>
                <c:pt idx="2225">
                  <c:v>63.259100000000004</c:v>
                </c:pt>
                <c:pt idx="2226">
                  <c:v>63.278600000000012</c:v>
                </c:pt>
                <c:pt idx="2227">
                  <c:v>63.298000000000009</c:v>
                </c:pt>
                <c:pt idx="2228">
                  <c:v>63.317399999999999</c:v>
                </c:pt>
                <c:pt idx="2229">
                  <c:v>63.3369</c:v>
                </c:pt>
                <c:pt idx="2230">
                  <c:v>63.356299999999997</c:v>
                </c:pt>
                <c:pt idx="2231">
                  <c:v>63.375800000000005</c:v>
                </c:pt>
                <c:pt idx="2232">
                  <c:v>63.395200000000003</c:v>
                </c:pt>
                <c:pt idx="2233">
                  <c:v>63.414699999999996</c:v>
                </c:pt>
                <c:pt idx="2234">
                  <c:v>63.434100000000001</c:v>
                </c:pt>
                <c:pt idx="2235">
                  <c:v>63.453499999999998</c:v>
                </c:pt>
                <c:pt idx="2236">
                  <c:v>63.473000000000006</c:v>
                </c:pt>
                <c:pt idx="2237">
                  <c:v>63.492400000000011</c:v>
                </c:pt>
                <c:pt idx="2238">
                  <c:v>63.511899999999997</c:v>
                </c:pt>
                <c:pt idx="2239">
                  <c:v>63.531300000000002</c:v>
                </c:pt>
                <c:pt idx="2240">
                  <c:v>63.550799999999995</c:v>
                </c:pt>
                <c:pt idx="2241">
                  <c:v>63.5702</c:v>
                </c:pt>
                <c:pt idx="2242">
                  <c:v>63.589600000000004</c:v>
                </c:pt>
                <c:pt idx="2243">
                  <c:v>63.609100000000005</c:v>
                </c:pt>
                <c:pt idx="2244">
                  <c:v>63.62850000000001</c:v>
                </c:pt>
                <c:pt idx="2245">
                  <c:v>63.648000000000003</c:v>
                </c:pt>
                <c:pt idx="2246">
                  <c:v>63.667400000000001</c:v>
                </c:pt>
                <c:pt idx="2247">
                  <c:v>63.686800000000005</c:v>
                </c:pt>
                <c:pt idx="2248">
                  <c:v>63.706300000000006</c:v>
                </c:pt>
                <c:pt idx="2249">
                  <c:v>63.72570000000001</c:v>
                </c:pt>
                <c:pt idx="2250">
                  <c:v>63.745200000000011</c:v>
                </c:pt>
                <c:pt idx="2251">
                  <c:v>63.764600000000002</c:v>
                </c:pt>
                <c:pt idx="2252">
                  <c:v>63.784100000000002</c:v>
                </c:pt>
                <c:pt idx="2253">
                  <c:v>63.8035</c:v>
                </c:pt>
                <c:pt idx="2254">
                  <c:v>63.822900000000004</c:v>
                </c:pt>
                <c:pt idx="2255">
                  <c:v>63.842400000000005</c:v>
                </c:pt>
                <c:pt idx="2256">
                  <c:v>63.861799999999995</c:v>
                </c:pt>
                <c:pt idx="2257">
                  <c:v>63.881299999999996</c:v>
                </c:pt>
                <c:pt idx="2258">
                  <c:v>63.900700000000001</c:v>
                </c:pt>
                <c:pt idx="2259">
                  <c:v>63.920200000000001</c:v>
                </c:pt>
                <c:pt idx="2260">
                  <c:v>63.939600000000006</c:v>
                </c:pt>
                <c:pt idx="2261">
                  <c:v>63.958999999999996</c:v>
                </c:pt>
                <c:pt idx="2262">
                  <c:v>63.978500000000004</c:v>
                </c:pt>
                <c:pt idx="2263">
                  <c:v>63.997900000000001</c:v>
                </c:pt>
                <c:pt idx="2264">
                  <c:v>64.017399999999995</c:v>
                </c:pt>
                <c:pt idx="2265">
                  <c:v>64.036799999999999</c:v>
                </c:pt>
                <c:pt idx="2266">
                  <c:v>64.056299999999993</c:v>
                </c:pt>
                <c:pt idx="2267">
                  <c:v>64.075699999999998</c:v>
                </c:pt>
                <c:pt idx="2268">
                  <c:v>64.095100000000002</c:v>
                </c:pt>
                <c:pt idx="2269">
                  <c:v>64.114599999999996</c:v>
                </c:pt>
                <c:pt idx="2270">
                  <c:v>64.134</c:v>
                </c:pt>
                <c:pt idx="2271">
                  <c:v>64.15349999999998</c:v>
                </c:pt>
                <c:pt idx="2272">
                  <c:v>64.172899999999984</c:v>
                </c:pt>
                <c:pt idx="2273">
                  <c:v>64.192299999999989</c:v>
                </c:pt>
                <c:pt idx="2274">
                  <c:v>64.211799999999997</c:v>
                </c:pt>
                <c:pt idx="2275">
                  <c:v>64.231200000000015</c:v>
                </c:pt>
                <c:pt idx="2276">
                  <c:v>64.250699999999995</c:v>
                </c:pt>
                <c:pt idx="2277">
                  <c:v>64.270099999999999</c:v>
                </c:pt>
                <c:pt idx="2278">
                  <c:v>64.289599999999993</c:v>
                </c:pt>
                <c:pt idx="2279">
                  <c:v>64.308999999999983</c:v>
                </c:pt>
                <c:pt idx="2280">
                  <c:v>64.328399999999988</c:v>
                </c:pt>
                <c:pt idx="2281">
                  <c:v>64.347899999999996</c:v>
                </c:pt>
                <c:pt idx="2282">
                  <c:v>64.3673</c:v>
                </c:pt>
                <c:pt idx="2283">
                  <c:v>64.38679999999998</c:v>
                </c:pt>
                <c:pt idx="2284">
                  <c:v>64.406200000000013</c:v>
                </c:pt>
                <c:pt idx="2285">
                  <c:v>64.425699999999992</c:v>
                </c:pt>
                <c:pt idx="2286">
                  <c:v>64.445099999999996</c:v>
                </c:pt>
                <c:pt idx="2287">
                  <c:v>64.464500000000015</c:v>
                </c:pt>
                <c:pt idx="2288">
                  <c:v>64.483999999999995</c:v>
                </c:pt>
                <c:pt idx="2289">
                  <c:v>64.503399999999999</c:v>
                </c:pt>
                <c:pt idx="2290">
                  <c:v>64.522899999999993</c:v>
                </c:pt>
                <c:pt idx="2291">
                  <c:v>64.542299999999997</c:v>
                </c:pt>
                <c:pt idx="2292">
                  <c:v>64.561800000000005</c:v>
                </c:pt>
                <c:pt idx="2293">
                  <c:v>64.581199999999995</c:v>
                </c:pt>
                <c:pt idx="2294">
                  <c:v>64.6006</c:v>
                </c:pt>
                <c:pt idx="2295">
                  <c:v>64.620099999999979</c:v>
                </c:pt>
                <c:pt idx="2296">
                  <c:v>64.639499999999998</c:v>
                </c:pt>
                <c:pt idx="2297">
                  <c:v>64.658999999999992</c:v>
                </c:pt>
                <c:pt idx="2298">
                  <c:v>64.678399999999968</c:v>
                </c:pt>
                <c:pt idx="2299">
                  <c:v>64.697800000000001</c:v>
                </c:pt>
                <c:pt idx="2300">
                  <c:v>64.717300000000009</c:v>
                </c:pt>
                <c:pt idx="2301">
                  <c:v>64.736700000000013</c:v>
                </c:pt>
                <c:pt idx="2302">
                  <c:v>64.756200000000007</c:v>
                </c:pt>
                <c:pt idx="2303">
                  <c:v>64.775599999999983</c:v>
                </c:pt>
                <c:pt idx="2304">
                  <c:v>64.795100000000005</c:v>
                </c:pt>
                <c:pt idx="2305">
                  <c:v>64.814499999999995</c:v>
                </c:pt>
                <c:pt idx="2306">
                  <c:v>64.8339</c:v>
                </c:pt>
                <c:pt idx="2307">
                  <c:v>64.853399999999979</c:v>
                </c:pt>
                <c:pt idx="2308">
                  <c:v>64.872799999999984</c:v>
                </c:pt>
                <c:pt idx="2309">
                  <c:v>64.892299999999992</c:v>
                </c:pt>
                <c:pt idx="2310">
                  <c:v>64.91170000000001</c:v>
                </c:pt>
                <c:pt idx="2311">
                  <c:v>64.931200000000018</c:v>
                </c:pt>
                <c:pt idx="2312">
                  <c:v>64.950599999999994</c:v>
                </c:pt>
                <c:pt idx="2313">
                  <c:v>64.97</c:v>
                </c:pt>
                <c:pt idx="2314">
                  <c:v>64.989500000000007</c:v>
                </c:pt>
                <c:pt idx="2315">
                  <c:v>65.008899999999983</c:v>
                </c:pt>
                <c:pt idx="2316">
                  <c:v>65.028399999999991</c:v>
                </c:pt>
                <c:pt idx="2317">
                  <c:v>65.047799999999995</c:v>
                </c:pt>
                <c:pt idx="2318">
                  <c:v>65.067300000000003</c:v>
                </c:pt>
                <c:pt idx="2319">
                  <c:v>65.086699999999993</c:v>
                </c:pt>
                <c:pt idx="2320">
                  <c:v>65.106099999999998</c:v>
                </c:pt>
                <c:pt idx="2321">
                  <c:v>65.125599999999991</c:v>
                </c:pt>
                <c:pt idx="2322">
                  <c:v>65.144999999999996</c:v>
                </c:pt>
                <c:pt idx="2323">
                  <c:v>65.164500000000004</c:v>
                </c:pt>
                <c:pt idx="2324">
                  <c:v>65.18389999999998</c:v>
                </c:pt>
                <c:pt idx="2325">
                  <c:v>65.203300000000013</c:v>
                </c:pt>
                <c:pt idx="2326">
                  <c:v>65.222799999999992</c:v>
                </c:pt>
                <c:pt idx="2327">
                  <c:v>65.242199999999997</c:v>
                </c:pt>
                <c:pt idx="2328">
                  <c:v>65.261700000000005</c:v>
                </c:pt>
                <c:pt idx="2329">
                  <c:v>65.281099999999995</c:v>
                </c:pt>
                <c:pt idx="2330">
                  <c:v>65.300600000000003</c:v>
                </c:pt>
                <c:pt idx="2331">
                  <c:v>65.319999999999993</c:v>
                </c:pt>
                <c:pt idx="2332">
                  <c:v>65.339399999999998</c:v>
                </c:pt>
                <c:pt idx="2333">
                  <c:v>65.358899999999991</c:v>
                </c:pt>
                <c:pt idx="2334">
                  <c:v>65.378299999999982</c:v>
                </c:pt>
                <c:pt idx="2335">
                  <c:v>65.397800000000004</c:v>
                </c:pt>
                <c:pt idx="2336">
                  <c:v>65.417200000000008</c:v>
                </c:pt>
                <c:pt idx="2337">
                  <c:v>65.436700000000002</c:v>
                </c:pt>
                <c:pt idx="2338">
                  <c:v>65.456100000000006</c:v>
                </c:pt>
                <c:pt idx="2339">
                  <c:v>65.475499999999982</c:v>
                </c:pt>
                <c:pt idx="2340">
                  <c:v>65.495000000000005</c:v>
                </c:pt>
                <c:pt idx="2341">
                  <c:v>65.514399999999995</c:v>
                </c:pt>
                <c:pt idx="2342">
                  <c:v>65.533900000000003</c:v>
                </c:pt>
                <c:pt idx="2343">
                  <c:v>65.553299999999993</c:v>
                </c:pt>
                <c:pt idx="2344">
                  <c:v>65.572799999999987</c:v>
                </c:pt>
                <c:pt idx="2345">
                  <c:v>65.592200000000005</c:v>
                </c:pt>
                <c:pt idx="2346">
                  <c:v>65.611599999999996</c:v>
                </c:pt>
                <c:pt idx="2347">
                  <c:v>65.631100000000004</c:v>
                </c:pt>
                <c:pt idx="2348">
                  <c:v>65.65049999999998</c:v>
                </c:pt>
                <c:pt idx="2349">
                  <c:v>65.669999999999987</c:v>
                </c:pt>
                <c:pt idx="2350">
                  <c:v>65.689399999999992</c:v>
                </c:pt>
                <c:pt idx="2351">
                  <c:v>65.708799999999982</c:v>
                </c:pt>
                <c:pt idx="2352">
                  <c:v>65.72829999999999</c:v>
                </c:pt>
                <c:pt idx="2353">
                  <c:v>65.747700000000009</c:v>
                </c:pt>
                <c:pt idx="2354">
                  <c:v>65.767200000000017</c:v>
                </c:pt>
                <c:pt idx="2355">
                  <c:v>65.786600000000007</c:v>
                </c:pt>
                <c:pt idx="2356">
                  <c:v>65.806100000000001</c:v>
                </c:pt>
                <c:pt idx="2357">
                  <c:v>65.825499999999991</c:v>
                </c:pt>
                <c:pt idx="2358">
                  <c:v>65.844899999999996</c:v>
                </c:pt>
                <c:pt idx="2359">
                  <c:v>65.864400000000003</c:v>
                </c:pt>
                <c:pt idx="2360">
                  <c:v>65.883799999999979</c:v>
                </c:pt>
                <c:pt idx="2361">
                  <c:v>65.903300000000002</c:v>
                </c:pt>
                <c:pt idx="2362">
                  <c:v>65.922699999999992</c:v>
                </c:pt>
                <c:pt idx="2363">
                  <c:v>65.942200000000014</c:v>
                </c:pt>
                <c:pt idx="2364">
                  <c:v>65.961600000000018</c:v>
                </c:pt>
                <c:pt idx="2365">
                  <c:v>65.980999999999995</c:v>
                </c:pt>
                <c:pt idx="2366">
                  <c:v>66.000500000000002</c:v>
                </c:pt>
                <c:pt idx="2367">
                  <c:v>66.019900000000007</c:v>
                </c:pt>
                <c:pt idx="2368">
                  <c:v>66.039400000000001</c:v>
                </c:pt>
                <c:pt idx="2369">
                  <c:v>66.058799999999991</c:v>
                </c:pt>
                <c:pt idx="2370">
                  <c:v>66.078299999999999</c:v>
                </c:pt>
                <c:pt idx="2371">
                  <c:v>66.097700000000003</c:v>
                </c:pt>
                <c:pt idx="2372">
                  <c:v>66.117099999999994</c:v>
                </c:pt>
                <c:pt idx="2373">
                  <c:v>66.136600000000001</c:v>
                </c:pt>
                <c:pt idx="2374">
                  <c:v>66.155999999999992</c:v>
                </c:pt>
                <c:pt idx="2375">
                  <c:v>66.175499999999985</c:v>
                </c:pt>
                <c:pt idx="2376">
                  <c:v>66.194900000000004</c:v>
                </c:pt>
                <c:pt idx="2377">
                  <c:v>66.214300000000009</c:v>
                </c:pt>
                <c:pt idx="2378">
                  <c:v>66.233800000000002</c:v>
                </c:pt>
                <c:pt idx="2379">
                  <c:v>66.253200000000007</c:v>
                </c:pt>
                <c:pt idx="2380">
                  <c:v>66.272699999999986</c:v>
                </c:pt>
                <c:pt idx="2381">
                  <c:v>66.292100000000005</c:v>
                </c:pt>
                <c:pt idx="2382">
                  <c:v>66.311600000000013</c:v>
                </c:pt>
                <c:pt idx="2383">
                  <c:v>66.331000000000003</c:v>
                </c:pt>
                <c:pt idx="2384">
                  <c:v>66.350399999999979</c:v>
                </c:pt>
                <c:pt idx="2385">
                  <c:v>66.369900000000001</c:v>
                </c:pt>
                <c:pt idx="2386">
                  <c:v>66.389299999999992</c:v>
                </c:pt>
                <c:pt idx="2387">
                  <c:v>66.408799999999999</c:v>
                </c:pt>
                <c:pt idx="2388">
                  <c:v>66.428200000000004</c:v>
                </c:pt>
                <c:pt idx="2389">
                  <c:v>66.447700000000026</c:v>
                </c:pt>
                <c:pt idx="2390">
                  <c:v>66.467100000000016</c:v>
                </c:pt>
                <c:pt idx="2391">
                  <c:v>66.486500000000007</c:v>
                </c:pt>
                <c:pt idx="2392">
                  <c:v>66.506</c:v>
                </c:pt>
                <c:pt idx="2393">
                  <c:v>66.525399999999991</c:v>
                </c:pt>
                <c:pt idx="2394">
                  <c:v>66.544900000000013</c:v>
                </c:pt>
                <c:pt idx="2395">
                  <c:v>66.564300000000003</c:v>
                </c:pt>
                <c:pt idx="2396">
                  <c:v>66.583799999999982</c:v>
                </c:pt>
                <c:pt idx="2397">
                  <c:v>66.603200000000001</c:v>
                </c:pt>
                <c:pt idx="2398">
                  <c:v>66.622599999999991</c:v>
                </c:pt>
                <c:pt idx="2399">
                  <c:v>66.642099999999999</c:v>
                </c:pt>
                <c:pt idx="2400">
                  <c:v>66.661500000000004</c:v>
                </c:pt>
                <c:pt idx="2401">
                  <c:v>66.680999999999983</c:v>
                </c:pt>
                <c:pt idx="2402">
                  <c:v>66.700400000000002</c:v>
                </c:pt>
                <c:pt idx="2403">
                  <c:v>66.719800000000006</c:v>
                </c:pt>
                <c:pt idx="2404">
                  <c:v>66.7393</c:v>
                </c:pt>
                <c:pt idx="2405">
                  <c:v>66.75869999999999</c:v>
                </c:pt>
                <c:pt idx="2406">
                  <c:v>66.778199999999998</c:v>
                </c:pt>
                <c:pt idx="2407">
                  <c:v>66.797600000000017</c:v>
                </c:pt>
                <c:pt idx="2408">
                  <c:v>66.817099999999996</c:v>
                </c:pt>
                <c:pt idx="2409">
                  <c:v>66.836500000000001</c:v>
                </c:pt>
                <c:pt idx="2410">
                  <c:v>66.855899999999991</c:v>
                </c:pt>
                <c:pt idx="2411">
                  <c:v>66.875399999999985</c:v>
                </c:pt>
                <c:pt idx="2412">
                  <c:v>66.894800000000004</c:v>
                </c:pt>
                <c:pt idx="2413">
                  <c:v>66.914300000000011</c:v>
                </c:pt>
                <c:pt idx="2414">
                  <c:v>66.933700000000002</c:v>
                </c:pt>
                <c:pt idx="2415">
                  <c:v>66.953199999999995</c:v>
                </c:pt>
                <c:pt idx="2416">
                  <c:v>66.9726</c:v>
                </c:pt>
                <c:pt idx="2417">
                  <c:v>66.992000000000004</c:v>
                </c:pt>
                <c:pt idx="2418">
                  <c:v>67.011500000000012</c:v>
                </c:pt>
                <c:pt idx="2419">
                  <c:v>67.030900000000003</c:v>
                </c:pt>
                <c:pt idx="2420">
                  <c:v>67.050399999999982</c:v>
                </c:pt>
                <c:pt idx="2421">
                  <c:v>67.069800000000001</c:v>
                </c:pt>
                <c:pt idx="2422">
                  <c:v>67.089299999999994</c:v>
                </c:pt>
                <c:pt idx="2423">
                  <c:v>67.108699999999999</c:v>
                </c:pt>
                <c:pt idx="2424">
                  <c:v>67.128099999999989</c:v>
                </c:pt>
                <c:pt idx="2425">
                  <c:v>67.147599999999997</c:v>
                </c:pt>
                <c:pt idx="2426">
                  <c:v>67.167000000000002</c:v>
                </c:pt>
                <c:pt idx="2427">
                  <c:v>67.186499999999981</c:v>
                </c:pt>
                <c:pt idx="2428">
                  <c:v>67.2059</c:v>
                </c:pt>
                <c:pt idx="2429">
                  <c:v>67.22529999999999</c:v>
                </c:pt>
                <c:pt idx="2430">
                  <c:v>67.244800000000012</c:v>
                </c:pt>
                <c:pt idx="2431">
                  <c:v>67.264200000000017</c:v>
                </c:pt>
                <c:pt idx="2432">
                  <c:v>67.283699999999996</c:v>
                </c:pt>
                <c:pt idx="2433">
                  <c:v>67.303100000000001</c:v>
                </c:pt>
                <c:pt idx="2434">
                  <c:v>67.32259999999998</c:v>
                </c:pt>
                <c:pt idx="2435">
                  <c:v>67.342000000000013</c:v>
                </c:pt>
                <c:pt idx="2436">
                  <c:v>67.361400000000003</c:v>
                </c:pt>
                <c:pt idx="2437">
                  <c:v>67.380899999999983</c:v>
                </c:pt>
                <c:pt idx="2438">
                  <c:v>67.400300000000001</c:v>
                </c:pt>
                <c:pt idx="2439">
                  <c:v>67.419799999999995</c:v>
                </c:pt>
                <c:pt idx="2440">
                  <c:v>67.439200000000014</c:v>
                </c:pt>
                <c:pt idx="2441">
                  <c:v>67.458699999999993</c:v>
                </c:pt>
                <c:pt idx="2442">
                  <c:v>67.478099999999998</c:v>
                </c:pt>
                <c:pt idx="2443">
                  <c:v>67.497500000000016</c:v>
                </c:pt>
                <c:pt idx="2444">
                  <c:v>67.516999999999996</c:v>
                </c:pt>
                <c:pt idx="2445">
                  <c:v>67.5364</c:v>
                </c:pt>
                <c:pt idx="2446">
                  <c:v>67.55589999999998</c:v>
                </c:pt>
                <c:pt idx="2447">
                  <c:v>67.575299999999999</c:v>
                </c:pt>
                <c:pt idx="2448">
                  <c:v>67.594800000000006</c:v>
                </c:pt>
                <c:pt idx="2449">
                  <c:v>67.614199999999997</c:v>
                </c:pt>
                <c:pt idx="2450">
                  <c:v>67.633600000000001</c:v>
                </c:pt>
                <c:pt idx="2451">
                  <c:v>67.653099999999981</c:v>
                </c:pt>
                <c:pt idx="2452">
                  <c:v>67.672499999999985</c:v>
                </c:pt>
                <c:pt idx="2453">
                  <c:v>67.691999999999993</c:v>
                </c:pt>
                <c:pt idx="2454">
                  <c:v>67.711400000000012</c:v>
                </c:pt>
                <c:pt idx="2455">
                  <c:v>67.730800000000002</c:v>
                </c:pt>
                <c:pt idx="2456">
                  <c:v>67.750299999999996</c:v>
                </c:pt>
                <c:pt idx="2457">
                  <c:v>67.7697</c:v>
                </c:pt>
                <c:pt idx="2458">
                  <c:v>67.789199999999994</c:v>
                </c:pt>
                <c:pt idx="2459">
                  <c:v>67.808599999999998</c:v>
                </c:pt>
                <c:pt idx="2460">
                  <c:v>67.828099999999992</c:v>
                </c:pt>
                <c:pt idx="2461">
                  <c:v>67.847499999999997</c:v>
                </c:pt>
                <c:pt idx="2462">
                  <c:v>67.866900000000001</c:v>
                </c:pt>
                <c:pt idx="2463">
                  <c:v>67.886399999999981</c:v>
                </c:pt>
                <c:pt idx="2464">
                  <c:v>67.905799999999999</c:v>
                </c:pt>
                <c:pt idx="2465">
                  <c:v>67.925299999999993</c:v>
                </c:pt>
                <c:pt idx="2466">
                  <c:v>67.944700000000012</c:v>
                </c:pt>
                <c:pt idx="2467">
                  <c:v>67.964200000000019</c:v>
                </c:pt>
                <c:pt idx="2468">
                  <c:v>67.983599999999996</c:v>
                </c:pt>
                <c:pt idx="2469">
                  <c:v>68.003</c:v>
                </c:pt>
                <c:pt idx="2470">
                  <c:v>68.02249999999998</c:v>
                </c:pt>
                <c:pt idx="2471">
                  <c:v>68.041900000000012</c:v>
                </c:pt>
                <c:pt idx="2472">
                  <c:v>68.061400000000006</c:v>
                </c:pt>
                <c:pt idx="2473">
                  <c:v>68.080799999999982</c:v>
                </c:pt>
                <c:pt idx="2474">
                  <c:v>68.10029999999999</c:v>
                </c:pt>
                <c:pt idx="2475">
                  <c:v>68.119699999999995</c:v>
                </c:pt>
                <c:pt idx="2476">
                  <c:v>68.139099999999999</c:v>
                </c:pt>
                <c:pt idx="2477">
                  <c:v>68.158599999999993</c:v>
                </c:pt>
                <c:pt idx="2478">
                  <c:v>68.177999999999983</c:v>
                </c:pt>
                <c:pt idx="2479">
                  <c:v>68.197500000000005</c:v>
                </c:pt>
                <c:pt idx="2480">
                  <c:v>68.216899999999995</c:v>
                </c:pt>
                <c:pt idx="2481">
                  <c:v>68.2363</c:v>
                </c:pt>
                <c:pt idx="2482">
                  <c:v>68.255799999999979</c:v>
                </c:pt>
                <c:pt idx="2483">
                  <c:v>68.275199999999998</c:v>
                </c:pt>
                <c:pt idx="2484">
                  <c:v>68.294700000000006</c:v>
                </c:pt>
                <c:pt idx="2485">
                  <c:v>68.314099999999996</c:v>
                </c:pt>
                <c:pt idx="2486">
                  <c:v>68.333600000000004</c:v>
                </c:pt>
                <c:pt idx="2487">
                  <c:v>68.35299999999998</c:v>
                </c:pt>
                <c:pt idx="2488">
                  <c:v>68.372399999999985</c:v>
                </c:pt>
                <c:pt idx="2489">
                  <c:v>68.391900000000007</c:v>
                </c:pt>
                <c:pt idx="2490">
                  <c:v>68.411300000000011</c:v>
                </c:pt>
                <c:pt idx="2491">
                  <c:v>68.430800000000005</c:v>
                </c:pt>
                <c:pt idx="2492">
                  <c:v>68.450199999999995</c:v>
                </c:pt>
                <c:pt idx="2493">
                  <c:v>68.469700000000003</c:v>
                </c:pt>
                <c:pt idx="2494">
                  <c:v>68.489099999999993</c:v>
                </c:pt>
                <c:pt idx="2495">
                  <c:v>68.508499999999998</c:v>
                </c:pt>
                <c:pt idx="2496">
                  <c:v>68.527999999999992</c:v>
                </c:pt>
                <c:pt idx="2497">
                  <c:v>68.547399999999996</c:v>
                </c:pt>
                <c:pt idx="2498">
                  <c:v>68.566900000000004</c:v>
                </c:pt>
                <c:pt idx="2499">
                  <c:v>68.586299999999994</c:v>
                </c:pt>
                <c:pt idx="2500">
                  <c:v>68.605799999999988</c:v>
                </c:pt>
                <c:pt idx="2501">
                  <c:v>68.625199999999992</c:v>
                </c:pt>
                <c:pt idx="2502">
                  <c:v>68.644599999999997</c:v>
                </c:pt>
                <c:pt idx="2503">
                  <c:v>68.664100000000005</c:v>
                </c:pt>
                <c:pt idx="2504">
                  <c:v>68.683499999999981</c:v>
                </c:pt>
                <c:pt idx="2505">
                  <c:v>68.703000000000003</c:v>
                </c:pt>
                <c:pt idx="2506">
                  <c:v>68.722399999999979</c:v>
                </c:pt>
                <c:pt idx="2507">
                  <c:v>68.741800000000012</c:v>
                </c:pt>
                <c:pt idx="2508">
                  <c:v>68.761300000000006</c:v>
                </c:pt>
                <c:pt idx="2509">
                  <c:v>68.780699999999996</c:v>
                </c:pt>
                <c:pt idx="2510">
                  <c:v>68.800200000000004</c:v>
                </c:pt>
                <c:pt idx="2511">
                  <c:v>68.819599999999994</c:v>
                </c:pt>
                <c:pt idx="2512">
                  <c:v>68.839100000000002</c:v>
                </c:pt>
                <c:pt idx="2513">
                  <c:v>68.858499999999992</c:v>
                </c:pt>
                <c:pt idx="2514">
                  <c:v>68.877899999999983</c:v>
                </c:pt>
                <c:pt idx="2515">
                  <c:v>68.897400000000005</c:v>
                </c:pt>
                <c:pt idx="2516">
                  <c:v>68.916799999999995</c:v>
                </c:pt>
                <c:pt idx="2517">
                  <c:v>68.936300000000003</c:v>
                </c:pt>
                <c:pt idx="2518">
                  <c:v>68.955699999999993</c:v>
                </c:pt>
                <c:pt idx="2519">
                  <c:v>68.975200000000001</c:v>
                </c:pt>
                <c:pt idx="2520">
                  <c:v>68.99460000000002</c:v>
                </c:pt>
                <c:pt idx="2521">
                  <c:v>69.013999999999996</c:v>
                </c:pt>
                <c:pt idx="2522">
                  <c:v>69.033500000000004</c:v>
                </c:pt>
                <c:pt idx="2523">
                  <c:v>69.05289999999998</c:v>
                </c:pt>
                <c:pt idx="2524">
                  <c:v>69.072399999999988</c:v>
                </c:pt>
                <c:pt idx="2525">
                  <c:v>69.091800000000006</c:v>
                </c:pt>
                <c:pt idx="2526">
                  <c:v>69.111199999999997</c:v>
                </c:pt>
                <c:pt idx="2527">
                  <c:v>69.13069999999999</c:v>
                </c:pt>
                <c:pt idx="2528">
                  <c:v>69.150099999999981</c:v>
                </c:pt>
                <c:pt idx="2529">
                  <c:v>69.169600000000003</c:v>
                </c:pt>
                <c:pt idx="2530">
                  <c:v>69.188999999999979</c:v>
                </c:pt>
                <c:pt idx="2531">
                  <c:v>69.208500000000001</c:v>
                </c:pt>
                <c:pt idx="2532">
                  <c:v>69.227900000000005</c:v>
                </c:pt>
                <c:pt idx="2533">
                  <c:v>69.24730000000001</c:v>
                </c:pt>
                <c:pt idx="2534">
                  <c:v>69.266800000000003</c:v>
                </c:pt>
                <c:pt idx="2535">
                  <c:v>69.286199999999994</c:v>
                </c:pt>
                <c:pt idx="2536">
                  <c:v>69.305699999999987</c:v>
                </c:pt>
                <c:pt idx="2537">
                  <c:v>69.325099999999992</c:v>
                </c:pt>
                <c:pt idx="2538">
                  <c:v>69.344600000000014</c:v>
                </c:pt>
                <c:pt idx="2539">
                  <c:v>69.364000000000004</c:v>
                </c:pt>
                <c:pt idx="2540">
                  <c:v>69.38339999999998</c:v>
                </c:pt>
                <c:pt idx="2541">
                  <c:v>69.402900000000002</c:v>
                </c:pt>
                <c:pt idx="2542">
                  <c:v>69.422299999999993</c:v>
                </c:pt>
                <c:pt idx="2543">
                  <c:v>69.441800000000015</c:v>
                </c:pt>
                <c:pt idx="2544">
                  <c:v>69.461200000000019</c:v>
                </c:pt>
                <c:pt idx="2545">
                  <c:v>69.480700000000013</c:v>
                </c:pt>
                <c:pt idx="2546">
                  <c:v>69.500100000000003</c:v>
                </c:pt>
                <c:pt idx="2547">
                  <c:v>69.519499999999994</c:v>
                </c:pt>
                <c:pt idx="2548">
                  <c:v>69.539000000000001</c:v>
                </c:pt>
                <c:pt idx="2549">
                  <c:v>69.558399999999992</c:v>
                </c:pt>
                <c:pt idx="2550">
                  <c:v>69.5779</c:v>
                </c:pt>
                <c:pt idx="2551">
                  <c:v>69.597300000000004</c:v>
                </c:pt>
                <c:pt idx="2552">
                  <c:v>69.616699999999994</c:v>
                </c:pt>
                <c:pt idx="2553">
                  <c:v>69.636200000000002</c:v>
                </c:pt>
                <c:pt idx="2554">
                  <c:v>69.655599999999993</c:v>
                </c:pt>
                <c:pt idx="2555">
                  <c:v>69.675099999999986</c:v>
                </c:pt>
                <c:pt idx="2556">
                  <c:v>69.694500000000005</c:v>
                </c:pt>
                <c:pt idx="2557">
                  <c:v>69.714000000000013</c:v>
                </c:pt>
                <c:pt idx="2558">
                  <c:v>69.733400000000003</c:v>
                </c:pt>
                <c:pt idx="2559">
                  <c:v>69.752799999999979</c:v>
                </c:pt>
                <c:pt idx="2560">
                  <c:v>69.772299999999987</c:v>
                </c:pt>
                <c:pt idx="2561">
                  <c:v>69.791700000000006</c:v>
                </c:pt>
                <c:pt idx="2562">
                  <c:v>69.811200000000014</c:v>
                </c:pt>
                <c:pt idx="2563">
                  <c:v>69.830600000000004</c:v>
                </c:pt>
                <c:pt idx="2564">
                  <c:v>69.850099999999998</c:v>
                </c:pt>
                <c:pt idx="2565">
                  <c:v>69.869500000000002</c:v>
                </c:pt>
                <c:pt idx="2566">
                  <c:v>69.888899999999992</c:v>
                </c:pt>
                <c:pt idx="2567">
                  <c:v>69.9084</c:v>
                </c:pt>
                <c:pt idx="2568">
                  <c:v>69.927800000000005</c:v>
                </c:pt>
                <c:pt idx="2569">
                  <c:v>69.947300000000027</c:v>
                </c:pt>
                <c:pt idx="2570">
                  <c:v>69.966700000000003</c:v>
                </c:pt>
                <c:pt idx="2571">
                  <c:v>69.986199999999997</c:v>
                </c:pt>
                <c:pt idx="2572">
                  <c:v>70.005600000000001</c:v>
                </c:pt>
                <c:pt idx="2573">
                  <c:v>70.024999999999991</c:v>
                </c:pt>
                <c:pt idx="2574">
                  <c:v>70.044500000000014</c:v>
                </c:pt>
                <c:pt idx="2575">
                  <c:v>70.063900000000004</c:v>
                </c:pt>
                <c:pt idx="2576">
                  <c:v>70.083399999999983</c:v>
                </c:pt>
                <c:pt idx="2577">
                  <c:v>70.102799999999988</c:v>
                </c:pt>
                <c:pt idx="2578">
                  <c:v>70.122199999999992</c:v>
                </c:pt>
                <c:pt idx="2579">
                  <c:v>70.1417</c:v>
                </c:pt>
                <c:pt idx="2580">
                  <c:v>70.161100000000005</c:v>
                </c:pt>
                <c:pt idx="2581">
                  <c:v>70.180599999999998</c:v>
                </c:pt>
                <c:pt idx="2582">
                  <c:v>70.2</c:v>
                </c:pt>
                <c:pt idx="2583">
                  <c:v>70.219499999999996</c:v>
                </c:pt>
                <c:pt idx="2584">
                  <c:v>70.238900000000001</c:v>
                </c:pt>
                <c:pt idx="2585">
                  <c:v>70.258299999999991</c:v>
                </c:pt>
                <c:pt idx="2586">
                  <c:v>70.277799999999999</c:v>
                </c:pt>
                <c:pt idx="2587">
                  <c:v>70.297200000000018</c:v>
                </c:pt>
                <c:pt idx="2588">
                  <c:v>70.316699999999997</c:v>
                </c:pt>
                <c:pt idx="2589">
                  <c:v>70.336100000000002</c:v>
                </c:pt>
                <c:pt idx="2590">
                  <c:v>70.355599999999981</c:v>
                </c:pt>
                <c:pt idx="2591">
                  <c:v>70.374999999999986</c:v>
                </c:pt>
                <c:pt idx="2592">
                  <c:v>70.394400000000005</c:v>
                </c:pt>
                <c:pt idx="2593">
                  <c:v>70.413900000000012</c:v>
                </c:pt>
                <c:pt idx="2594">
                  <c:v>70.433300000000003</c:v>
                </c:pt>
                <c:pt idx="2595">
                  <c:v>70.452799999999982</c:v>
                </c:pt>
                <c:pt idx="2596">
                  <c:v>70.472200000000001</c:v>
                </c:pt>
                <c:pt idx="2597">
                  <c:v>70.491700000000009</c:v>
                </c:pt>
                <c:pt idx="2598">
                  <c:v>70.511100000000013</c:v>
                </c:pt>
                <c:pt idx="2599">
                  <c:v>70.530500000000004</c:v>
                </c:pt>
                <c:pt idx="2600">
                  <c:v>70.55</c:v>
                </c:pt>
                <c:pt idx="2601">
                  <c:v>70.569400000000002</c:v>
                </c:pt>
                <c:pt idx="2602">
                  <c:v>70.588899999999981</c:v>
                </c:pt>
                <c:pt idx="2603">
                  <c:v>70.608299999999986</c:v>
                </c:pt>
                <c:pt idx="2604">
                  <c:v>70.62769999999999</c:v>
                </c:pt>
                <c:pt idx="2605">
                  <c:v>70.647200000000012</c:v>
                </c:pt>
                <c:pt idx="2606">
                  <c:v>70.666600000000003</c:v>
                </c:pt>
                <c:pt idx="2607">
                  <c:v>70.686099999999982</c:v>
                </c:pt>
                <c:pt idx="2608">
                  <c:v>70.705500000000001</c:v>
                </c:pt>
                <c:pt idx="2609">
                  <c:v>70.724999999999994</c:v>
                </c:pt>
                <c:pt idx="2610">
                  <c:v>70.744400000000013</c:v>
                </c:pt>
                <c:pt idx="2611">
                  <c:v>70.763800000000003</c:v>
                </c:pt>
                <c:pt idx="2612">
                  <c:v>70.783299999999997</c:v>
                </c:pt>
                <c:pt idx="2613">
                  <c:v>70.802699999999987</c:v>
                </c:pt>
                <c:pt idx="2614">
                  <c:v>70.822199999999981</c:v>
                </c:pt>
                <c:pt idx="2615">
                  <c:v>70.841600000000014</c:v>
                </c:pt>
                <c:pt idx="2616">
                  <c:v>70.861099999999993</c:v>
                </c:pt>
                <c:pt idx="2617">
                  <c:v>70.880499999999998</c:v>
                </c:pt>
                <c:pt idx="2618">
                  <c:v>70.899900000000002</c:v>
                </c:pt>
                <c:pt idx="2619">
                  <c:v>70.919399999999996</c:v>
                </c:pt>
                <c:pt idx="2620">
                  <c:v>70.938800000000001</c:v>
                </c:pt>
                <c:pt idx="2621">
                  <c:v>70.958299999999994</c:v>
                </c:pt>
                <c:pt idx="2622">
                  <c:v>70.977700000000013</c:v>
                </c:pt>
                <c:pt idx="2623">
                  <c:v>70.997200000000021</c:v>
                </c:pt>
                <c:pt idx="2624">
                  <c:v>71.016599999999997</c:v>
                </c:pt>
                <c:pt idx="2625">
                  <c:v>71.036000000000001</c:v>
                </c:pt>
                <c:pt idx="2626">
                  <c:v>71.055499999999981</c:v>
                </c:pt>
                <c:pt idx="2627">
                  <c:v>71.0749</c:v>
                </c:pt>
                <c:pt idx="2628">
                  <c:v>71.094399999999993</c:v>
                </c:pt>
                <c:pt idx="2629">
                  <c:v>71.113799999999998</c:v>
                </c:pt>
                <c:pt idx="2630">
                  <c:v>71.133200000000002</c:v>
                </c:pt>
                <c:pt idx="2631">
                  <c:v>71.152699999999982</c:v>
                </c:pt>
                <c:pt idx="2632">
                  <c:v>71.172099999999986</c:v>
                </c:pt>
                <c:pt idx="2633">
                  <c:v>71.191599999999994</c:v>
                </c:pt>
                <c:pt idx="2634">
                  <c:v>71.211000000000013</c:v>
                </c:pt>
                <c:pt idx="2635">
                  <c:v>71.230500000000006</c:v>
                </c:pt>
                <c:pt idx="2636">
                  <c:v>71.249899999999997</c:v>
                </c:pt>
                <c:pt idx="2637">
                  <c:v>71.269300000000001</c:v>
                </c:pt>
                <c:pt idx="2638">
                  <c:v>71.288799999999981</c:v>
                </c:pt>
                <c:pt idx="2639">
                  <c:v>71.308199999999999</c:v>
                </c:pt>
                <c:pt idx="2640">
                  <c:v>71.327699999999993</c:v>
                </c:pt>
                <c:pt idx="2641">
                  <c:v>71.347100000000012</c:v>
                </c:pt>
                <c:pt idx="2642">
                  <c:v>71.366600000000005</c:v>
                </c:pt>
                <c:pt idx="2643">
                  <c:v>71.385999999999981</c:v>
                </c:pt>
                <c:pt idx="2644">
                  <c:v>71.4054</c:v>
                </c:pt>
                <c:pt idx="2645">
                  <c:v>71.424899999999994</c:v>
                </c:pt>
                <c:pt idx="2646">
                  <c:v>71.444300000000027</c:v>
                </c:pt>
                <c:pt idx="2647">
                  <c:v>71.463800000000006</c:v>
                </c:pt>
                <c:pt idx="2648">
                  <c:v>71.483199999999997</c:v>
                </c:pt>
                <c:pt idx="2649">
                  <c:v>71.50269999999999</c:v>
                </c:pt>
                <c:pt idx="2650">
                  <c:v>71.52209999999998</c:v>
                </c:pt>
                <c:pt idx="2651">
                  <c:v>71.541500000000013</c:v>
                </c:pt>
                <c:pt idx="2652">
                  <c:v>71.561000000000007</c:v>
                </c:pt>
                <c:pt idx="2653">
                  <c:v>71.580399999999983</c:v>
                </c:pt>
                <c:pt idx="2654">
                  <c:v>71.599900000000005</c:v>
                </c:pt>
                <c:pt idx="2655">
                  <c:v>71.619299999999996</c:v>
                </c:pt>
                <c:pt idx="2656">
                  <c:v>71.638699999999986</c:v>
                </c:pt>
                <c:pt idx="2657">
                  <c:v>71.658199999999979</c:v>
                </c:pt>
                <c:pt idx="2658">
                  <c:v>71.677599999999998</c:v>
                </c:pt>
                <c:pt idx="2659">
                  <c:v>71.697100000000006</c:v>
                </c:pt>
                <c:pt idx="2660">
                  <c:v>71.716499999999996</c:v>
                </c:pt>
                <c:pt idx="2661">
                  <c:v>71.736000000000004</c:v>
                </c:pt>
                <c:pt idx="2662">
                  <c:v>71.75539999999998</c:v>
                </c:pt>
                <c:pt idx="2663">
                  <c:v>71.774799999999999</c:v>
                </c:pt>
                <c:pt idx="2664">
                  <c:v>71.794300000000007</c:v>
                </c:pt>
                <c:pt idx="2665">
                  <c:v>71.813699999999997</c:v>
                </c:pt>
                <c:pt idx="2666">
                  <c:v>71.833200000000005</c:v>
                </c:pt>
                <c:pt idx="2667">
                  <c:v>71.852599999999981</c:v>
                </c:pt>
                <c:pt idx="2668">
                  <c:v>71.872099999999989</c:v>
                </c:pt>
                <c:pt idx="2669">
                  <c:v>71.891499999999994</c:v>
                </c:pt>
                <c:pt idx="2670">
                  <c:v>71.910900000000012</c:v>
                </c:pt>
                <c:pt idx="2671">
                  <c:v>71.930400000000006</c:v>
                </c:pt>
                <c:pt idx="2672">
                  <c:v>71.949799999999996</c:v>
                </c:pt>
                <c:pt idx="2673">
                  <c:v>71.969300000000004</c:v>
                </c:pt>
                <c:pt idx="2674">
                  <c:v>71.988699999999994</c:v>
                </c:pt>
                <c:pt idx="2675">
                  <c:v>72.008200000000002</c:v>
                </c:pt>
                <c:pt idx="2676">
                  <c:v>72.027600000000007</c:v>
                </c:pt>
                <c:pt idx="2677">
                  <c:v>72.046999999999997</c:v>
                </c:pt>
                <c:pt idx="2678">
                  <c:v>72.066500000000005</c:v>
                </c:pt>
                <c:pt idx="2679">
                  <c:v>72.085899999999981</c:v>
                </c:pt>
                <c:pt idx="2680">
                  <c:v>72.105399999999989</c:v>
                </c:pt>
                <c:pt idx="2681">
                  <c:v>72.124799999999979</c:v>
                </c:pt>
                <c:pt idx="2682">
                  <c:v>72.144200000000012</c:v>
                </c:pt>
                <c:pt idx="2683">
                  <c:v>72.163699999999992</c:v>
                </c:pt>
                <c:pt idx="2684">
                  <c:v>72.183099999999982</c:v>
                </c:pt>
                <c:pt idx="2685">
                  <c:v>72.202600000000004</c:v>
                </c:pt>
                <c:pt idx="2686">
                  <c:v>72.221999999999994</c:v>
                </c:pt>
                <c:pt idx="2687">
                  <c:v>72.241500000000016</c:v>
                </c:pt>
                <c:pt idx="2688">
                  <c:v>72.260900000000007</c:v>
                </c:pt>
                <c:pt idx="2689">
                  <c:v>72.280299999999997</c:v>
                </c:pt>
                <c:pt idx="2690">
                  <c:v>72.299800000000005</c:v>
                </c:pt>
                <c:pt idx="2691">
                  <c:v>72.319199999999995</c:v>
                </c:pt>
                <c:pt idx="2692">
                  <c:v>72.338699999999989</c:v>
                </c:pt>
                <c:pt idx="2693">
                  <c:v>72.358099999999979</c:v>
                </c:pt>
                <c:pt idx="2694">
                  <c:v>72.377600000000001</c:v>
                </c:pt>
                <c:pt idx="2695">
                  <c:v>72.397000000000006</c:v>
                </c:pt>
                <c:pt idx="2696">
                  <c:v>72.416399999999996</c:v>
                </c:pt>
                <c:pt idx="2697">
                  <c:v>72.435900000000004</c:v>
                </c:pt>
                <c:pt idx="2698">
                  <c:v>72.455299999999994</c:v>
                </c:pt>
                <c:pt idx="2699">
                  <c:v>72.474800000000002</c:v>
                </c:pt>
                <c:pt idx="2700">
                  <c:v>72.494200000000021</c:v>
                </c:pt>
                <c:pt idx="2701">
                  <c:v>72.5137</c:v>
                </c:pt>
                <c:pt idx="2702">
                  <c:v>72.533100000000005</c:v>
                </c:pt>
                <c:pt idx="2703">
                  <c:v>72.552499999999981</c:v>
                </c:pt>
                <c:pt idx="2704">
                  <c:v>72.571999999999989</c:v>
                </c:pt>
                <c:pt idx="2705">
                  <c:v>72.591399999999993</c:v>
                </c:pt>
                <c:pt idx="2706">
                  <c:v>72.610900000000001</c:v>
                </c:pt>
                <c:pt idx="2707">
                  <c:v>72.630299999999991</c:v>
                </c:pt>
                <c:pt idx="2708">
                  <c:v>72.649699999999996</c:v>
                </c:pt>
                <c:pt idx="2709">
                  <c:v>72.669200000000004</c:v>
                </c:pt>
                <c:pt idx="2710">
                  <c:v>72.68859999999998</c:v>
                </c:pt>
                <c:pt idx="2711">
                  <c:v>72.708100000000002</c:v>
                </c:pt>
                <c:pt idx="2712">
                  <c:v>72.727500000000006</c:v>
                </c:pt>
                <c:pt idx="2713">
                  <c:v>72.747000000000014</c:v>
                </c:pt>
                <c:pt idx="2714">
                  <c:v>72.766400000000004</c:v>
                </c:pt>
                <c:pt idx="2715">
                  <c:v>72.785799999999981</c:v>
                </c:pt>
                <c:pt idx="2716">
                  <c:v>72.805299999999988</c:v>
                </c:pt>
                <c:pt idx="2717">
                  <c:v>72.824699999999993</c:v>
                </c:pt>
                <c:pt idx="2718">
                  <c:v>72.844200000000015</c:v>
                </c:pt>
                <c:pt idx="2719">
                  <c:v>72.863600000000005</c:v>
                </c:pt>
                <c:pt idx="2720">
                  <c:v>72.883099999999999</c:v>
                </c:pt>
                <c:pt idx="2721">
                  <c:v>72.902500000000003</c:v>
                </c:pt>
                <c:pt idx="2722">
                  <c:v>72.921899999999994</c:v>
                </c:pt>
                <c:pt idx="2723">
                  <c:v>72.941400000000016</c:v>
                </c:pt>
                <c:pt idx="2724">
                  <c:v>72.960800000000006</c:v>
                </c:pt>
                <c:pt idx="2725">
                  <c:v>72.9803</c:v>
                </c:pt>
                <c:pt idx="2726">
                  <c:v>72.999700000000004</c:v>
                </c:pt>
                <c:pt idx="2727">
                  <c:v>73.019200000000012</c:v>
                </c:pt>
                <c:pt idx="2728">
                  <c:v>73.038600000000002</c:v>
                </c:pt>
                <c:pt idx="2729">
                  <c:v>73.057999999999993</c:v>
                </c:pt>
                <c:pt idx="2730">
                  <c:v>73.077500000000001</c:v>
                </c:pt>
                <c:pt idx="2731">
                  <c:v>73.096900000000005</c:v>
                </c:pt>
                <c:pt idx="2732">
                  <c:v>73.116399999999999</c:v>
                </c:pt>
                <c:pt idx="2733">
                  <c:v>73.135799999999989</c:v>
                </c:pt>
                <c:pt idx="2734">
                  <c:v>73.155199999999979</c:v>
                </c:pt>
                <c:pt idx="2735">
                  <c:v>73.174699999999987</c:v>
                </c:pt>
                <c:pt idx="2736">
                  <c:v>73.194100000000006</c:v>
                </c:pt>
                <c:pt idx="2737">
                  <c:v>73.213600000000014</c:v>
                </c:pt>
                <c:pt idx="2738">
                  <c:v>73.233000000000004</c:v>
                </c:pt>
                <c:pt idx="2739">
                  <c:v>73.252499999999998</c:v>
                </c:pt>
                <c:pt idx="2740">
                  <c:v>73.271900000000002</c:v>
                </c:pt>
                <c:pt idx="2741">
                  <c:v>73.291300000000007</c:v>
                </c:pt>
                <c:pt idx="2742">
                  <c:v>73.3108</c:v>
                </c:pt>
                <c:pt idx="2743">
                  <c:v>73.330200000000005</c:v>
                </c:pt>
                <c:pt idx="2744">
                  <c:v>73.349700000000013</c:v>
                </c:pt>
                <c:pt idx="2745">
                  <c:v>73.369100000000003</c:v>
                </c:pt>
                <c:pt idx="2746">
                  <c:v>73.388599999999983</c:v>
                </c:pt>
                <c:pt idx="2747">
                  <c:v>73.408000000000001</c:v>
                </c:pt>
                <c:pt idx="2748">
                  <c:v>73.427400000000006</c:v>
                </c:pt>
                <c:pt idx="2749">
                  <c:v>73.446900000000014</c:v>
                </c:pt>
                <c:pt idx="2750">
                  <c:v>73.466300000000004</c:v>
                </c:pt>
                <c:pt idx="2751">
                  <c:v>73.485799999999998</c:v>
                </c:pt>
                <c:pt idx="2752">
                  <c:v>73.505200000000002</c:v>
                </c:pt>
                <c:pt idx="2753">
                  <c:v>73.524699999999996</c:v>
                </c:pt>
                <c:pt idx="2754">
                  <c:v>73.544100000000014</c:v>
                </c:pt>
                <c:pt idx="2755">
                  <c:v>73.563500000000005</c:v>
                </c:pt>
                <c:pt idx="2756">
                  <c:v>73.582999999999998</c:v>
                </c:pt>
                <c:pt idx="2757">
                  <c:v>73.602399999999989</c:v>
                </c:pt>
                <c:pt idx="2758">
                  <c:v>73.621899999999982</c:v>
                </c:pt>
                <c:pt idx="2759">
                  <c:v>73.641300000000001</c:v>
                </c:pt>
                <c:pt idx="2760">
                  <c:v>73.660699999999991</c:v>
                </c:pt>
                <c:pt idx="2761">
                  <c:v>73.680199999999999</c:v>
                </c:pt>
                <c:pt idx="2762">
                  <c:v>73.699600000000004</c:v>
                </c:pt>
                <c:pt idx="2763">
                  <c:v>73.719099999999997</c:v>
                </c:pt>
                <c:pt idx="2764">
                  <c:v>73.738500000000002</c:v>
                </c:pt>
                <c:pt idx="2765">
                  <c:v>73.757999999999996</c:v>
                </c:pt>
                <c:pt idx="2766">
                  <c:v>73.7774</c:v>
                </c:pt>
                <c:pt idx="2767">
                  <c:v>73.796800000000005</c:v>
                </c:pt>
                <c:pt idx="2768">
                  <c:v>73.816300000000012</c:v>
                </c:pt>
                <c:pt idx="2769">
                  <c:v>73.835699999999989</c:v>
                </c:pt>
                <c:pt idx="2770">
                  <c:v>73.855199999999982</c:v>
                </c:pt>
                <c:pt idx="2771">
                  <c:v>73.874600000000001</c:v>
                </c:pt>
                <c:pt idx="2772">
                  <c:v>73.894099999999995</c:v>
                </c:pt>
                <c:pt idx="2773">
                  <c:v>73.913500000000013</c:v>
                </c:pt>
                <c:pt idx="2774">
                  <c:v>73.932900000000004</c:v>
                </c:pt>
                <c:pt idx="2775">
                  <c:v>73.952399999999983</c:v>
                </c:pt>
                <c:pt idx="2776">
                  <c:v>73.971800000000002</c:v>
                </c:pt>
                <c:pt idx="2777">
                  <c:v>73.99130000000001</c:v>
                </c:pt>
                <c:pt idx="2778">
                  <c:v>74.0107</c:v>
                </c:pt>
                <c:pt idx="2779">
                  <c:v>74.030199999999994</c:v>
                </c:pt>
                <c:pt idx="2780">
                  <c:v>74.049600000000012</c:v>
                </c:pt>
                <c:pt idx="2781">
                  <c:v>74.069000000000003</c:v>
                </c:pt>
                <c:pt idx="2782">
                  <c:v>74.088499999999982</c:v>
                </c:pt>
                <c:pt idx="2783">
                  <c:v>74.107900000000001</c:v>
                </c:pt>
                <c:pt idx="2784">
                  <c:v>74.12739999999998</c:v>
                </c:pt>
                <c:pt idx="2785">
                  <c:v>74.146799999999999</c:v>
                </c:pt>
                <c:pt idx="2786">
                  <c:v>74.166200000000003</c:v>
                </c:pt>
                <c:pt idx="2787">
                  <c:v>74.185699999999983</c:v>
                </c:pt>
                <c:pt idx="2788">
                  <c:v>74.205100000000002</c:v>
                </c:pt>
                <c:pt idx="2789">
                  <c:v>74.224599999999995</c:v>
                </c:pt>
                <c:pt idx="2790">
                  <c:v>74.244000000000014</c:v>
                </c:pt>
                <c:pt idx="2791">
                  <c:v>74.263499999999993</c:v>
                </c:pt>
                <c:pt idx="2792">
                  <c:v>74.282899999999998</c:v>
                </c:pt>
                <c:pt idx="2793">
                  <c:v>74.302299999999988</c:v>
                </c:pt>
                <c:pt idx="2794">
                  <c:v>74.321799999999982</c:v>
                </c:pt>
                <c:pt idx="2795">
                  <c:v>74.341200000000015</c:v>
                </c:pt>
                <c:pt idx="2796">
                  <c:v>74.360699999999994</c:v>
                </c:pt>
                <c:pt idx="2797">
                  <c:v>74.380099999999999</c:v>
                </c:pt>
                <c:pt idx="2798">
                  <c:v>74.399600000000007</c:v>
                </c:pt>
                <c:pt idx="2799">
                  <c:v>74.418999999999997</c:v>
                </c:pt>
                <c:pt idx="2800">
                  <c:v>74.438400000000001</c:v>
                </c:pt>
                <c:pt idx="2801">
                  <c:v>74.457899999999995</c:v>
                </c:pt>
                <c:pt idx="2802">
                  <c:v>74.4773</c:v>
                </c:pt>
                <c:pt idx="2803">
                  <c:v>74.496799999999993</c:v>
                </c:pt>
                <c:pt idx="2804">
                  <c:v>74.516200000000012</c:v>
                </c:pt>
                <c:pt idx="2805">
                  <c:v>74.535699999999991</c:v>
                </c:pt>
                <c:pt idx="2806">
                  <c:v>74.555099999999982</c:v>
                </c:pt>
                <c:pt idx="2807">
                  <c:v>74.5745</c:v>
                </c:pt>
                <c:pt idx="2808">
                  <c:v>74.593999999999994</c:v>
                </c:pt>
                <c:pt idx="2809">
                  <c:v>74.613399999999999</c:v>
                </c:pt>
                <c:pt idx="2810">
                  <c:v>74.632899999999992</c:v>
                </c:pt>
                <c:pt idx="2811">
                  <c:v>74.652299999999983</c:v>
                </c:pt>
                <c:pt idx="2812">
                  <c:v>74.671699999999987</c:v>
                </c:pt>
                <c:pt idx="2813">
                  <c:v>74.691199999999995</c:v>
                </c:pt>
                <c:pt idx="2814">
                  <c:v>74.710600000000014</c:v>
                </c:pt>
                <c:pt idx="2815">
                  <c:v>74.730099999999993</c:v>
                </c:pt>
                <c:pt idx="2816">
                  <c:v>74.749500000000012</c:v>
                </c:pt>
                <c:pt idx="2817">
                  <c:v>74.769000000000005</c:v>
                </c:pt>
                <c:pt idx="2818">
                  <c:v>74.788399999999982</c:v>
                </c:pt>
                <c:pt idx="2819">
                  <c:v>74.8078</c:v>
                </c:pt>
                <c:pt idx="2820">
                  <c:v>74.827299999999994</c:v>
                </c:pt>
                <c:pt idx="2821">
                  <c:v>74.846700000000013</c:v>
                </c:pt>
                <c:pt idx="2822">
                  <c:v>74.866200000000006</c:v>
                </c:pt>
                <c:pt idx="2823">
                  <c:v>74.885599999999982</c:v>
                </c:pt>
                <c:pt idx="2824">
                  <c:v>74.905100000000004</c:v>
                </c:pt>
                <c:pt idx="2825">
                  <c:v>74.924499999999995</c:v>
                </c:pt>
                <c:pt idx="2826">
                  <c:v>74.943900000000014</c:v>
                </c:pt>
                <c:pt idx="2827">
                  <c:v>74.963399999999993</c:v>
                </c:pt>
                <c:pt idx="2828">
                  <c:v>74.982799999999983</c:v>
                </c:pt>
                <c:pt idx="2829">
                  <c:v>75.002299999999991</c:v>
                </c:pt>
                <c:pt idx="2830">
                  <c:v>75.021699999999996</c:v>
                </c:pt>
                <c:pt idx="2831">
                  <c:v>75.041200000000018</c:v>
                </c:pt>
                <c:pt idx="2832">
                  <c:v>75.060599999999994</c:v>
                </c:pt>
                <c:pt idx="2833">
                  <c:v>75.08</c:v>
                </c:pt>
                <c:pt idx="2834">
                  <c:v>75.099500000000006</c:v>
                </c:pt>
                <c:pt idx="2835">
                  <c:v>75.118899999999982</c:v>
                </c:pt>
                <c:pt idx="2836">
                  <c:v>75.13839999999999</c:v>
                </c:pt>
                <c:pt idx="2837">
                  <c:v>75.15779999999998</c:v>
                </c:pt>
                <c:pt idx="2838">
                  <c:v>75.177199999999999</c:v>
                </c:pt>
                <c:pt idx="2839">
                  <c:v>75.196699999999993</c:v>
                </c:pt>
                <c:pt idx="2840">
                  <c:v>75.216099999999997</c:v>
                </c:pt>
                <c:pt idx="2841">
                  <c:v>75.235600000000005</c:v>
                </c:pt>
                <c:pt idx="2842">
                  <c:v>75.254999999999995</c:v>
                </c:pt>
                <c:pt idx="2843">
                  <c:v>75.274500000000003</c:v>
                </c:pt>
                <c:pt idx="2844">
                  <c:v>75.293899999999994</c:v>
                </c:pt>
                <c:pt idx="2845">
                  <c:v>75.313300000000012</c:v>
                </c:pt>
                <c:pt idx="2846">
                  <c:v>75.332799999999992</c:v>
                </c:pt>
                <c:pt idx="2847">
                  <c:v>75.352199999999982</c:v>
                </c:pt>
                <c:pt idx="2848">
                  <c:v>75.37169999999999</c:v>
                </c:pt>
                <c:pt idx="2849">
                  <c:v>75.391099999999994</c:v>
                </c:pt>
                <c:pt idx="2850">
                  <c:v>75.410600000000017</c:v>
                </c:pt>
                <c:pt idx="2851">
                  <c:v>75.430000000000007</c:v>
                </c:pt>
                <c:pt idx="2852">
                  <c:v>75.449399999999997</c:v>
                </c:pt>
                <c:pt idx="2853">
                  <c:v>75.468900000000005</c:v>
                </c:pt>
                <c:pt idx="2854">
                  <c:v>75.488299999999995</c:v>
                </c:pt>
                <c:pt idx="2855">
                  <c:v>75.507800000000003</c:v>
                </c:pt>
                <c:pt idx="2856">
                  <c:v>75.527199999999993</c:v>
                </c:pt>
                <c:pt idx="2857">
                  <c:v>75.546700000000001</c:v>
                </c:pt>
                <c:pt idx="2858">
                  <c:v>75.566100000000006</c:v>
                </c:pt>
                <c:pt idx="2859">
                  <c:v>75.585499999999982</c:v>
                </c:pt>
                <c:pt idx="2860">
                  <c:v>75.60499999999999</c:v>
                </c:pt>
                <c:pt idx="2861">
                  <c:v>75.62439999999998</c:v>
                </c:pt>
                <c:pt idx="2862">
                  <c:v>75.643900000000002</c:v>
                </c:pt>
                <c:pt idx="2863">
                  <c:v>75.663299999999992</c:v>
                </c:pt>
                <c:pt idx="2864">
                  <c:v>75.682699999999983</c:v>
                </c:pt>
                <c:pt idx="2865">
                  <c:v>75.702200000000005</c:v>
                </c:pt>
                <c:pt idx="2866">
                  <c:v>75.721599999999995</c:v>
                </c:pt>
                <c:pt idx="2867">
                  <c:v>75.741100000000017</c:v>
                </c:pt>
                <c:pt idx="2868">
                  <c:v>75.760499999999993</c:v>
                </c:pt>
                <c:pt idx="2869">
                  <c:v>75.78</c:v>
                </c:pt>
                <c:pt idx="2870">
                  <c:v>75.799400000000006</c:v>
                </c:pt>
                <c:pt idx="2871">
                  <c:v>75.818799999999982</c:v>
                </c:pt>
                <c:pt idx="2872">
                  <c:v>75.83829999999999</c:v>
                </c:pt>
                <c:pt idx="2873">
                  <c:v>75.857699999999994</c:v>
                </c:pt>
                <c:pt idx="2874">
                  <c:v>75.877200000000002</c:v>
                </c:pt>
                <c:pt idx="2875">
                  <c:v>75.896600000000007</c:v>
                </c:pt>
                <c:pt idx="2876">
                  <c:v>75.916100000000014</c:v>
                </c:pt>
                <c:pt idx="2877">
                  <c:v>75.935500000000005</c:v>
                </c:pt>
                <c:pt idx="2878">
                  <c:v>75.954899999999995</c:v>
                </c:pt>
                <c:pt idx="2879">
                  <c:v>75.974400000000003</c:v>
                </c:pt>
                <c:pt idx="2880">
                  <c:v>75.993799999999993</c:v>
                </c:pt>
                <c:pt idx="2881">
                  <c:v>76.013300000000001</c:v>
                </c:pt>
                <c:pt idx="2882">
                  <c:v>76.032699999999991</c:v>
                </c:pt>
                <c:pt idx="2883">
                  <c:v>76.052199999999999</c:v>
                </c:pt>
                <c:pt idx="2884">
                  <c:v>76.071600000000004</c:v>
                </c:pt>
                <c:pt idx="2885">
                  <c:v>76.090999999999994</c:v>
                </c:pt>
                <c:pt idx="2886">
                  <c:v>76.110500000000002</c:v>
                </c:pt>
                <c:pt idx="2887">
                  <c:v>76.129899999999992</c:v>
                </c:pt>
                <c:pt idx="2888">
                  <c:v>76.1494</c:v>
                </c:pt>
                <c:pt idx="2889">
                  <c:v>76.16879999999999</c:v>
                </c:pt>
                <c:pt idx="2890">
                  <c:v>76.188199999999981</c:v>
                </c:pt>
                <c:pt idx="2891">
                  <c:v>76.207700000000003</c:v>
                </c:pt>
                <c:pt idx="2892">
                  <c:v>76.227099999999993</c:v>
                </c:pt>
                <c:pt idx="2893">
                  <c:v>76.246600000000015</c:v>
                </c:pt>
                <c:pt idx="2894">
                  <c:v>76.266000000000005</c:v>
                </c:pt>
                <c:pt idx="2895">
                  <c:v>76.285499999999999</c:v>
                </c:pt>
                <c:pt idx="2896">
                  <c:v>76.304900000000004</c:v>
                </c:pt>
                <c:pt idx="2897">
                  <c:v>76.324299999999994</c:v>
                </c:pt>
                <c:pt idx="2898">
                  <c:v>76.343800000000002</c:v>
                </c:pt>
                <c:pt idx="2899">
                  <c:v>76.363200000000006</c:v>
                </c:pt>
                <c:pt idx="2900">
                  <c:v>76.382699999999986</c:v>
                </c:pt>
                <c:pt idx="2901">
                  <c:v>76.402100000000004</c:v>
                </c:pt>
                <c:pt idx="2902">
                  <c:v>76.421600000000012</c:v>
                </c:pt>
                <c:pt idx="2903">
                  <c:v>76.441000000000017</c:v>
                </c:pt>
                <c:pt idx="2904">
                  <c:v>76.460400000000007</c:v>
                </c:pt>
                <c:pt idx="2905">
                  <c:v>76.479900000000001</c:v>
                </c:pt>
                <c:pt idx="2906">
                  <c:v>76.499300000000005</c:v>
                </c:pt>
                <c:pt idx="2907">
                  <c:v>76.518799999999999</c:v>
                </c:pt>
                <c:pt idx="2908">
                  <c:v>76.538200000000003</c:v>
                </c:pt>
                <c:pt idx="2909">
                  <c:v>76.557699999999997</c:v>
                </c:pt>
                <c:pt idx="2910">
                  <c:v>76.577100000000002</c:v>
                </c:pt>
                <c:pt idx="2911">
                  <c:v>76.596500000000006</c:v>
                </c:pt>
                <c:pt idx="2912">
                  <c:v>76.616</c:v>
                </c:pt>
                <c:pt idx="2913">
                  <c:v>76.63539999999999</c:v>
                </c:pt>
                <c:pt idx="2914">
                  <c:v>76.654899999999998</c:v>
                </c:pt>
                <c:pt idx="2915">
                  <c:v>76.674299999999988</c:v>
                </c:pt>
                <c:pt idx="2916">
                  <c:v>76.693699999999993</c:v>
                </c:pt>
                <c:pt idx="2917">
                  <c:v>76.713200000000015</c:v>
                </c:pt>
                <c:pt idx="2918">
                  <c:v>76.732600000000005</c:v>
                </c:pt>
                <c:pt idx="2919">
                  <c:v>76.752099999999999</c:v>
                </c:pt>
                <c:pt idx="2920">
                  <c:v>76.771500000000003</c:v>
                </c:pt>
                <c:pt idx="2921">
                  <c:v>76.790999999999997</c:v>
                </c:pt>
                <c:pt idx="2922">
                  <c:v>76.810400000000001</c:v>
                </c:pt>
                <c:pt idx="2923">
                  <c:v>76.829799999999992</c:v>
                </c:pt>
                <c:pt idx="2924">
                  <c:v>76.849300000000014</c:v>
                </c:pt>
                <c:pt idx="2925">
                  <c:v>76.86869999999999</c:v>
                </c:pt>
                <c:pt idx="2926">
                  <c:v>76.888199999999998</c:v>
                </c:pt>
                <c:pt idx="2927">
                  <c:v>76.907600000000016</c:v>
                </c:pt>
                <c:pt idx="2928">
                  <c:v>76.927099999999996</c:v>
                </c:pt>
                <c:pt idx="2929">
                  <c:v>76.946500000000015</c:v>
                </c:pt>
                <c:pt idx="2930">
                  <c:v>76.965900000000005</c:v>
                </c:pt>
                <c:pt idx="2931">
                  <c:v>76.985399999999998</c:v>
                </c:pt>
                <c:pt idx="2932">
                  <c:v>77.004800000000003</c:v>
                </c:pt>
                <c:pt idx="2933">
                  <c:v>77.024299999999997</c:v>
                </c:pt>
                <c:pt idx="2934">
                  <c:v>77.043700000000001</c:v>
                </c:pt>
                <c:pt idx="2935">
                  <c:v>77.063199999999995</c:v>
                </c:pt>
                <c:pt idx="2936">
                  <c:v>77.082599999999999</c:v>
                </c:pt>
                <c:pt idx="2937">
                  <c:v>77.10199999999999</c:v>
                </c:pt>
                <c:pt idx="2938">
                  <c:v>77.121499999999983</c:v>
                </c:pt>
                <c:pt idx="2939">
                  <c:v>77.140900000000002</c:v>
                </c:pt>
                <c:pt idx="2940">
                  <c:v>77.160399999999981</c:v>
                </c:pt>
                <c:pt idx="2941">
                  <c:v>77.179799999999986</c:v>
                </c:pt>
                <c:pt idx="2942">
                  <c:v>77.199200000000005</c:v>
                </c:pt>
                <c:pt idx="2943">
                  <c:v>77.218700000000013</c:v>
                </c:pt>
                <c:pt idx="2944">
                  <c:v>77.238100000000003</c:v>
                </c:pt>
                <c:pt idx="2945">
                  <c:v>77.257599999999996</c:v>
                </c:pt>
                <c:pt idx="2946">
                  <c:v>77.277000000000001</c:v>
                </c:pt>
                <c:pt idx="2947">
                  <c:v>77.296499999999995</c:v>
                </c:pt>
                <c:pt idx="2948">
                  <c:v>77.315899999999999</c:v>
                </c:pt>
                <c:pt idx="2949">
                  <c:v>77.335299999999989</c:v>
                </c:pt>
                <c:pt idx="2950">
                  <c:v>77.354799999999983</c:v>
                </c:pt>
                <c:pt idx="2951">
                  <c:v>77.374200000000002</c:v>
                </c:pt>
                <c:pt idx="2952">
                  <c:v>77.393699999999995</c:v>
                </c:pt>
                <c:pt idx="2953">
                  <c:v>77.413100000000014</c:v>
                </c:pt>
                <c:pt idx="2954">
                  <c:v>77.432599999999994</c:v>
                </c:pt>
                <c:pt idx="2955">
                  <c:v>77.452000000000012</c:v>
                </c:pt>
                <c:pt idx="2956">
                  <c:v>77.471400000000003</c:v>
                </c:pt>
                <c:pt idx="2957">
                  <c:v>77.490899999999996</c:v>
                </c:pt>
                <c:pt idx="2958">
                  <c:v>77.510300000000001</c:v>
                </c:pt>
                <c:pt idx="2959">
                  <c:v>77.52979999999998</c:v>
                </c:pt>
                <c:pt idx="2960">
                  <c:v>77.549200000000013</c:v>
                </c:pt>
                <c:pt idx="2961">
                  <c:v>77.568699999999993</c:v>
                </c:pt>
                <c:pt idx="2962">
                  <c:v>77.588099999999983</c:v>
                </c:pt>
                <c:pt idx="2963">
                  <c:v>77.607500000000002</c:v>
                </c:pt>
                <c:pt idx="2964">
                  <c:v>77.626999999999981</c:v>
                </c:pt>
                <c:pt idx="2965">
                  <c:v>77.6464</c:v>
                </c:pt>
                <c:pt idx="2966">
                  <c:v>77.665899999999979</c:v>
                </c:pt>
                <c:pt idx="2967">
                  <c:v>77.685299999999998</c:v>
                </c:pt>
                <c:pt idx="2968">
                  <c:v>77.704700000000003</c:v>
                </c:pt>
                <c:pt idx="2969">
                  <c:v>77.724199999999996</c:v>
                </c:pt>
                <c:pt idx="2970">
                  <c:v>77.743600000000015</c:v>
                </c:pt>
                <c:pt idx="2971">
                  <c:v>77.763099999999994</c:v>
                </c:pt>
                <c:pt idx="2972">
                  <c:v>77.782499999999999</c:v>
                </c:pt>
                <c:pt idx="2973">
                  <c:v>77.801999999999992</c:v>
                </c:pt>
                <c:pt idx="2974">
                  <c:v>77.821399999999983</c:v>
                </c:pt>
                <c:pt idx="2975">
                  <c:v>77.840800000000002</c:v>
                </c:pt>
                <c:pt idx="2976">
                  <c:v>77.860299999999995</c:v>
                </c:pt>
                <c:pt idx="2977">
                  <c:v>77.879699999999985</c:v>
                </c:pt>
                <c:pt idx="2978">
                  <c:v>77.899199999999993</c:v>
                </c:pt>
                <c:pt idx="2979">
                  <c:v>77.918600000000012</c:v>
                </c:pt>
                <c:pt idx="2980">
                  <c:v>77.938100000000006</c:v>
                </c:pt>
                <c:pt idx="2981">
                  <c:v>77.957499999999996</c:v>
                </c:pt>
                <c:pt idx="2982">
                  <c:v>77.976900000000001</c:v>
                </c:pt>
                <c:pt idx="2983">
                  <c:v>77.996399999999994</c:v>
                </c:pt>
                <c:pt idx="2984">
                  <c:v>78.015799999999999</c:v>
                </c:pt>
                <c:pt idx="2985">
                  <c:v>78.035299999999992</c:v>
                </c:pt>
                <c:pt idx="2986">
                  <c:v>78.054699999999997</c:v>
                </c:pt>
                <c:pt idx="2987">
                  <c:v>78.074200000000005</c:v>
                </c:pt>
                <c:pt idx="2988">
                  <c:v>78.093599999999995</c:v>
                </c:pt>
                <c:pt idx="2989">
                  <c:v>78.113</c:v>
                </c:pt>
                <c:pt idx="2990">
                  <c:v>78.132499999999979</c:v>
                </c:pt>
                <c:pt idx="2991">
                  <c:v>78.151899999999998</c:v>
                </c:pt>
                <c:pt idx="2992">
                  <c:v>78.171399999999991</c:v>
                </c:pt>
                <c:pt idx="2993">
                  <c:v>78.190799999999982</c:v>
                </c:pt>
                <c:pt idx="2994">
                  <c:v>78.210200000000015</c:v>
                </c:pt>
                <c:pt idx="2995">
                  <c:v>78.229699999999994</c:v>
                </c:pt>
                <c:pt idx="2996">
                  <c:v>78.249100000000013</c:v>
                </c:pt>
                <c:pt idx="2997">
                  <c:v>78.268600000000006</c:v>
                </c:pt>
                <c:pt idx="2998">
                  <c:v>78.287999999999997</c:v>
                </c:pt>
                <c:pt idx="2999">
                  <c:v>78.307500000000005</c:v>
                </c:pt>
                <c:pt idx="3000">
                  <c:v>78.326899999999981</c:v>
                </c:pt>
                <c:pt idx="3001">
                  <c:v>78.346300000000014</c:v>
                </c:pt>
                <c:pt idx="3002">
                  <c:v>78.365799999999979</c:v>
                </c:pt>
                <c:pt idx="3003">
                  <c:v>78.385199999999998</c:v>
                </c:pt>
                <c:pt idx="3004">
                  <c:v>78.404700000000005</c:v>
                </c:pt>
                <c:pt idx="3005">
                  <c:v>78.424099999999996</c:v>
                </c:pt>
                <c:pt idx="3006">
                  <c:v>78.443600000000018</c:v>
                </c:pt>
                <c:pt idx="3007">
                  <c:v>78.462999999999994</c:v>
                </c:pt>
                <c:pt idx="3008">
                  <c:v>78.482399999999998</c:v>
                </c:pt>
                <c:pt idx="3009">
                  <c:v>78.501900000000006</c:v>
                </c:pt>
                <c:pt idx="3010">
                  <c:v>78.521299999999997</c:v>
                </c:pt>
                <c:pt idx="3011">
                  <c:v>78.540800000000004</c:v>
                </c:pt>
                <c:pt idx="3012">
                  <c:v>78.560199999999995</c:v>
                </c:pt>
                <c:pt idx="3013">
                  <c:v>78.579599999999999</c:v>
                </c:pt>
                <c:pt idx="3014">
                  <c:v>78.599100000000007</c:v>
                </c:pt>
                <c:pt idx="3015">
                  <c:v>78.618499999999983</c:v>
                </c:pt>
                <c:pt idx="3016">
                  <c:v>78.637999999999991</c:v>
                </c:pt>
                <c:pt idx="3017">
                  <c:v>78.657399999999981</c:v>
                </c:pt>
                <c:pt idx="3018">
                  <c:v>78.676899999999989</c:v>
                </c:pt>
                <c:pt idx="3019">
                  <c:v>78.696299999999994</c:v>
                </c:pt>
                <c:pt idx="3020">
                  <c:v>78.715700000000012</c:v>
                </c:pt>
                <c:pt idx="3021">
                  <c:v>78.735200000000006</c:v>
                </c:pt>
                <c:pt idx="3022">
                  <c:v>78.754599999999996</c:v>
                </c:pt>
                <c:pt idx="3023">
                  <c:v>78.774100000000004</c:v>
                </c:pt>
                <c:pt idx="3024">
                  <c:v>78.793499999999995</c:v>
                </c:pt>
                <c:pt idx="3025">
                  <c:v>78.813000000000002</c:v>
                </c:pt>
                <c:pt idx="3026">
                  <c:v>78.832399999999993</c:v>
                </c:pt>
                <c:pt idx="3027">
                  <c:v>78.851799999999983</c:v>
                </c:pt>
                <c:pt idx="3028">
                  <c:v>78.871299999999991</c:v>
                </c:pt>
                <c:pt idx="3029">
                  <c:v>78.890699999999995</c:v>
                </c:pt>
                <c:pt idx="3030">
                  <c:v>78.910200000000017</c:v>
                </c:pt>
                <c:pt idx="3031">
                  <c:v>78.929599999999994</c:v>
                </c:pt>
                <c:pt idx="3032">
                  <c:v>78.949100000000016</c:v>
                </c:pt>
                <c:pt idx="3033">
                  <c:v>78.968500000000006</c:v>
                </c:pt>
                <c:pt idx="3034">
                  <c:v>78.987899999999996</c:v>
                </c:pt>
                <c:pt idx="3035">
                  <c:v>79.007400000000004</c:v>
                </c:pt>
                <c:pt idx="3036">
                  <c:v>79.02679999999998</c:v>
                </c:pt>
                <c:pt idx="3037">
                  <c:v>79.046300000000002</c:v>
                </c:pt>
                <c:pt idx="3038">
                  <c:v>79.065699999999993</c:v>
                </c:pt>
                <c:pt idx="3039">
                  <c:v>79.085099999999983</c:v>
                </c:pt>
                <c:pt idx="3040">
                  <c:v>79.104600000000005</c:v>
                </c:pt>
                <c:pt idx="3041">
                  <c:v>79.123999999999981</c:v>
                </c:pt>
                <c:pt idx="3042">
                  <c:v>79.143500000000003</c:v>
                </c:pt>
                <c:pt idx="3043">
                  <c:v>79.162899999999979</c:v>
                </c:pt>
                <c:pt idx="3044">
                  <c:v>79.182399999999987</c:v>
                </c:pt>
                <c:pt idx="3045">
                  <c:v>79.201800000000006</c:v>
                </c:pt>
                <c:pt idx="3046">
                  <c:v>79.221199999999996</c:v>
                </c:pt>
                <c:pt idx="3047">
                  <c:v>79.240700000000004</c:v>
                </c:pt>
                <c:pt idx="3048">
                  <c:v>79.260099999999994</c:v>
                </c:pt>
                <c:pt idx="3049">
                  <c:v>79.279600000000002</c:v>
                </c:pt>
                <c:pt idx="3050">
                  <c:v>79.299000000000007</c:v>
                </c:pt>
                <c:pt idx="3051">
                  <c:v>79.3185</c:v>
                </c:pt>
                <c:pt idx="3052">
                  <c:v>79.337900000000005</c:v>
                </c:pt>
                <c:pt idx="3053">
                  <c:v>79.357299999999995</c:v>
                </c:pt>
                <c:pt idx="3054">
                  <c:v>79.376799999999989</c:v>
                </c:pt>
                <c:pt idx="3055">
                  <c:v>79.396199999999993</c:v>
                </c:pt>
                <c:pt idx="3056">
                  <c:v>79.415700000000001</c:v>
                </c:pt>
                <c:pt idx="3057">
                  <c:v>79.435100000000006</c:v>
                </c:pt>
                <c:pt idx="3058">
                  <c:v>79.454600000000013</c:v>
                </c:pt>
                <c:pt idx="3059">
                  <c:v>79.474000000000004</c:v>
                </c:pt>
                <c:pt idx="3060">
                  <c:v>79.493399999999994</c:v>
                </c:pt>
                <c:pt idx="3061">
                  <c:v>79.512900000000002</c:v>
                </c:pt>
                <c:pt idx="3062">
                  <c:v>79.532299999999992</c:v>
                </c:pt>
                <c:pt idx="3063">
                  <c:v>79.5518</c:v>
                </c:pt>
                <c:pt idx="3064">
                  <c:v>79.571200000000005</c:v>
                </c:pt>
                <c:pt idx="3065">
                  <c:v>79.590599999999995</c:v>
                </c:pt>
                <c:pt idx="3066">
                  <c:v>79.610100000000003</c:v>
                </c:pt>
                <c:pt idx="3067">
                  <c:v>79.629499999999979</c:v>
                </c:pt>
                <c:pt idx="3068">
                  <c:v>79.649000000000001</c:v>
                </c:pt>
                <c:pt idx="3069">
                  <c:v>79.668399999999991</c:v>
                </c:pt>
                <c:pt idx="3070">
                  <c:v>79.687899999999999</c:v>
                </c:pt>
                <c:pt idx="3071">
                  <c:v>79.707300000000004</c:v>
                </c:pt>
                <c:pt idx="3072">
                  <c:v>79.726699999999994</c:v>
                </c:pt>
                <c:pt idx="3073">
                  <c:v>79.746200000000016</c:v>
                </c:pt>
                <c:pt idx="3074">
                  <c:v>79.765600000000006</c:v>
                </c:pt>
                <c:pt idx="3075">
                  <c:v>79.7851</c:v>
                </c:pt>
                <c:pt idx="3076">
                  <c:v>79.804500000000004</c:v>
                </c:pt>
                <c:pt idx="3077">
                  <c:v>79.823999999999998</c:v>
                </c:pt>
                <c:pt idx="3078">
                  <c:v>79.843400000000003</c:v>
                </c:pt>
                <c:pt idx="3079">
                  <c:v>79.862799999999979</c:v>
                </c:pt>
                <c:pt idx="3080">
                  <c:v>79.882299999999987</c:v>
                </c:pt>
                <c:pt idx="3081">
                  <c:v>79.901700000000005</c:v>
                </c:pt>
                <c:pt idx="3082">
                  <c:v>79.921200000000013</c:v>
                </c:pt>
                <c:pt idx="3083">
                  <c:v>79.940600000000018</c:v>
                </c:pt>
                <c:pt idx="3084">
                  <c:v>79.960099999999997</c:v>
                </c:pt>
                <c:pt idx="3085">
                  <c:v>79.979500000000002</c:v>
                </c:pt>
                <c:pt idx="3086">
                  <c:v>79.998900000000006</c:v>
                </c:pt>
                <c:pt idx="3087">
                  <c:v>80.0184</c:v>
                </c:pt>
                <c:pt idx="3088">
                  <c:v>80.037800000000004</c:v>
                </c:pt>
                <c:pt idx="3089">
                  <c:v>80.057300000000012</c:v>
                </c:pt>
                <c:pt idx="3090">
                  <c:v>80.076699999999988</c:v>
                </c:pt>
                <c:pt idx="3091">
                  <c:v>80.096100000000007</c:v>
                </c:pt>
                <c:pt idx="3092">
                  <c:v>80.115600000000001</c:v>
                </c:pt>
                <c:pt idx="3093">
                  <c:v>80.134999999999991</c:v>
                </c:pt>
                <c:pt idx="3094">
                  <c:v>80.154499999999999</c:v>
                </c:pt>
                <c:pt idx="3095">
                  <c:v>80.173899999999989</c:v>
                </c:pt>
                <c:pt idx="3096">
                  <c:v>80.193399999999983</c:v>
                </c:pt>
                <c:pt idx="3097">
                  <c:v>80.212800000000001</c:v>
                </c:pt>
                <c:pt idx="3098">
                  <c:v>80.232200000000006</c:v>
                </c:pt>
                <c:pt idx="3099">
                  <c:v>80.2517</c:v>
                </c:pt>
                <c:pt idx="3100">
                  <c:v>80.271100000000004</c:v>
                </c:pt>
                <c:pt idx="3101">
                  <c:v>80.290600000000012</c:v>
                </c:pt>
                <c:pt idx="3102">
                  <c:v>80.31</c:v>
                </c:pt>
                <c:pt idx="3103">
                  <c:v>80.329499999999982</c:v>
                </c:pt>
                <c:pt idx="3104">
                  <c:v>80.3489</c:v>
                </c:pt>
                <c:pt idx="3105">
                  <c:v>80.368299999999991</c:v>
                </c:pt>
                <c:pt idx="3106">
                  <c:v>80.387799999999999</c:v>
                </c:pt>
                <c:pt idx="3107">
                  <c:v>80.407200000000017</c:v>
                </c:pt>
                <c:pt idx="3108">
                  <c:v>80.426699999999997</c:v>
                </c:pt>
                <c:pt idx="3109">
                  <c:v>80.446100000000015</c:v>
                </c:pt>
                <c:pt idx="3110">
                  <c:v>80.465599999999995</c:v>
                </c:pt>
                <c:pt idx="3111">
                  <c:v>80.485000000000014</c:v>
                </c:pt>
                <c:pt idx="3112">
                  <c:v>80.504400000000004</c:v>
                </c:pt>
                <c:pt idx="3113">
                  <c:v>80.523899999999998</c:v>
                </c:pt>
                <c:pt idx="3114">
                  <c:v>80.543300000000002</c:v>
                </c:pt>
                <c:pt idx="3115">
                  <c:v>80.562799999999982</c:v>
                </c:pt>
                <c:pt idx="3116">
                  <c:v>80.5822</c:v>
                </c:pt>
                <c:pt idx="3117">
                  <c:v>80.601600000000005</c:v>
                </c:pt>
                <c:pt idx="3118">
                  <c:v>80.621099999999998</c:v>
                </c:pt>
                <c:pt idx="3119">
                  <c:v>80.640500000000003</c:v>
                </c:pt>
                <c:pt idx="3120">
                  <c:v>80.66</c:v>
                </c:pt>
                <c:pt idx="3121">
                  <c:v>80.679399999999987</c:v>
                </c:pt>
                <c:pt idx="3122">
                  <c:v>80.698899999999981</c:v>
                </c:pt>
                <c:pt idx="3123">
                  <c:v>80.718300000000013</c:v>
                </c:pt>
                <c:pt idx="3124">
                  <c:v>80.737700000000004</c:v>
                </c:pt>
                <c:pt idx="3125">
                  <c:v>80.757199999999997</c:v>
                </c:pt>
                <c:pt idx="3126">
                  <c:v>80.776600000000002</c:v>
                </c:pt>
                <c:pt idx="3127">
                  <c:v>80.796099999999996</c:v>
                </c:pt>
                <c:pt idx="3128">
                  <c:v>80.8155</c:v>
                </c:pt>
                <c:pt idx="3129">
                  <c:v>80.834999999999994</c:v>
                </c:pt>
                <c:pt idx="3130">
                  <c:v>80.854399999999998</c:v>
                </c:pt>
                <c:pt idx="3131">
                  <c:v>80.873799999999989</c:v>
                </c:pt>
                <c:pt idx="3132">
                  <c:v>80.893299999999996</c:v>
                </c:pt>
                <c:pt idx="3133">
                  <c:v>80.912700000000001</c:v>
                </c:pt>
                <c:pt idx="3134">
                  <c:v>80.932199999999995</c:v>
                </c:pt>
                <c:pt idx="3135">
                  <c:v>80.951600000000013</c:v>
                </c:pt>
                <c:pt idx="3136">
                  <c:v>80.971100000000007</c:v>
                </c:pt>
                <c:pt idx="3137">
                  <c:v>80.990499999999997</c:v>
                </c:pt>
                <c:pt idx="3138">
                  <c:v>81.009900000000002</c:v>
                </c:pt>
                <c:pt idx="3139">
                  <c:v>81.029399999999981</c:v>
                </c:pt>
                <c:pt idx="3140">
                  <c:v>81.0488</c:v>
                </c:pt>
                <c:pt idx="3141">
                  <c:v>81.068299999999994</c:v>
                </c:pt>
                <c:pt idx="3142">
                  <c:v>81.087700000000012</c:v>
                </c:pt>
                <c:pt idx="3143">
                  <c:v>81.107100000000003</c:v>
                </c:pt>
                <c:pt idx="3144">
                  <c:v>81.126599999999982</c:v>
                </c:pt>
                <c:pt idx="3145">
                  <c:v>81.146000000000001</c:v>
                </c:pt>
                <c:pt idx="3146">
                  <c:v>81.16549999999998</c:v>
                </c:pt>
                <c:pt idx="3147">
                  <c:v>81.184899999999999</c:v>
                </c:pt>
                <c:pt idx="3148">
                  <c:v>81.204400000000007</c:v>
                </c:pt>
                <c:pt idx="3149">
                  <c:v>81.223799999999983</c:v>
                </c:pt>
                <c:pt idx="3150">
                  <c:v>81.243200000000016</c:v>
                </c:pt>
                <c:pt idx="3151">
                  <c:v>81.262699999999995</c:v>
                </c:pt>
                <c:pt idx="3152">
                  <c:v>81.2821</c:v>
                </c:pt>
                <c:pt idx="3153">
                  <c:v>81.301599999999993</c:v>
                </c:pt>
                <c:pt idx="3154">
                  <c:v>81.320999999999998</c:v>
                </c:pt>
                <c:pt idx="3155">
                  <c:v>81.340500000000006</c:v>
                </c:pt>
                <c:pt idx="3156">
                  <c:v>81.359899999999982</c:v>
                </c:pt>
                <c:pt idx="3157">
                  <c:v>81.379299999999986</c:v>
                </c:pt>
                <c:pt idx="3158">
                  <c:v>81.39879999999998</c:v>
                </c:pt>
                <c:pt idx="3159">
                  <c:v>81.418200000000013</c:v>
                </c:pt>
                <c:pt idx="3160">
                  <c:v>81.437700000000007</c:v>
                </c:pt>
                <c:pt idx="3161">
                  <c:v>81.457099999999997</c:v>
                </c:pt>
                <c:pt idx="3162">
                  <c:v>81.476600000000005</c:v>
                </c:pt>
                <c:pt idx="3163">
                  <c:v>81.495999999999995</c:v>
                </c:pt>
                <c:pt idx="3164">
                  <c:v>81.5154</c:v>
                </c:pt>
                <c:pt idx="3165">
                  <c:v>81.534899999999993</c:v>
                </c:pt>
                <c:pt idx="3166">
                  <c:v>81.554300000000012</c:v>
                </c:pt>
                <c:pt idx="3167">
                  <c:v>81.573799999999991</c:v>
                </c:pt>
                <c:pt idx="3168">
                  <c:v>81.593199999999996</c:v>
                </c:pt>
                <c:pt idx="3169">
                  <c:v>81.6126</c:v>
                </c:pt>
                <c:pt idx="3170">
                  <c:v>81.63209999999998</c:v>
                </c:pt>
                <c:pt idx="3171">
                  <c:v>81.651499999999999</c:v>
                </c:pt>
                <c:pt idx="3172">
                  <c:v>81.670999999999992</c:v>
                </c:pt>
                <c:pt idx="3173">
                  <c:v>81.690399999999983</c:v>
                </c:pt>
                <c:pt idx="3174">
                  <c:v>81.709900000000005</c:v>
                </c:pt>
                <c:pt idx="3175">
                  <c:v>81.729299999999995</c:v>
                </c:pt>
                <c:pt idx="3176">
                  <c:v>81.748700000000014</c:v>
                </c:pt>
                <c:pt idx="3177">
                  <c:v>81.768199999999993</c:v>
                </c:pt>
                <c:pt idx="3178">
                  <c:v>81.787600000000012</c:v>
                </c:pt>
                <c:pt idx="3179">
                  <c:v>81.807100000000005</c:v>
                </c:pt>
                <c:pt idx="3180">
                  <c:v>81.826499999999982</c:v>
                </c:pt>
                <c:pt idx="3181">
                  <c:v>81.846000000000004</c:v>
                </c:pt>
                <c:pt idx="3182">
                  <c:v>81.86539999999998</c:v>
                </c:pt>
                <c:pt idx="3183">
                  <c:v>81.884799999999998</c:v>
                </c:pt>
                <c:pt idx="3184">
                  <c:v>81.904300000000006</c:v>
                </c:pt>
                <c:pt idx="3185">
                  <c:v>81.923699999999997</c:v>
                </c:pt>
                <c:pt idx="3186">
                  <c:v>81.943200000000019</c:v>
                </c:pt>
                <c:pt idx="3187">
                  <c:v>81.962599999999995</c:v>
                </c:pt>
                <c:pt idx="3188">
                  <c:v>81.982100000000003</c:v>
                </c:pt>
                <c:pt idx="3189">
                  <c:v>82.001499999999993</c:v>
                </c:pt>
                <c:pt idx="3190">
                  <c:v>82.020899999999983</c:v>
                </c:pt>
                <c:pt idx="3191">
                  <c:v>82.040400000000005</c:v>
                </c:pt>
                <c:pt idx="3192">
                  <c:v>82.059799999999981</c:v>
                </c:pt>
                <c:pt idx="3193">
                  <c:v>82.079299999999989</c:v>
                </c:pt>
                <c:pt idx="3194">
                  <c:v>82.098699999999994</c:v>
                </c:pt>
                <c:pt idx="3195">
                  <c:v>82.118099999999998</c:v>
                </c:pt>
                <c:pt idx="3196">
                  <c:v>82.137600000000006</c:v>
                </c:pt>
                <c:pt idx="3197">
                  <c:v>82.156999999999982</c:v>
                </c:pt>
                <c:pt idx="3198">
                  <c:v>82.17649999999999</c:v>
                </c:pt>
                <c:pt idx="3199">
                  <c:v>82.19589999999998</c:v>
                </c:pt>
                <c:pt idx="3200">
                  <c:v>82.215400000000002</c:v>
                </c:pt>
                <c:pt idx="3201">
                  <c:v>82.234800000000007</c:v>
                </c:pt>
                <c:pt idx="3202">
                  <c:v>82.254199999999997</c:v>
                </c:pt>
                <c:pt idx="3203">
                  <c:v>82.273699999999991</c:v>
                </c:pt>
                <c:pt idx="3204">
                  <c:v>82.293099999999995</c:v>
                </c:pt>
                <c:pt idx="3205">
                  <c:v>82.312600000000003</c:v>
                </c:pt>
                <c:pt idx="3206">
                  <c:v>82.331999999999994</c:v>
                </c:pt>
                <c:pt idx="3207">
                  <c:v>82.351500000000001</c:v>
                </c:pt>
                <c:pt idx="3208">
                  <c:v>82.370899999999992</c:v>
                </c:pt>
                <c:pt idx="3209">
                  <c:v>82.390299999999996</c:v>
                </c:pt>
                <c:pt idx="3210">
                  <c:v>82.409800000000004</c:v>
                </c:pt>
                <c:pt idx="3211">
                  <c:v>82.429199999999994</c:v>
                </c:pt>
                <c:pt idx="3212">
                  <c:v>82.448700000000002</c:v>
                </c:pt>
                <c:pt idx="3213">
                  <c:v>82.468100000000007</c:v>
                </c:pt>
                <c:pt idx="3214">
                  <c:v>82.487600000000015</c:v>
                </c:pt>
                <c:pt idx="3215">
                  <c:v>82.507000000000005</c:v>
                </c:pt>
                <c:pt idx="3216">
                  <c:v>82.526399999999981</c:v>
                </c:pt>
                <c:pt idx="3217">
                  <c:v>82.545900000000003</c:v>
                </c:pt>
                <c:pt idx="3218">
                  <c:v>82.565299999999993</c:v>
                </c:pt>
                <c:pt idx="3219">
                  <c:v>82.584800000000001</c:v>
                </c:pt>
                <c:pt idx="3220">
                  <c:v>82.604200000000006</c:v>
                </c:pt>
                <c:pt idx="3221">
                  <c:v>82.623599999999982</c:v>
                </c:pt>
                <c:pt idx="3222">
                  <c:v>82.643100000000004</c:v>
                </c:pt>
                <c:pt idx="3223">
                  <c:v>82.66249999999998</c:v>
                </c:pt>
                <c:pt idx="3224">
                  <c:v>82.681999999999988</c:v>
                </c:pt>
                <c:pt idx="3225">
                  <c:v>82.701400000000007</c:v>
                </c:pt>
                <c:pt idx="3226">
                  <c:v>82.7209</c:v>
                </c:pt>
                <c:pt idx="3227">
                  <c:v>82.740300000000005</c:v>
                </c:pt>
                <c:pt idx="3228">
                  <c:v>82.759699999999995</c:v>
                </c:pt>
                <c:pt idx="3229">
                  <c:v>82.779200000000003</c:v>
                </c:pt>
                <c:pt idx="3230">
                  <c:v>82.798599999999993</c:v>
                </c:pt>
                <c:pt idx="3231">
                  <c:v>82.818100000000001</c:v>
                </c:pt>
                <c:pt idx="3232">
                  <c:v>82.837500000000006</c:v>
                </c:pt>
                <c:pt idx="3233">
                  <c:v>82.856999999999999</c:v>
                </c:pt>
                <c:pt idx="3234">
                  <c:v>82.87639999999999</c:v>
                </c:pt>
                <c:pt idx="3235">
                  <c:v>82.89579999999998</c:v>
                </c:pt>
                <c:pt idx="3236">
                  <c:v>82.915300000000002</c:v>
                </c:pt>
                <c:pt idx="3237">
                  <c:v>82.934700000000007</c:v>
                </c:pt>
                <c:pt idx="3238">
                  <c:v>82.954200000000014</c:v>
                </c:pt>
                <c:pt idx="3239">
                  <c:v>82.973600000000005</c:v>
                </c:pt>
                <c:pt idx="3240">
                  <c:v>82.993100000000013</c:v>
                </c:pt>
                <c:pt idx="3241">
                  <c:v>83.012500000000003</c:v>
                </c:pt>
                <c:pt idx="3242">
                  <c:v>83.031899999999993</c:v>
                </c:pt>
                <c:pt idx="3243">
                  <c:v>83.051400000000001</c:v>
                </c:pt>
                <c:pt idx="3244">
                  <c:v>83.070799999999991</c:v>
                </c:pt>
                <c:pt idx="3245">
                  <c:v>83.090300000000013</c:v>
                </c:pt>
                <c:pt idx="3246">
                  <c:v>83.109699999999989</c:v>
                </c:pt>
                <c:pt idx="3247">
                  <c:v>83.12909999999998</c:v>
                </c:pt>
                <c:pt idx="3248">
                  <c:v>83.148600000000002</c:v>
                </c:pt>
                <c:pt idx="3249">
                  <c:v>83.167999999999992</c:v>
                </c:pt>
                <c:pt idx="3250">
                  <c:v>83.1875</c:v>
                </c:pt>
                <c:pt idx="3251">
                  <c:v>83.206900000000005</c:v>
                </c:pt>
                <c:pt idx="3252">
                  <c:v>83.226399999999998</c:v>
                </c:pt>
                <c:pt idx="3253">
                  <c:v>83.245800000000003</c:v>
                </c:pt>
                <c:pt idx="3254">
                  <c:v>83.265199999999993</c:v>
                </c:pt>
                <c:pt idx="3255">
                  <c:v>83.284700000000001</c:v>
                </c:pt>
                <c:pt idx="3256">
                  <c:v>83.304100000000005</c:v>
                </c:pt>
                <c:pt idx="3257">
                  <c:v>83.323599999999999</c:v>
                </c:pt>
                <c:pt idx="3258">
                  <c:v>83.343000000000004</c:v>
                </c:pt>
                <c:pt idx="3259">
                  <c:v>83.362499999999983</c:v>
                </c:pt>
                <c:pt idx="3260">
                  <c:v>83.381900000000002</c:v>
                </c:pt>
                <c:pt idx="3261">
                  <c:v>83.401300000000006</c:v>
                </c:pt>
                <c:pt idx="3262">
                  <c:v>83.4208</c:v>
                </c:pt>
                <c:pt idx="3263">
                  <c:v>83.440200000000019</c:v>
                </c:pt>
                <c:pt idx="3264">
                  <c:v>83.459700000000012</c:v>
                </c:pt>
                <c:pt idx="3265">
                  <c:v>83.479100000000003</c:v>
                </c:pt>
                <c:pt idx="3266">
                  <c:v>83.498599999999996</c:v>
                </c:pt>
                <c:pt idx="3267">
                  <c:v>83.518000000000001</c:v>
                </c:pt>
                <c:pt idx="3268">
                  <c:v>83.537400000000005</c:v>
                </c:pt>
                <c:pt idx="3269">
                  <c:v>83.556899999999999</c:v>
                </c:pt>
                <c:pt idx="3270">
                  <c:v>83.576299999999989</c:v>
                </c:pt>
                <c:pt idx="3271">
                  <c:v>83.595799999999983</c:v>
                </c:pt>
                <c:pt idx="3272">
                  <c:v>83.615200000000002</c:v>
                </c:pt>
                <c:pt idx="3273">
                  <c:v>83.634600000000006</c:v>
                </c:pt>
                <c:pt idx="3274">
                  <c:v>83.6541</c:v>
                </c:pt>
                <c:pt idx="3275">
                  <c:v>83.67349999999999</c:v>
                </c:pt>
                <c:pt idx="3276">
                  <c:v>83.692999999999998</c:v>
                </c:pt>
                <c:pt idx="3277">
                  <c:v>83.712400000000002</c:v>
                </c:pt>
                <c:pt idx="3278">
                  <c:v>83.731899999999996</c:v>
                </c:pt>
                <c:pt idx="3279">
                  <c:v>83.751300000000001</c:v>
                </c:pt>
                <c:pt idx="3280">
                  <c:v>83.770699999999991</c:v>
                </c:pt>
                <c:pt idx="3281">
                  <c:v>83.790200000000013</c:v>
                </c:pt>
                <c:pt idx="3282">
                  <c:v>83.809600000000003</c:v>
                </c:pt>
                <c:pt idx="3283">
                  <c:v>83.829099999999983</c:v>
                </c:pt>
                <c:pt idx="3284">
                  <c:v>83.848500000000001</c:v>
                </c:pt>
                <c:pt idx="3285">
                  <c:v>83.867999999999995</c:v>
                </c:pt>
                <c:pt idx="3286">
                  <c:v>83.8874</c:v>
                </c:pt>
                <c:pt idx="3287">
                  <c:v>83.906800000000004</c:v>
                </c:pt>
                <c:pt idx="3288">
                  <c:v>83.926300000000012</c:v>
                </c:pt>
                <c:pt idx="3289">
                  <c:v>83.945700000000002</c:v>
                </c:pt>
                <c:pt idx="3290">
                  <c:v>83.965199999999996</c:v>
                </c:pt>
                <c:pt idx="3291">
                  <c:v>83.984600000000015</c:v>
                </c:pt>
                <c:pt idx="3292">
                  <c:v>84.004099999999994</c:v>
                </c:pt>
                <c:pt idx="3293">
                  <c:v>84.023499999999999</c:v>
                </c:pt>
                <c:pt idx="3294">
                  <c:v>84.042900000000003</c:v>
                </c:pt>
                <c:pt idx="3295">
                  <c:v>84.062399999999982</c:v>
                </c:pt>
                <c:pt idx="3296">
                  <c:v>84.081800000000001</c:v>
                </c:pt>
                <c:pt idx="3297">
                  <c:v>84.101299999999995</c:v>
                </c:pt>
                <c:pt idx="3298">
                  <c:v>84.120699999999999</c:v>
                </c:pt>
                <c:pt idx="3299">
                  <c:v>84.140100000000004</c:v>
                </c:pt>
                <c:pt idx="3300">
                  <c:v>84.159599999999998</c:v>
                </c:pt>
                <c:pt idx="3301">
                  <c:v>84.178999999999988</c:v>
                </c:pt>
                <c:pt idx="3302">
                  <c:v>84.198499999999981</c:v>
                </c:pt>
                <c:pt idx="3303">
                  <c:v>84.217900000000014</c:v>
                </c:pt>
                <c:pt idx="3304">
                  <c:v>84.237399999999994</c:v>
                </c:pt>
                <c:pt idx="3305">
                  <c:v>84.256799999999998</c:v>
                </c:pt>
                <c:pt idx="3306">
                  <c:v>84.276200000000003</c:v>
                </c:pt>
                <c:pt idx="3307">
                  <c:v>84.295699999999997</c:v>
                </c:pt>
                <c:pt idx="3308">
                  <c:v>84.315100000000001</c:v>
                </c:pt>
                <c:pt idx="3309">
                  <c:v>84.334599999999995</c:v>
                </c:pt>
                <c:pt idx="3310">
                  <c:v>84.353999999999999</c:v>
                </c:pt>
                <c:pt idx="3311">
                  <c:v>84.373499999999993</c:v>
                </c:pt>
                <c:pt idx="3312">
                  <c:v>84.392899999999983</c:v>
                </c:pt>
                <c:pt idx="3313">
                  <c:v>84.412300000000002</c:v>
                </c:pt>
                <c:pt idx="3314">
                  <c:v>84.431799999999996</c:v>
                </c:pt>
                <c:pt idx="3315">
                  <c:v>84.451200000000014</c:v>
                </c:pt>
                <c:pt idx="3316">
                  <c:v>84.470699999999994</c:v>
                </c:pt>
                <c:pt idx="3317">
                  <c:v>84.490100000000012</c:v>
                </c:pt>
                <c:pt idx="3318">
                  <c:v>84.509600000000006</c:v>
                </c:pt>
                <c:pt idx="3319">
                  <c:v>84.528999999999982</c:v>
                </c:pt>
                <c:pt idx="3320">
                  <c:v>84.548400000000001</c:v>
                </c:pt>
                <c:pt idx="3321">
                  <c:v>84.567899999999995</c:v>
                </c:pt>
                <c:pt idx="3322">
                  <c:v>84.587300000000013</c:v>
                </c:pt>
                <c:pt idx="3323">
                  <c:v>84.606799999999993</c:v>
                </c:pt>
                <c:pt idx="3324">
                  <c:v>84.626199999999983</c:v>
                </c:pt>
                <c:pt idx="3325">
                  <c:v>84.645600000000002</c:v>
                </c:pt>
                <c:pt idx="3326">
                  <c:v>84.665099999999981</c:v>
                </c:pt>
                <c:pt idx="3327">
                  <c:v>84.6845</c:v>
                </c:pt>
                <c:pt idx="3328">
                  <c:v>84.703999999999994</c:v>
                </c:pt>
                <c:pt idx="3329">
                  <c:v>84.723399999999998</c:v>
                </c:pt>
                <c:pt idx="3330">
                  <c:v>84.742900000000006</c:v>
                </c:pt>
                <c:pt idx="3331">
                  <c:v>84.762299999999996</c:v>
                </c:pt>
                <c:pt idx="3332">
                  <c:v>84.781700000000001</c:v>
                </c:pt>
                <c:pt idx="3333">
                  <c:v>84.801199999999994</c:v>
                </c:pt>
                <c:pt idx="3334">
                  <c:v>84.820599999999999</c:v>
                </c:pt>
                <c:pt idx="3335">
                  <c:v>84.840100000000007</c:v>
                </c:pt>
                <c:pt idx="3336">
                  <c:v>84.859499999999983</c:v>
                </c:pt>
                <c:pt idx="3337">
                  <c:v>84.878999999999991</c:v>
                </c:pt>
                <c:pt idx="3338">
                  <c:v>84.898399999999981</c:v>
                </c:pt>
                <c:pt idx="3339">
                  <c:v>84.917800000000014</c:v>
                </c:pt>
                <c:pt idx="3340">
                  <c:v>84.937300000000008</c:v>
                </c:pt>
                <c:pt idx="3341">
                  <c:v>84.956700000000012</c:v>
                </c:pt>
                <c:pt idx="3342">
                  <c:v>84.976200000000006</c:v>
                </c:pt>
                <c:pt idx="3343">
                  <c:v>84.995599999999996</c:v>
                </c:pt>
                <c:pt idx="3344">
                  <c:v>85.015100000000004</c:v>
                </c:pt>
                <c:pt idx="3345">
                  <c:v>85.034499999999994</c:v>
                </c:pt>
                <c:pt idx="3346">
                  <c:v>85.053899999999999</c:v>
                </c:pt>
                <c:pt idx="3347">
                  <c:v>85.073399999999992</c:v>
                </c:pt>
                <c:pt idx="3348">
                  <c:v>85.092799999999983</c:v>
                </c:pt>
                <c:pt idx="3349">
                  <c:v>85.112299999999991</c:v>
                </c:pt>
                <c:pt idx="3350">
                  <c:v>85.131699999999995</c:v>
                </c:pt>
                <c:pt idx="3351">
                  <c:v>85.1511</c:v>
                </c:pt>
                <c:pt idx="3352">
                  <c:v>85.170599999999979</c:v>
                </c:pt>
                <c:pt idx="3353">
                  <c:v>85.19</c:v>
                </c:pt>
                <c:pt idx="3354">
                  <c:v>85.209500000000006</c:v>
                </c:pt>
                <c:pt idx="3355">
                  <c:v>85.228899999999982</c:v>
                </c:pt>
                <c:pt idx="3356">
                  <c:v>85.248400000000004</c:v>
                </c:pt>
                <c:pt idx="3357">
                  <c:v>85.267799999999994</c:v>
                </c:pt>
                <c:pt idx="3358">
                  <c:v>85.287200000000013</c:v>
                </c:pt>
                <c:pt idx="3359">
                  <c:v>85.306699999999992</c:v>
                </c:pt>
                <c:pt idx="3360">
                  <c:v>85.326099999999983</c:v>
                </c:pt>
                <c:pt idx="3361">
                  <c:v>85.345600000000005</c:v>
                </c:pt>
                <c:pt idx="3362">
                  <c:v>85.364999999999995</c:v>
                </c:pt>
                <c:pt idx="3363">
                  <c:v>85.384500000000003</c:v>
                </c:pt>
                <c:pt idx="3364">
                  <c:v>85.403899999999993</c:v>
                </c:pt>
                <c:pt idx="3365">
                  <c:v>85.423300000000012</c:v>
                </c:pt>
                <c:pt idx="3366">
                  <c:v>85.442800000000005</c:v>
                </c:pt>
                <c:pt idx="3367">
                  <c:v>85.462199999999996</c:v>
                </c:pt>
                <c:pt idx="3368">
                  <c:v>85.481700000000004</c:v>
                </c:pt>
                <c:pt idx="3369">
                  <c:v>85.501099999999994</c:v>
                </c:pt>
                <c:pt idx="3370">
                  <c:v>85.520600000000002</c:v>
                </c:pt>
                <c:pt idx="3371">
                  <c:v>85.54</c:v>
                </c:pt>
                <c:pt idx="3372">
                  <c:v>85.559399999999982</c:v>
                </c:pt>
                <c:pt idx="3373">
                  <c:v>85.57889999999999</c:v>
                </c:pt>
                <c:pt idx="3374">
                  <c:v>85.598299999999995</c:v>
                </c:pt>
                <c:pt idx="3375">
                  <c:v>85.617800000000003</c:v>
                </c:pt>
                <c:pt idx="3376">
                  <c:v>85.637200000000007</c:v>
                </c:pt>
                <c:pt idx="3377">
                  <c:v>85.656599999999983</c:v>
                </c:pt>
                <c:pt idx="3378">
                  <c:v>85.676099999999991</c:v>
                </c:pt>
                <c:pt idx="3379">
                  <c:v>85.695499999999981</c:v>
                </c:pt>
                <c:pt idx="3380">
                  <c:v>85.715000000000003</c:v>
                </c:pt>
                <c:pt idx="3381">
                  <c:v>85.734399999999994</c:v>
                </c:pt>
                <c:pt idx="3382">
                  <c:v>85.753900000000002</c:v>
                </c:pt>
                <c:pt idx="3383">
                  <c:v>85.773299999999992</c:v>
                </c:pt>
                <c:pt idx="3384">
                  <c:v>85.792699999999996</c:v>
                </c:pt>
                <c:pt idx="3385">
                  <c:v>85.812200000000004</c:v>
                </c:pt>
                <c:pt idx="3386">
                  <c:v>85.831599999999995</c:v>
                </c:pt>
                <c:pt idx="3387">
                  <c:v>85.851100000000002</c:v>
                </c:pt>
                <c:pt idx="3388">
                  <c:v>85.870499999999993</c:v>
                </c:pt>
                <c:pt idx="3389">
                  <c:v>85.89</c:v>
                </c:pt>
                <c:pt idx="3390">
                  <c:v>85.909400000000005</c:v>
                </c:pt>
                <c:pt idx="3391">
                  <c:v>85.928799999999981</c:v>
                </c:pt>
                <c:pt idx="3392">
                  <c:v>85.948300000000003</c:v>
                </c:pt>
                <c:pt idx="3393">
                  <c:v>85.967700000000008</c:v>
                </c:pt>
                <c:pt idx="3394">
                  <c:v>85.987200000000016</c:v>
                </c:pt>
                <c:pt idx="3395">
                  <c:v>86.006600000000006</c:v>
                </c:pt>
                <c:pt idx="3396">
                  <c:v>86.0261</c:v>
                </c:pt>
                <c:pt idx="3397">
                  <c:v>86.045500000000004</c:v>
                </c:pt>
                <c:pt idx="3398">
                  <c:v>86.064899999999994</c:v>
                </c:pt>
                <c:pt idx="3399">
                  <c:v>86.084400000000002</c:v>
                </c:pt>
                <c:pt idx="3400">
                  <c:v>86.103799999999993</c:v>
                </c:pt>
                <c:pt idx="3401">
                  <c:v>86.123299999999986</c:v>
                </c:pt>
                <c:pt idx="3402">
                  <c:v>86.142699999999991</c:v>
                </c:pt>
                <c:pt idx="3403">
                  <c:v>86.162099999999981</c:v>
                </c:pt>
                <c:pt idx="3404">
                  <c:v>86.181600000000003</c:v>
                </c:pt>
                <c:pt idx="3405">
                  <c:v>86.200999999999993</c:v>
                </c:pt>
                <c:pt idx="3406">
                  <c:v>86.220500000000001</c:v>
                </c:pt>
                <c:pt idx="3407">
                  <c:v>86.239900000000006</c:v>
                </c:pt>
                <c:pt idx="3408">
                  <c:v>86.259399999999999</c:v>
                </c:pt>
                <c:pt idx="3409">
                  <c:v>86.27879999999999</c:v>
                </c:pt>
                <c:pt idx="3410">
                  <c:v>86.298199999999994</c:v>
                </c:pt>
                <c:pt idx="3411">
                  <c:v>86.317700000000002</c:v>
                </c:pt>
                <c:pt idx="3412">
                  <c:v>86.337100000000007</c:v>
                </c:pt>
                <c:pt idx="3413">
                  <c:v>86.3566</c:v>
                </c:pt>
                <c:pt idx="3414">
                  <c:v>86.375999999999991</c:v>
                </c:pt>
                <c:pt idx="3415">
                  <c:v>86.395499999999998</c:v>
                </c:pt>
                <c:pt idx="3416">
                  <c:v>86.414900000000017</c:v>
                </c:pt>
                <c:pt idx="3417">
                  <c:v>86.434300000000007</c:v>
                </c:pt>
                <c:pt idx="3418">
                  <c:v>86.453800000000001</c:v>
                </c:pt>
                <c:pt idx="3419">
                  <c:v>86.473200000000006</c:v>
                </c:pt>
                <c:pt idx="3420">
                  <c:v>86.492700000000013</c:v>
                </c:pt>
                <c:pt idx="3421">
                  <c:v>86.512100000000004</c:v>
                </c:pt>
                <c:pt idx="3422">
                  <c:v>86.531599999999997</c:v>
                </c:pt>
                <c:pt idx="3423">
                  <c:v>86.551000000000002</c:v>
                </c:pt>
                <c:pt idx="3424">
                  <c:v>86.570399999999992</c:v>
                </c:pt>
                <c:pt idx="3425">
                  <c:v>86.5899</c:v>
                </c:pt>
                <c:pt idx="3426">
                  <c:v>86.60929999999999</c:v>
                </c:pt>
                <c:pt idx="3427">
                  <c:v>86.628799999999984</c:v>
                </c:pt>
                <c:pt idx="3428">
                  <c:v>86.648200000000003</c:v>
                </c:pt>
                <c:pt idx="3429">
                  <c:v>86.667599999999993</c:v>
                </c:pt>
                <c:pt idx="3430">
                  <c:v>86.687100000000001</c:v>
                </c:pt>
                <c:pt idx="3431">
                  <c:v>86.706500000000005</c:v>
                </c:pt>
                <c:pt idx="3432">
                  <c:v>86.725999999999999</c:v>
                </c:pt>
                <c:pt idx="3433">
                  <c:v>86.745400000000004</c:v>
                </c:pt>
                <c:pt idx="3434">
                  <c:v>86.764899999999997</c:v>
                </c:pt>
                <c:pt idx="3435">
                  <c:v>86.784300000000002</c:v>
                </c:pt>
                <c:pt idx="3436">
                  <c:v>86.803699999999992</c:v>
                </c:pt>
                <c:pt idx="3437">
                  <c:v>86.8232</c:v>
                </c:pt>
                <c:pt idx="3438">
                  <c:v>86.842600000000004</c:v>
                </c:pt>
                <c:pt idx="3439">
                  <c:v>86.862099999999998</c:v>
                </c:pt>
                <c:pt idx="3440">
                  <c:v>86.881500000000003</c:v>
                </c:pt>
                <c:pt idx="3441">
                  <c:v>86.900999999999996</c:v>
                </c:pt>
                <c:pt idx="3442">
                  <c:v>86.920400000000001</c:v>
                </c:pt>
                <c:pt idx="3443">
                  <c:v>86.939800000000005</c:v>
                </c:pt>
                <c:pt idx="3444">
                  <c:v>86.959300000000013</c:v>
                </c:pt>
                <c:pt idx="3445">
                  <c:v>86.978699999999989</c:v>
                </c:pt>
                <c:pt idx="3446">
                  <c:v>86.998199999999997</c:v>
                </c:pt>
                <c:pt idx="3447">
                  <c:v>87.017600000000016</c:v>
                </c:pt>
                <c:pt idx="3448">
                  <c:v>87.037099999999995</c:v>
                </c:pt>
                <c:pt idx="3449">
                  <c:v>87.0565</c:v>
                </c:pt>
                <c:pt idx="3450">
                  <c:v>87.07589999999999</c:v>
                </c:pt>
                <c:pt idx="3451">
                  <c:v>87.095399999999998</c:v>
                </c:pt>
                <c:pt idx="3452">
                  <c:v>87.114800000000002</c:v>
                </c:pt>
                <c:pt idx="3453">
                  <c:v>87.134299999999996</c:v>
                </c:pt>
                <c:pt idx="3454">
                  <c:v>87.153699999999986</c:v>
                </c:pt>
                <c:pt idx="3455">
                  <c:v>87.173099999999991</c:v>
                </c:pt>
                <c:pt idx="3456">
                  <c:v>87.192599999999999</c:v>
                </c:pt>
                <c:pt idx="3457">
                  <c:v>87.212000000000003</c:v>
                </c:pt>
                <c:pt idx="3458">
                  <c:v>87.231499999999997</c:v>
                </c:pt>
                <c:pt idx="3459">
                  <c:v>87.250900000000001</c:v>
                </c:pt>
                <c:pt idx="3460">
                  <c:v>87.270399999999981</c:v>
                </c:pt>
                <c:pt idx="3461">
                  <c:v>87.2898</c:v>
                </c:pt>
                <c:pt idx="3462">
                  <c:v>87.309200000000004</c:v>
                </c:pt>
                <c:pt idx="3463">
                  <c:v>87.328699999999998</c:v>
                </c:pt>
                <c:pt idx="3464">
                  <c:v>87.348100000000002</c:v>
                </c:pt>
                <c:pt idx="3465">
                  <c:v>87.367599999999996</c:v>
                </c:pt>
                <c:pt idx="3466">
                  <c:v>87.387</c:v>
                </c:pt>
                <c:pt idx="3467">
                  <c:v>87.406499999999994</c:v>
                </c:pt>
                <c:pt idx="3468">
                  <c:v>87.425899999999999</c:v>
                </c:pt>
                <c:pt idx="3469">
                  <c:v>87.445300000000003</c:v>
                </c:pt>
                <c:pt idx="3470">
                  <c:v>87.464799999999997</c:v>
                </c:pt>
                <c:pt idx="3471">
                  <c:v>87.484200000000016</c:v>
                </c:pt>
                <c:pt idx="3472">
                  <c:v>87.503699999999995</c:v>
                </c:pt>
                <c:pt idx="3473">
                  <c:v>87.523099999999999</c:v>
                </c:pt>
                <c:pt idx="3474">
                  <c:v>87.542599999999993</c:v>
                </c:pt>
                <c:pt idx="3475">
                  <c:v>87.562000000000012</c:v>
                </c:pt>
                <c:pt idx="3476">
                  <c:v>87.581400000000002</c:v>
                </c:pt>
                <c:pt idx="3477">
                  <c:v>87.600899999999982</c:v>
                </c:pt>
                <c:pt idx="3478">
                  <c:v>87.620299999999986</c:v>
                </c:pt>
                <c:pt idx="3479">
                  <c:v>87.63979999999998</c:v>
                </c:pt>
                <c:pt idx="3480">
                  <c:v>87.659199999999998</c:v>
                </c:pt>
                <c:pt idx="3481">
                  <c:v>87.678599999999989</c:v>
                </c:pt>
                <c:pt idx="3482">
                  <c:v>87.698099999999982</c:v>
                </c:pt>
                <c:pt idx="3483">
                  <c:v>87.717500000000015</c:v>
                </c:pt>
                <c:pt idx="3484">
                  <c:v>87.736999999999995</c:v>
                </c:pt>
                <c:pt idx="3485">
                  <c:v>87.756399999999999</c:v>
                </c:pt>
                <c:pt idx="3486">
                  <c:v>87.775899999999979</c:v>
                </c:pt>
                <c:pt idx="3487">
                  <c:v>87.795299999999997</c:v>
                </c:pt>
                <c:pt idx="3488">
                  <c:v>87.814700000000002</c:v>
                </c:pt>
                <c:pt idx="3489">
                  <c:v>87.834199999999996</c:v>
                </c:pt>
                <c:pt idx="3490">
                  <c:v>87.8536</c:v>
                </c:pt>
                <c:pt idx="3491">
                  <c:v>87.87309999999998</c:v>
                </c:pt>
                <c:pt idx="3492">
                  <c:v>87.892499999999998</c:v>
                </c:pt>
                <c:pt idx="3493">
                  <c:v>87.912000000000006</c:v>
                </c:pt>
                <c:pt idx="3494">
                  <c:v>87.931399999999996</c:v>
                </c:pt>
                <c:pt idx="3495">
                  <c:v>87.950800000000001</c:v>
                </c:pt>
                <c:pt idx="3496">
                  <c:v>87.970299999999995</c:v>
                </c:pt>
                <c:pt idx="3497">
                  <c:v>87.989700000000013</c:v>
                </c:pt>
                <c:pt idx="3498">
                  <c:v>88.009200000000007</c:v>
                </c:pt>
                <c:pt idx="3499">
                  <c:v>88.028599999999983</c:v>
                </c:pt>
                <c:pt idx="3500">
                  <c:v>88.048100000000005</c:v>
                </c:pt>
                <c:pt idx="3501">
                  <c:v>88.067499999999995</c:v>
                </c:pt>
                <c:pt idx="3502">
                  <c:v>88.0869</c:v>
                </c:pt>
                <c:pt idx="3503">
                  <c:v>88.106399999999979</c:v>
                </c:pt>
                <c:pt idx="3504">
                  <c:v>88.125799999999984</c:v>
                </c:pt>
                <c:pt idx="3505">
                  <c:v>88.145299999999992</c:v>
                </c:pt>
                <c:pt idx="3506">
                  <c:v>88.164699999999996</c:v>
                </c:pt>
                <c:pt idx="3507">
                  <c:v>88.184100000000001</c:v>
                </c:pt>
                <c:pt idx="3508">
                  <c:v>88.203599999999994</c:v>
                </c:pt>
                <c:pt idx="3509">
                  <c:v>88.222999999999999</c:v>
                </c:pt>
                <c:pt idx="3510">
                  <c:v>88.242500000000007</c:v>
                </c:pt>
                <c:pt idx="3511">
                  <c:v>88.261899999999997</c:v>
                </c:pt>
                <c:pt idx="3512">
                  <c:v>88.281400000000005</c:v>
                </c:pt>
                <c:pt idx="3513">
                  <c:v>88.300799999999981</c:v>
                </c:pt>
                <c:pt idx="3514">
                  <c:v>88.3202</c:v>
                </c:pt>
                <c:pt idx="3515">
                  <c:v>88.339699999999993</c:v>
                </c:pt>
                <c:pt idx="3516">
                  <c:v>88.359099999999998</c:v>
                </c:pt>
                <c:pt idx="3517">
                  <c:v>88.378599999999992</c:v>
                </c:pt>
                <c:pt idx="3518">
                  <c:v>88.397999999999996</c:v>
                </c:pt>
                <c:pt idx="3519">
                  <c:v>88.417500000000018</c:v>
                </c:pt>
                <c:pt idx="3520">
                  <c:v>88.436899999999994</c:v>
                </c:pt>
                <c:pt idx="3521">
                  <c:v>88.456300000000013</c:v>
                </c:pt>
                <c:pt idx="3522">
                  <c:v>88.475799999999992</c:v>
                </c:pt>
                <c:pt idx="3523">
                  <c:v>88.495199999999997</c:v>
                </c:pt>
                <c:pt idx="3524">
                  <c:v>88.514700000000005</c:v>
                </c:pt>
                <c:pt idx="3525">
                  <c:v>88.534099999999995</c:v>
                </c:pt>
                <c:pt idx="3526">
                  <c:v>88.5535</c:v>
                </c:pt>
                <c:pt idx="3527">
                  <c:v>88.572999999999979</c:v>
                </c:pt>
                <c:pt idx="3528">
                  <c:v>88.592399999999998</c:v>
                </c:pt>
                <c:pt idx="3529">
                  <c:v>88.611900000000006</c:v>
                </c:pt>
                <c:pt idx="3530">
                  <c:v>88.631299999999996</c:v>
                </c:pt>
                <c:pt idx="3531">
                  <c:v>88.65079999999999</c:v>
                </c:pt>
                <c:pt idx="3532">
                  <c:v>88.67019999999998</c:v>
                </c:pt>
                <c:pt idx="3533">
                  <c:v>88.689599999999999</c:v>
                </c:pt>
                <c:pt idx="3534">
                  <c:v>88.709100000000007</c:v>
                </c:pt>
                <c:pt idx="3535">
                  <c:v>88.728499999999983</c:v>
                </c:pt>
                <c:pt idx="3536">
                  <c:v>88.748000000000005</c:v>
                </c:pt>
                <c:pt idx="3537">
                  <c:v>88.767399999999995</c:v>
                </c:pt>
                <c:pt idx="3538">
                  <c:v>88.786900000000003</c:v>
                </c:pt>
                <c:pt idx="3539">
                  <c:v>88.806299999999993</c:v>
                </c:pt>
                <c:pt idx="3540">
                  <c:v>88.825699999999998</c:v>
                </c:pt>
                <c:pt idx="3541">
                  <c:v>88.845200000000006</c:v>
                </c:pt>
                <c:pt idx="3542">
                  <c:v>88.864599999999996</c:v>
                </c:pt>
                <c:pt idx="3543">
                  <c:v>88.884100000000004</c:v>
                </c:pt>
                <c:pt idx="3544">
                  <c:v>88.903499999999994</c:v>
                </c:pt>
                <c:pt idx="3545">
                  <c:v>88.923000000000002</c:v>
                </c:pt>
                <c:pt idx="3546">
                  <c:v>88.942400000000006</c:v>
                </c:pt>
                <c:pt idx="3547">
                  <c:v>88.961799999999997</c:v>
                </c:pt>
                <c:pt idx="3548">
                  <c:v>88.981300000000005</c:v>
                </c:pt>
                <c:pt idx="3549">
                  <c:v>89.000699999999995</c:v>
                </c:pt>
                <c:pt idx="3550">
                  <c:v>89.020200000000003</c:v>
                </c:pt>
                <c:pt idx="3551">
                  <c:v>89.039599999999993</c:v>
                </c:pt>
                <c:pt idx="3552">
                  <c:v>89.058999999999983</c:v>
                </c:pt>
                <c:pt idx="3553">
                  <c:v>89.078499999999991</c:v>
                </c:pt>
                <c:pt idx="3554">
                  <c:v>89.097899999999996</c:v>
                </c:pt>
                <c:pt idx="3555">
                  <c:v>89.117400000000004</c:v>
                </c:pt>
                <c:pt idx="3556">
                  <c:v>89.13679999999998</c:v>
                </c:pt>
                <c:pt idx="3557">
                  <c:v>89.156299999999987</c:v>
                </c:pt>
                <c:pt idx="3558">
                  <c:v>89.175699999999978</c:v>
                </c:pt>
                <c:pt idx="3559">
                  <c:v>89.195099999999982</c:v>
                </c:pt>
                <c:pt idx="3560">
                  <c:v>89.214600000000019</c:v>
                </c:pt>
                <c:pt idx="3561">
                  <c:v>89.233999999999995</c:v>
                </c:pt>
                <c:pt idx="3562">
                  <c:v>89.253500000000003</c:v>
                </c:pt>
                <c:pt idx="3563">
                  <c:v>89.272899999999993</c:v>
                </c:pt>
                <c:pt idx="3564">
                  <c:v>89.292400000000001</c:v>
                </c:pt>
                <c:pt idx="3565">
                  <c:v>89.311800000000005</c:v>
                </c:pt>
                <c:pt idx="3566">
                  <c:v>89.331199999999995</c:v>
                </c:pt>
                <c:pt idx="3567">
                  <c:v>89.350699999999989</c:v>
                </c:pt>
                <c:pt idx="3568">
                  <c:v>89.370099999999979</c:v>
                </c:pt>
                <c:pt idx="3569">
                  <c:v>89.389600000000002</c:v>
                </c:pt>
                <c:pt idx="3570">
                  <c:v>89.409000000000006</c:v>
                </c:pt>
                <c:pt idx="3571">
                  <c:v>89.4285</c:v>
                </c:pt>
                <c:pt idx="3572">
                  <c:v>89.447900000000018</c:v>
                </c:pt>
                <c:pt idx="3573">
                  <c:v>89.467300000000009</c:v>
                </c:pt>
                <c:pt idx="3574">
                  <c:v>89.486800000000002</c:v>
                </c:pt>
                <c:pt idx="3575">
                  <c:v>89.506200000000007</c:v>
                </c:pt>
                <c:pt idx="3576">
                  <c:v>89.525699999999986</c:v>
                </c:pt>
                <c:pt idx="3577">
                  <c:v>89.545100000000005</c:v>
                </c:pt>
                <c:pt idx="3578">
                  <c:v>89.564499999999995</c:v>
                </c:pt>
                <c:pt idx="3579">
                  <c:v>89.584000000000003</c:v>
                </c:pt>
                <c:pt idx="3580">
                  <c:v>89.603399999999979</c:v>
                </c:pt>
                <c:pt idx="3581">
                  <c:v>89.622899999999987</c:v>
                </c:pt>
                <c:pt idx="3582">
                  <c:v>89.642299999999992</c:v>
                </c:pt>
                <c:pt idx="3583">
                  <c:v>89.661799999999999</c:v>
                </c:pt>
                <c:pt idx="3584">
                  <c:v>89.681200000000004</c:v>
                </c:pt>
                <c:pt idx="3585">
                  <c:v>89.700599999999994</c:v>
                </c:pt>
                <c:pt idx="3586">
                  <c:v>89.720100000000002</c:v>
                </c:pt>
                <c:pt idx="3587">
                  <c:v>89.739500000000007</c:v>
                </c:pt>
                <c:pt idx="3588">
                  <c:v>89.759</c:v>
                </c:pt>
                <c:pt idx="3589">
                  <c:v>89.778399999999991</c:v>
                </c:pt>
                <c:pt idx="3590">
                  <c:v>89.797900000000013</c:v>
                </c:pt>
                <c:pt idx="3591">
                  <c:v>89.817300000000003</c:v>
                </c:pt>
                <c:pt idx="3592">
                  <c:v>89.836699999999993</c:v>
                </c:pt>
                <c:pt idx="3593">
                  <c:v>89.856200000000001</c:v>
                </c:pt>
                <c:pt idx="3594">
                  <c:v>89.875599999999991</c:v>
                </c:pt>
                <c:pt idx="3595">
                  <c:v>89.895099999999999</c:v>
                </c:pt>
                <c:pt idx="3596">
                  <c:v>89.914500000000018</c:v>
                </c:pt>
                <c:pt idx="3597">
                  <c:v>89.933999999999997</c:v>
                </c:pt>
                <c:pt idx="3598">
                  <c:v>89.953400000000002</c:v>
                </c:pt>
                <c:pt idx="3599">
                  <c:v>89.972799999999992</c:v>
                </c:pt>
                <c:pt idx="3600">
                  <c:v>89.9923</c:v>
                </c:pt>
              </c:numCache>
            </c:numRef>
          </c:xVal>
          <c:yVal>
            <c:numRef>
              <c:f>'5МПа (2)'!$E:$E</c:f>
              <c:numCache>
                <c:formatCode>General</c:formatCode>
                <c:ptCount val="1048576"/>
                <c:pt idx="0">
                  <c:v>7096</c:v>
                </c:pt>
                <c:pt idx="1">
                  <c:v>7144</c:v>
                </c:pt>
                <c:pt idx="2">
                  <c:v>7179.2000000000007</c:v>
                </c:pt>
                <c:pt idx="3">
                  <c:v>7211.2000000000007</c:v>
                </c:pt>
                <c:pt idx="4">
                  <c:v>7000</c:v>
                </c:pt>
                <c:pt idx="5">
                  <c:v>6971.2</c:v>
                </c:pt>
                <c:pt idx="6">
                  <c:v>6974.4</c:v>
                </c:pt>
                <c:pt idx="7">
                  <c:v>7086.4</c:v>
                </c:pt>
                <c:pt idx="8">
                  <c:v>7131.2000000000007</c:v>
                </c:pt>
                <c:pt idx="9">
                  <c:v>6996.8</c:v>
                </c:pt>
                <c:pt idx="10">
                  <c:v>7131.2000000000007</c:v>
                </c:pt>
                <c:pt idx="11">
                  <c:v>6984</c:v>
                </c:pt>
                <c:pt idx="12">
                  <c:v>7016</c:v>
                </c:pt>
                <c:pt idx="13">
                  <c:v>6948.8</c:v>
                </c:pt>
                <c:pt idx="14">
                  <c:v>7032</c:v>
                </c:pt>
                <c:pt idx="15">
                  <c:v>7054.4</c:v>
                </c:pt>
                <c:pt idx="16">
                  <c:v>7105.6</c:v>
                </c:pt>
                <c:pt idx="17">
                  <c:v>6964.8</c:v>
                </c:pt>
                <c:pt idx="18">
                  <c:v>7019.2</c:v>
                </c:pt>
                <c:pt idx="19">
                  <c:v>6910.4</c:v>
                </c:pt>
                <c:pt idx="20">
                  <c:v>6916.8</c:v>
                </c:pt>
                <c:pt idx="21">
                  <c:v>6987.2</c:v>
                </c:pt>
                <c:pt idx="22">
                  <c:v>6984</c:v>
                </c:pt>
                <c:pt idx="23">
                  <c:v>6977.6</c:v>
                </c:pt>
                <c:pt idx="24">
                  <c:v>7041.6</c:v>
                </c:pt>
                <c:pt idx="25">
                  <c:v>6968</c:v>
                </c:pt>
                <c:pt idx="26">
                  <c:v>7028.8</c:v>
                </c:pt>
                <c:pt idx="27">
                  <c:v>6920</c:v>
                </c:pt>
                <c:pt idx="28">
                  <c:v>7032</c:v>
                </c:pt>
                <c:pt idx="29">
                  <c:v>6952</c:v>
                </c:pt>
                <c:pt idx="30">
                  <c:v>6913.6</c:v>
                </c:pt>
                <c:pt idx="31">
                  <c:v>6862.4</c:v>
                </c:pt>
                <c:pt idx="32">
                  <c:v>6984</c:v>
                </c:pt>
                <c:pt idx="33">
                  <c:v>6977.6</c:v>
                </c:pt>
                <c:pt idx="34">
                  <c:v>6891.2</c:v>
                </c:pt>
                <c:pt idx="35">
                  <c:v>6942.4</c:v>
                </c:pt>
                <c:pt idx="36">
                  <c:v>6900.8</c:v>
                </c:pt>
                <c:pt idx="37">
                  <c:v>6785.6</c:v>
                </c:pt>
                <c:pt idx="38">
                  <c:v>6916.8</c:v>
                </c:pt>
                <c:pt idx="39">
                  <c:v>6977.6</c:v>
                </c:pt>
                <c:pt idx="40">
                  <c:v>6891.2</c:v>
                </c:pt>
                <c:pt idx="41">
                  <c:v>6808</c:v>
                </c:pt>
                <c:pt idx="42">
                  <c:v>6932.8</c:v>
                </c:pt>
                <c:pt idx="43">
                  <c:v>6859.2</c:v>
                </c:pt>
                <c:pt idx="44">
                  <c:v>6888</c:v>
                </c:pt>
                <c:pt idx="45">
                  <c:v>6897.6</c:v>
                </c:pt>
                <c:pt idx="46">
                  <c:v>6868.8</c:v>
                </c:pt>
                <c:pt idx="47">
                  <c:v>6907.2</c:v>
                </c:pt>
                <c:pt idx="48">
                  <c:v>6753.6</c:v>
                </c:pt>
                <c:pt idx="49">
                  <c:v>6827.2</c:v>
                </c:pt>
                <c:pt idx="50">
                  <c:v>6808</c:v>
                </c:pt>
                <c:pt idx="51">
                  <c:v>6910.4</c:v>
                </c:pt>
                <c:pt idx="52">
                  <c:v>6801.6</c:v>
                </c:pt>
                <c:pt idx="53">
                  <c:v>6878.4</c:v>
                </c:pt>
                <c:pt idx="54">
                  <c:v>6852.8</c:v>
                </c:pt>
                <c:pt idx="55">
                  <c:v>6910.4</c:v>
                </c:pt>
                <c:pt idx="56">
                  <c:v>6856</c:v>
                </c:pt>
                <c:pt idx="57">
                  <c:v>6849.6</c:v>
                </c:pt>
                <c:pt idx="58">
                  <c:v>6856</c:v>
                </c:pt>
                <c:pt idx="59">
                  <c:v>6763.2</c:v>
                </c:pt>
                <c:pt idx="60">
                  <c:v>6846.4</c:v>
                </c:pt>
                <c:pt idx="61">
                  <c:v>6904</c:v>
                </c:pt>
                <c:pt idx="62">
                  <c:v>6760</c:v>
                </c:pt>
                <c:pt idx="63">
                  <c:v>6884.8</c:v>
                </c:pt>
                <c:pt idx="64">
                  <c:v>6859.2</c:v>
                </c:pt>
                <c:pt idx="65">
                  <c:v>6769.6</c:v>
                </c:pt>
                <c:pt idx="66">
                  <c:v>6888</c:v>
                </c:pt>
                <c:pt idx="67">
                  <c:v>6859.2</c:v>
                </c:pt>
                <c:pt idx="68">
                  <c:v>6769.6</c:v>
                </c:pt>
                <c:pt idx="69">
                  <c:v>6747.2</c:v>
                </c:pt>
                <c:pt idx="70">
                  <c:v>6849.6</c:v>
                </c:pt>
                <c:pt idx="71">
                  <c:v>6628.8</c:v>
                </c:pt>
                <c:pt idx="72">
                  <c:v>6868.8</c:v>
                </c:pt>
                <c:pt idx="73">
                  <c:v>6692.8</c:v>
                </c:pt>
                <c:pt idx="74">
                  <c:v>6702.4</c:v>
                </c:pt>
                <c:pt idx="75">
                  <c:v>6872</c:v>
                </c:pt>
                <c:pt idx="76">
                  <c:v>6776</c:v>
                </c:pt>
                <c:pt idx="77">
                  <c:v>6744</c:v>
                </c:pt>
                <c:pt idx="78">
                  <c:v>6785.6</c:v>
                </c:pt>
                <c:pt idx="79">
                  <c:v>6846.4</c:v>
                </c:pt>
                <c:pt idx="80">
                  <c:v>6673.6</c:v>
                </c:pt>
                <c:pt idx="81">
                  <c:v>6686.4</c:v>
                </c:pt>
                <c:pt idx="82">
                  <c:v>6651.2</c:v>
                </c:pt>
                <c:pt idx="83">
                  <c:v>6942.4</c:v>
                </c:pt>
                <c:pt idx="84">
                  <c:v>6545.6</c:v>
                </c:pt>
                <c:pt idx="85">
                  <c:v>6843.2</c:v>
                </c:pt>
                <c:pt idx="86">
                  <c:v>6708.8</c:v>
                </c:pt>
                <c:pt idx="87">
                  <c:v>6724.8</c:v>
                </c:pt>
                <c:pt idx="88">
                  <c:v>6660.8</c:v>
                </c:pt>
                <c:pt idx="89">
                  <c:v>6740.8</c:v>
                </c:pt>
                <c:pt idx="90">
                  <c:v>6731.2</c:v>
                </c:pt>
                <c:pt idx="91">
                  <c:v>6788.8</c:v>
                </c:pt>
                <c:pt idx="92">
                  <c:v>6664</c:v>
                </c:pt>
                <c:pt idx="93">
                  <c:v>6673.6</c:v>
                </c:pt>
                <c:pt idx="94">
                  <c:v>6545.6</c:v>
                </c:pt>
                <c:pt idx="95">
                  <c:v>6641.6</c:v>
                </c:pt>
                <c:pt idx="96">
                  <c:v>6702.4</c:v>
                </c:pt>
                <c:pt idx="97">
                  <c:v>6660.8</c:v>
                </c:pt>
                <c:pt idx="98">
                  <c:v>6625.6</c:v>
                </c:pt>
                <c:pt idx="99">
                  <c:v>6785.6</c:v>
                </c:pt>
                <c:pt idx="100">
                  <c:v>6760</c:v>
                </c:pt>
                <c:pt idx="101">
                  <c:v>6625.6</c:v>
                </c:pt>
                <c:pt idx="102">
                  <c:v>6622.4</c:v>
                </c:pt>
                <c:pt idx="103">
                  <c:v>6625.6</c:v>
                </c:pt>
                <c:pt idx="104">
                  <c:v>6731.2</c:v>
                </c:pt>
                <c:pt idx="105">
                  <c:v>6654.4</c:v>
                </c:pt>
                <c:pt idx="106">
                  <c:v>6596.8</c:v>
                </c:pt>
                <c:pt idx="107">
                  <c:v>6616</c:v>
                </c:pt>
                <c:pt idx="108">
                  <c:v>6731.2</c:v>
                </c:pt>
                <c:pt idx="109">
                  <c:v>6763.2</c:v>
                </c:pt>
                <c:pt idx="110">
                  <c:v>6651.2</c:v>
                </c:pt>
                <c:pt idx="111">
                  <c:v>6673.6</c:v>
                </c:pt>
                <c:pt idx="112">
                  <c:v>6718.4</c:v>
                </c:pt>
                <c:pt idx="113">
                  <c:v>6667.2</c:v>
                </c:pt>
                <c:pt idx="114">
                  <c:v>6625.6</c:v>
                </c:pt>
                <c:pt idx="115">
                  <c:v>6740.8</c:v>
                </c:pt>
                <c:pt idx="116">
                  <c:v>6737.6</c:v>
                </c:pt>
                <c:pt idx="117">
                  <c:v>6660.8</c:v>
                </c:pt>
                <c:pt idx="118">
                  <c:v>6443.2</c:v>
                </c:pt>
                <c:pt idx="119">
                  <c:v>6542.4</c:v>
                </c:pt>
                <c:pt idx="120">
                  <c:v>6632</c:v>
                </c:pt>
                <c:pt idx="121">
                  <c:v>6702.4</c:v>
                </c:pt>
                <c:pt idx="122">
                  <c:v>6680</c:v>
                </c:pt>
                <c:pt idx="123">
                  <c:v>6587.2</c:v>
                </c:pt>
                <c:pt idx="124">
                  <c:v>6609.6</c:v>
                </c:pt>
                <c:pt idx="125">
                  <c:v>6536</c:v>
                </c:pt>
                <c:pt idx="126">
                  <c:v>6683.2</c:v>
                </c:pt>
                <c:pt idx="127">
                  <c:v>6638.4</c:v>
                </c:pt>
                <c:pt idx="128">
                  <c:v>6577.6</c:v>
                </c:pt>
                <c:pt idx="129">
                  <c:v>6491.2</c:v>
                </c:pt>
                <c:pt idx="130">
                  <c:v>6564.8</c:v>
                </c:pt>
                <c:pt idx="131">
                  <c:v>6552</c:v>
                </c:pt>
                <c:pt idx="132">
                  <c:v>6456</c:v>
                </c:pt>
                <c:pt idx="133">
                  <c:v>6699.2</c:v>
                </c:pt>
                <c:pt idx="134">
                  <c:v>6510.4</c:v>
                </c:pt>
                <c:pt idx="135">
                  <c:v>6478.4</c:v>
                </c:pt>
                <c:pt idx="136">
                  <c:v>6507.2</c:v>
                </c:pt>
                <c:pt idx="137">
                  <c:v>6574.4</c:v>
                </c:pt>
                <c:pt idx="138">
                  <c:v>6513.6</c:v>
                </c:pt>
                <c:pt idx="139">
                  <c:v>6520</c:v>
                </c:pt>
                <c:pt idx="140">
                  <c:v>6609.6</c:v>
                </c:pt>
                <c:pt idx="141">
                  <c:v>6568</c:v>
                </c:pt>
                <c:pt idx="142">
                  <c:v>6539.2</c:v>
                </c:pt>
                <c:pt idx="143">
                  <c:v>6488</c:v>
                </c:pt>
                <c:pt idx="144">
                  <c:v>6673.6</c:v>
                </c:pt>
                <c:pt idx="145">
                  <c:v>6436.8</c:v>
                </c:pt>
                <c:pt idx="146">
                  <c:v>6536</c:v>
                </c:pt>
                <c:pt idx="147">
                  <c:v>6657.6</c:v>
                </c:pt>
                <c:pt idx="148">
                  <c:v>6552</c:v>
                </c:pt>
                <c:pt idx="149">
                  <c:v>6513.6</c:v>
                </c:pt>
                <c:pt idx="150">
                  <c:v>6561.6</c:v>
                </c:pt>
                <c:pt idx="151">
                  <c:v>6459.2</c:v>
                </c:pt>
                <c:pt idx="152">
                  <c:v>6564.8</c:v>
                </c:pt>
                <c:pt idx="153">
                  <c:v>6558.4</c:v>
                </c:pt>
                <c:pt idx="154">
                  <c:v>6532.8</c:v>
                </c:pt>
                <c:pt idx="155">
                  <c:v>6475.2</c:v>
                </c:pt>
                <c:pt idx="156">
                  <c:v>6491.2</c:v>
                </c:pt>
                <c:pt idx="157">
                  <c:v>6472</c:v>
                </c:pt>
                <c:pt idx="158">
                  <c:v>6513.6</c:v>
                </c:pt>
                <c:pt idx="159">
                  <c:v>6606.4</c:v>
                </c:pt>
                <c:pt idx="160">
                  <c:v>6516.8</c:v>
                </c:pt>
                <c:pt idx="161">
                  <c:v>6478.4</c:v>
                </c:pt>
                <c:pt idx="162">
                  <c:v>6452.8</c:v>
                </c:pt>
                <c:pt idx="163">
                  <c:v>6513.6</c:v>
                </c:pt>
                <c:pt idx="164">
                  <c:v>6481.6</c:v>
                </c:pt>
                <c:pt idx="165">
                  <c:v>6577.6</c:v>
                </c:pt>
                <c:pt idx="166">
                  <c:v>6532.8</c:v>
                </c:pt>
                <c:pt idx="167">
                  <c:v>6523.2</c:v>
                </c:pt>
                <c:pt idx="168">
                  <c:v>6411.2</c:v>
                </c:pt>
                <c:pt idx="169">
                  <c:v>6446.4</c:v>
                </c:pt>
                <c:pt idx="170">
                  <c:v>6507.2</c:v>
                </c:pt>
                <c:pt idx="171">
                  <c:v>6459.2</c:v>
                </c:pt>
                <c:pt idx="172">
                  <c:v>6491.2</c:v>
                </c:pt>
                <c:pt idx="173">
                  <c:v>6414.4</c:v>
                </c:pt>
                <c:pt idx="174">
                  <c:v>6481.6</c:v>
                </c:pt>
                <c:pt idx="175">
                  <c:v>6516.8</c:v>
                </c:pt>
                <c:pt idx="176">
                  <c:v>6427.2</c:v>
                </c:pt>
                <c:pt idx="177">
                  <c:v>6446.4</c:v>
                </c:pt>
                <c:pt idx="178">
                  <c:v>6443.2</c:v>
                </c:pt>
                <c:pt idx="179">
                  <c:v>6446.4</c:v>
                </c:pt>
                <c:pt idx="180">
                  <c:v>6324.8</c:v>
                </c:pt>
                <c:pt idx="181">
                  <c:v>6552</c:v>
                </c:pt>
                <c:pt idx="182">
                  <c:v>6436.8</c:v>
                </c:pt>
                <c:pt idx="183">
                  <c:v>6366.4</c:v>
                </c:pt>
                <c:pt idx="184">
                  <c:v>6507.2</c:v>
                </c:pt>
                <c:pt idx="185">
                  <c:v>6292.8</c:v>
                </c:pt>
                <c:pt idx="186">
                  <c:v>6289.6</c:v>
                </c:pt>
                <c:pt idx="187">
                  <c:v>6360</c:v>
                </c:pt>
                <c:pt idx="188">
                  <c:v>6302.4</c:v>
                </c:pt>
                <c:pt idx="189">
                  <c:v>6392</c:v>
                </c:pt>
                <c:pt idx="190">
                  <c:v>6475.2</c:v>
                </c:pt>
                <c:pt idx="191">
                  <c:v>6379.2</c:v>
                </c:pt>
                <c:pt idx="192">
                  <c:v>6408</c:v>
                </c:pt>
                <c:pt idx="193">
                  <c:v>6273.6</c:v>
                </c:pt>
                <c:pt idx="194">
                  <c:v>6385.6</c:v>
                </c:pt>
                <c:pt idx="195">
                  <c:v>6350.4</c:v>
                </c:pt>
                <c:pt idx="196">
                  <c:v>6401.6</c:v>
                </c:pt>
                <c:pt idx="197">
                  <c:v>6360</c:v>
                </c:pt>
                <c:pt idx="198">
                  <c:v>6289.6</c:v>
                </c:pt>
                <c:pt idx="199">
                  <c:v>6318.4</c:v>
                </c:pt>
                <c:pt idx="200">
                  <c:v>6302.4</c:v>
                </c:pt>
                <c:pt idx="201">
                  <c:v>6548.8</c:v>
                </c:pt>
                <c:pt idx="202">
                  <c:v>6392</c:v>
                </c:pt>
                <c:pt idx="203">
                  <c:v>6440</c:v>
                </c:pt>
                <c:pt idx="204">
                  <c:v>6296</c:v>
                </c:pt>
                <c:pt idx="205">
                  <c:v>6369.6</c:v>
                </c:pt>
                <c:pt idx="206">
                  <c:v>6388.8</c:v>
                </c:pt>
                <c:pt idx="207">
                  <c:v>6420.8</c:v>
                </c:pt>
                <c:pt idx="208">
                  <c:v>6392</c:v>
                </c:pt>
                <c:pt idx="209">
                  <c:v>6360</c:v>
                </c:pt>
                <c:pt idx="210">
                  <c:v>6280</c:v>
                </c:pt>
                <c:pt idx="211">
                  <c:v>6289.6</c:v>
                </c:pt>
                <c:pt idx="212">
                  <c:v>6353.6</c:v>
                </c:pt>
                <c:pt idx="213">
                  <c:v>6305.6</c:v>
                </c:pt>
                <c:pt idx="214">
                  <c:v>6350.4</c:v>
                </c:pt>
                <c:pt idx="215">
                  <c:v>6420.8</c:v>
                </c:pt>
                <c:pt idx="216">
                  <c:v>6408</c:v>
                </c:pt>
                <c:pt idx="217">
                  <c:v>6312</c:v>
                </c:pt>
                <c:pt idx="218">
                  <c:v>6209.6</c:v>
                </c:pt>
                <c:pt idx="219">
                  <c:v>6308.8</c:v>
                </c:pt>
                <c:pt idx="220">
                  <c:v>6340.8</c:v>
                </c:pt>
                <c:pt idx="221">
                  <c:v>6392</c:v>
                </c:pt>
                <c:pt idx="222">
                  <c:v>6401.6</c:v>
                </c:pt>
                <c:pt idx="223">
                  <c:v>6353.6</c:v>
                </c:pt>
                <c:pt idx="224">
                  <c:v>6296</c:v>
                </c:pt>
                <c:pt idx="225">
                  <c:v>6225.6</c:v>
                </c:pt>
                <c:pt idx="226">
                  <c:v>6468.8</c:v>
                </c:pt>
                <c:pt idx="227">
                  <c:v>6350.4</c:v>
                </c:pt>
                <c:pt idx="228">
                  <c:v>6334.4</c:v>
                </c:pt>
                <c:pt idx="229">
                  <c:v>6302.4</c:v>
                </c:pt>
                <c:pt idx="230">
                  <c:v>6488</c:v>
                </c:pt>
                <c:pt idx="231">
                  <c:v>6312</c:v>
                </c:pt>
                <c:pt idx="232">
                  <c:v>6334.4</c:v>
                </c:pt>
                <c:pt idx="233">
                  <c:v>6276.8</c:v>
                </c:pt>
                <c:pt idx="234">
                  <c:v>6276.8</c:v>
                </c:pt>
                <c:pt idx="235">
                  <c:v>6302.4</c:v>
                </c:pt>
                <c:pt idx="236">
                  <c:v>6328</c:v>
                </c:pt>
                <c:pt idx="237">
                  <c:v>6292.8</c:v>
                </c:pt>
                <c:pt idx="238">
                  <c:v>6161.6</c:v>
                </c:pt>
                <c:pt idx="239">
                  <c:v>6481.6</c:v>
                </c:pt>
                <c:pt idx="240">
                  <c:v>6286.4</c:v>
                </c:pt>
                <c:pt idx="241">
                  <c:v>6356.8</c:v>
                </c:pt>
                <c:pt idx="242">
                  <c:v>6286.4</c:v>
                </c:pt>
                <c:pt idx="243">
                  <c:v>6212.8</c:v>
                </c:pt>
                <c:pt idx="244">
                  <c:v>6353.6</c:v>
                </c:pt>
                <c:pt idx="245">
                  <c:v>6344</c:v>
                </c:pt>
                <c:pt idx="246">
                  <c:v>6216</c:v>
                </c:pt>
                <c:pt idx="247">
                  <c:v>6334.4</c:v>
                </c:pt>
                <c:pt idx="248">
                  <c:v>6283.2</c:v>
                </c:pt>
                <c:pt idx="249">
                  <c:v>6500.8</c:v>
                </c:pt>
                <c:pt idx="250">
                  <c:v>6238.4</c:v>
                </c:pt>
                <c:pt idx="251">
                  <c:v>6222.4</c:v>
                </c:pt>
                <c:pt idx="252">
                  <c:v>6280</c:v>
                </c:pt>
                <c:pt idx="253">
                  <c:v>6328</c:v>
                </c:pt>
                <c:pt idx="254">
                  <c:v>6366.4</c:v>
                </c:pt>
                <c:pt idx="255">
                  <c:v>6289.6</c:v>
                </c:pt>
                <c:pt idx="256">
                  <c:v>6161.6</c:v>
                </c:pt>
                <c:pt idx="257">
                  <c:v>6264</c:v>
                </c:pt>
                <c:pt idx="258">
                  <c:v>6209.6</c:v>
                </c:pt>
                <c:pt idx="259">
                  <c:v>6155.2</c:v>
                </c:pt>
                <c:pt idx="260">
                  <c:v>6232</c:v>
                </c:pt>
                <c:pt idx="261">
                  <c:v>6145.6</c:v>
                </c:pt>
                <c:pt idx="262">
                  <c:v>6206.4</c:v>
                </c:pt>
                <c:pt idx="263">
                  <c:v>6222.4</c:v>
                </c:pt>
                <c:pt idx="264">
                  <c:v>6142.4</c:v>
                </c:pt>
                <c:pt idx="265">
                  <c:v>6200</c:v>
                </c:pt>
                <c:pt idx="266">
                  <c:v>6270.4</c:v>
                </c:pt>
                <c:pt idx="267">
                  <c:v>6203.2</c:v>
                </c:pt>
                <c:pt idx="268">
                  <c:v>6174.4</c:v>
                </c:pt>
                <c:pt idx="269">
                  <c:v>6168</c:v>
                </c:pt>
                <c:pt idx="270">
                  <c:v>6228.8</c:v>
                </c:pt>
                <c:pt idx="271">
                  <c:v>6158.4</c:v>
                </c:pt>
                <c:pt idx="272">
                  <c:v>6257.6</c:v>
                </c:pt>
                <c:pt idx="273">
                  <c:v>6254.4</c:v>
                </c:pt>
                <c:pt idx="274">
                  <c:v>6254.4</c:v>
                </c:pt>
                <c:pt idx="275">
                  <c:v>6260.8</c:v>
                </c:pt>
                <c:pt idx="276">
                  <c:v>6212.8</c:v>
                </c:pt>
                <c:pt idx="277">
                  <c:v>6219.2</c:v>
                </c:pt>
                <c:pt idx="278">
                  <c:v>6270.4</c:v>
                </c:pt>
                <c:pt idx="279">
                  <c:v>6168</c:v>
                </c:pt>
                <c:pt idx="280">
                  <c:v>6292.8</c:v>
                </c:pt>
                <c:pt idx="281">
                  <c:v>6174.4</c:v>
                </c:pt>
                <c:pt idx="282">
                  <c:v>6174.4</c:v>
                </c:pt>
                <c:pt idx="283">
                  <c:v>6222.4</c:v>
                </c:pt>
                <c:pt idx="284">
                  <c:v>6145.6</c:v>
                </c:pt>
                <c:pt idx="285">
                  <c:v>6174.4</c:v>
                </c:pt>
                <c:pt idx="286">
                  <c:v>6180.8</c:v>
                </c:pt>
                <c:pt idx="287">
                  <c:v>6148.8</c:v>
                </c:pt>
                <c:pt idx="288">
                  <c:v>6148.8</c:v>
                </c:pt>
                <c:pt idx="289">
                  <c:v>6110.4</c:v>
                </c:pt>
                <c:pt idx="290">
                  <c:v>6292.8</c:v>
                </c:pt>
                <c:pt idx="291">
                  <c:v>6257.6</c:v>
                </c:pt>
                <c:pt idx="292">
                  <c:v>6193.6</c:v>
                </c:pt>
                <c:pt idx="293">
                  <c:v>6174.4</c:v>
                </c:pt>
                <c:pt idx="294">
                  <c:v>6180.8</c:v>
                </c:pt>
                <c:pt idx="295">
                  <c:v>6260.8</c:v>
                </c:pt>
                <c:pt idx="296">
                  <c:v>6251.2</c:v>
                </c:pt>
                <c:pt idx="297">
                  <c:v>6193.6</c:v>
                </c:pt>
                <c:pt idx="298">
                  <c:v>6171.2</c:v>
                </c:pt>
                <c:pt idx="299">
                  <c:v>6206.4</c:v>
                </c:pt>
                <c:pt idx="300">
                  <c:v>6302.4</c:v>
                </c:pt>
                <c:pt idx="301">
                  <c:v>6244.8</c:v>
                </c:pt>
                <c:pt idx="302">
                  <c:v>6216</c:v>
                </c:pt>
                <c:pt idx="303">
                  <c:v>6139.2</c:v>
                </c:pt>
                <c:pt idx="304">
                  <c:v>6180.8</c:v>
                </c:pt>
                <c:pt idx="305">
                  <c:v>6065.6</c:v>
                </c:pt>
                <c:pt idx="306">
                  <c:v>6241.6</c:v>
                </c:pt>
                <c:pt idx="307">
                  <c:v>6129.6</c:v>
                </c:pt>
                <c:pt idx="308">
                  <c:v>6248</c:v>
                </c:pt>
                <c:pt idx="309">
                  <c:v>6046.4</c:v>
                </c:pt>
                <c:pt idx="310">
                  <c:v>6177.6</c:v>
                </c:pt>
                <c:pt idx="311">
                  <c:v>6158.4</c:v>
                </c:pt>
                <c:pt idx="312">
                  <c:v>6036.8</c:v>
                </c:pt>
                <c:pt idx="313">
                  <c:v>6062.4</c:v>
                </c:pt>
                <c:pt idx="314">
                  <c:v>6193.6</c:v>
                </c:pt>
                <c:pt idx="315">
                  <c:v>6136</c:v>
                </c:pt>
                <c:pt idx="316">
                  <c:v>6059.2</c:v>
                </c:pt>
                <c:pt idx="317">
                  <c:v>6228.8</c:v>
                </c:pt>
                <c:pt idx="318">
                  <c:v>6116.8</c:v>
                </c:pt>
                <c:pt idx="319">
                  <c:v>6046.4</c:v>
                </c:pt>
                <c:pt idx="320">
                  <c:v>6273.6</c:v>
                </c:pt>
                <c:pt idx="321">
                  <c:v>6088</c:v>
                </c:pt>
                <c:pt idx="322">
                  <c:v>6065.6</c:v>
                </c:pt>
                <c:pt idx="323">
                  <c:v>6059.2</c:v>
                </c:pt>
                <c:pt idx="324">
                  <c:v>6094.4</c:v>
                </c:pt>
                <c:pt idx="325">
                  <c:v>6107.2</c:v>
                </c:pt>
                <c:pt idx="326">
                  <c:v>6036.8</c:v>
                </c:pt>
                <c:pt idx="327">
                  <c:v>6104</c:v>
                </c:pt>
                <c:pt idx="328">
                  <c:v>6155.2</c:v>
                </c:pt>
                <c:pt idx="329">
                  <c:v>5998.4</c:v>
                </c:pt>
                <c:pt idx="330">
                  <c:v>6129.6</c:v>
                </c:pt>
                <c:pt idx="331">
                  <c:v>6129.6</c:v>
                </c:pt>
                <c:pt idx="332">
                  <c:v>5972.8</c:v>
                </c:pt>
                <c:pt idx="333">
                  <c:v>6155.2</c:v>
                </c:pt>
                <c:pt idx="334">
                  <c:v>6110.4</c:v>
                </c:pt>
                <c:pt idx="335">
                  <c:v>6190.4</c:v>
                </c:pt>
                <c:pt idx="336">
                  <c:v>6113.6</c:v>
                </c:pt>
                <c:pt idx="337">
                  <c:v>6104</c:v>
                </c:pt>
                <c:pt idx="338">
                  <c:v>6075.2</c:v>
                </c:pt>
                <c:pt idx="339">
                  <c:v>6094.4</c:v>
                </c:pt>
                <c:pt idx="340">
                  <c:v>6126.4</c:v>
                </c:pt>
                <c:pt idx="341">
                  <c:v>6145.6</c:v>
                </c:pt>
                <c:pt idx="342">
                  <c:v>6075.2</c:v>
                </c:pt>
                <c:pt idx="343">
                  <c:v>6068.8</c:v>
                </c:pt>
                <c:pt idx="344">
                  <c:v>5985.6</c:v>
                </c:pt>
                <c:pt idx="345">
                  <c:v>6049.6</c:v>
                </c:pt>
                <c:pt idx="346">
                  <c:v>6081.6</c:v>
                </c:pt>
                <c:pt idx="347">
                  <c:v>6107.2</c:v>
                </c:pt>
                <c:pt idx="348">
                  <c:v>6139.2</c:v>
                </c:pt>
                <c:pt idx="349">
                  <c:v>5992</c:v>
                </c:pt>
                <c:pt idx="350">
                  <c:v>6020.8</c:v>
                </c:pt>
                <c:pt idx="351">
                  <c:v>6027.2</c:v>
                </c:pt>
                <c:pt idx="352">
                  <c:v>6126.4</c:v>
                </c:pt>
                <c:pt idx="353">
                  <c:v>6152</c:v>
                </c:pt>
                <c:pt idx="354">
                  <c:v>6017.6</c:v>
                </c:pt>
                <c:pt idx="355">
                  <c:v>5966.4</c:v>
                </c:pt>
                <c:pt idx="356">
                  <c:v>6129.6</c:v>
                </c:pt>
                <c:pt idx="357">
                  <c:v>5928</c:v>
                </c:pt>
                <c:pt idx="358">
                  <c:v>6004.8</c:v>
                </c:pt>
                <c:pt idx="359">
                  <c:v>6139.2</c:v>
                </c:pt>
                <c:pt idx="360">
                  <c:v>6056</c:v>
                </c:pt>
                <c:pt idx="361">
                  <c:v>6046.4</c:v>
                </c:pt>
                <c:pt idx="362">
                  <c:v>5995.2</c:v>
                </c:pt>
                <c:pt idx="363">
                  <c:v>5956.8</c:v>
                </c:pt>
                <c:pt idx="364">
                  <c:v>5976</c:v>
                </c:pt>
                <c:pt idx="365">
                  <c:v>6052.8</c:v>
                </c:pt>
                <c:pt idx="366">
                  <c:v>6075.2</c:v>
                </c:pt>
                <c:pt idx="367">
                  <c:v>6113.6</c:v>
                </c:pt>
                <c:pt idx="368">
                  <c:v>5972.8</c:v>
                </c:pt>
                <c:pt idx="369">
                  <c:v>6059.2</c:v>
                </c:pt>
                <c:pt idx="370">
                  <c:v>6043.2</c:v>
                </c:pt>
                <c:pt idx="371">
                  <c:v>5979.2</c:v>
                </c:pt>
                <c:pt idx="372">
                  <c:v>6049.6</c:v>
                </c:pt>
                <c:pt idx="373">
                  <c:v>6001.6</c:v>
                </c:pt>
                <c:pt idx="374">
                  <c:v>6043.2</c:v>
                </c:pt>
                <c:pt idx="375">
                  <c:v>6145.6</c:v>
                </c:pt>
                <c:pt idx="376">
                  <c:v>5944</c:v>
                </c:pt>
                <c:pt idx="377">
                  <c:v>5940.8</c:v>
                </c:pt>
                <c:pt idx="378">
                  <c:v>6046.4</c:v>
                </c:pt>
                <c:pt idx="379">
                  <c:v>5992</c:v>
                </c:pt>
                <c:pt idx="380">
                  <c:v>6046.4</c:v>
                </c:pt>
                <c:pt idx="381">
                  <c:v>6097.6</c:v>
                </c:pt>
                <c:pt idx="382">
                  <c:v>6014.4</c:v>
                </c:pt>
                <c:pt idx="383">
                  <c:v>6097.6</c:v>
                </c:pt>
                <c:pt idx="384">
                  <c:v>5988.8</c:v>
                </c:pt>
                <c:pt idx="385">
                  <c:v>6004.8</c:v>
                </c:pt>
                <c:pt idx="386">
                  <c:v>6014.4</c:v>
                </c:pt>
                <c:pt idx="387">
                  <c:v>5928</c:v>
                </c:pt>
                <c:pt idx="388">
                  <c:v>5966.4</c:v>
                </c:pt>
                <c:pt idx="389">
                  <c:v>5982.4</c:v>
                </c:pt>
                <c:pt idx="390">
                  <c:v>5963.2</c:v>
                </c:pt>
                <c:pt idx="391">
                  <c:v>5976</c:v>
                </c:pt>
                <c:pt idx="392">
                  <c:v>6017.6</c:v>
                </c:pt>
                <c:pt idx="393">
                  <c:v>6001.6</c:v>
                </c:pt>
                <c:pt idx="394">
                  <c:v>6004.8</c:v>
                </c:pt>
                <c:pt idx="395">
                  <c:v>6017.6</c:v>
                </c:pt>
                <c:pt idx="396">
                  <c:v>6043.2</c:v>
                </c:pt>
                <c:pt idx="397">
                  <c:v>6017.6</c:v>
                </c:pt>
                <c:pt idx="398">
                  <c:v>6001.6</c:v>
                </c:pt>
                <c:pt idx="399">
                  <c:v>5937.6</c:v>
                </c:pt>
                <c:pt idx="400">
                  <c:v>6040</c:v>
                </c:pt>
                <c:pt idx="401">
                  <c:v>5886.4</c:v>
                </c:pt>
                <c:pt idx="402">
                  <c:v>5956.8</c:v>
                </c:pt>
                <c:pt idx="403">
                  <c:v>6024</c:v>
                </c:pt>
                <c:pt idx="404">
                  <c:v>5918.4</c:v>
                </c:pt>
                <c:pt idx="405">
                  <c:v>6011.2</c:v>
                </c:pt>
                <c:pt idx="406">
                  <c:v>5851.2</c:v>
                </c:pt>
                <c:pt idx="407">
                  <c:v>6046.4</c:v>
                </c:pt>
                <c:pt idx="408">
                  <c:v>6020.8</c:v>
                </c:pt>
                <c:pt idx="409">
                  <c:v>5921.6</c:v>
                </c:pt>
                <c:pt idx="410">
                  <c:v>5969.6</c:v>
                </c:pt>
                <c:pt idx="411">
                  <c:v>5924.8</c:v>
                </c:pt>
                <c:pt idx="412">
                  <c:v>5940.8</c:v>
                </c:pt>
                <c:pt idx="413">
                  <c:v>5969.6</c:v>
                </c:pt>
                <c:pt idx="414">
                  <c:v>6030.4</c:v>
                </c:pt>
                <c:pt idx="415">
                  <c:v>5889.6</c:v>
                </c:pt>
                <c:pt idx="416">
                  <c:v>5988.8</c:v>
                </c:pt>
                <c:pt idx="417">
                  <c:v>6020.8</c:v>
                </c:pt>
                <c:pt idx="418">
                  <c:v>6059.2</c:v>
                </c:pt>
                <c:pt idx="419">
                  <c:v>6052.8</c:v>
                </c:pt>
                <c:pt idx="420">
                  <c:v>5883.2</c:v>
                </c:pt>
                <c:pt idx="421">
                  <c:v>5976</c:v>
                </c:pt>
                <c:pt idx="422">
                  <c:v>5905.6</c:v>
                </c:pt>
                <c:pt idx="423">
                  <c:v>5928</c:v>
                </c:pt>
                <c:pt idx="424">
                  <c:v>5934.4</c:v>
                </c:pt>
                <c:pt idx="425">
                  <c:v>5912</c:v>
                </c:pt>
                <c:pt idx="426">
                  <c:v>5956.8</c:v>
                </c:pt>
                <c:pt idx="427">
                  <c:v>5995.2</c:v>
                </c:pt>
                <c:pt idx="428">
                  <c:v>5960</c:v>
                </c:pt>
                <c:pt idx="429">
                  <c:v>5960</c:v>
                </c:pt>
                <c:pt idx="430">
                  <c:v>6024</c:v>
                </c:pt>
                <c:pt idx="431">
                  <c:v>5835.2</c:v>
                </c:pt>
                <c:pt idx="432">
                  <c:v>5857.6</c:v>
                </c:pt>
                <c:pt idx="433">
                  <c:v>5790.4</c:v>
                </c:pt>
                <c:pt idx="434">
                  <c:v>5857.6</c:v>
                </c:pt>
                <c:pt idx="435">
                  <c:v>5924.8</c:v>
                </c:pt>
                <c:pt idx="436">
                  <c:v>5892.8</c:v>
                </c:pt>
                <c:pt idx="437">
                  <c:v>5867.2</c:v>
                </c:pt>
                <c:pt idx="438">
                  <c:v>5876.8</c:v>
                </c:pt>
                <c:pt idx="439">
                  <c:v>5940.8</c:v>
                </c:pt>
                <c:pt idx="440">
                  <c:v>5857.6</c:v>
                </c:pt>
                <c:pt idx="441">
                  <c:v>5956.8</c:v>
                </c:pt>
                <c:pt idx="442">
                  <c:v>5921.6</c:v>
                </c:pt>
                <c:pt idx="443">
                  <c:v>5982.4</c:v>
                </c:pt>
                <c:pt idx="444">
                  <c:v>5883.2</c:v>
                </c:pt>
                <c:pt idx="445">
                  <c:v>5816</c:v>
                </c:pt>
                <c:pt idx="446">
                  <c:v>5947.2</c:v>
                </c:pt>
                <c:pt idx="447">
                  <c:v>5988.8</c:v>
                </c:pt>
                <c:pt idx="448">
                  <c:v>5873.6</c:v>
                </c:pt>
                <c:pt idx="449">
                  <c:v>5864</c:v>
                </c:pt>
                <c:pt idx="450">
                  <c:v>5931.2</c:v>
                </c:pt>
                <c:pt idx="451">
                  <c:v>5912</c:v>
                </c:pt>
                <c:pt idx="452">
                  <c:v>5966.4</c:v>
                </c:pt>
                <c:pt idx="453">
                  <c:v>5899.2</c:v>
                </c:pt>
                <c:pt idx="454">
                  <c:v>5880</c:v>
                </c:pt>
                <c:pt idx="455">
                  <c:v>5848</c:v>
                </c:pt>
                <c:pt idx="456">
                  <c:v>5985.6</c:v>
                </c:pt>
                <c:pt idx="457">
                  <c:v>5979.2</c:v>
                </c:pt>
                <c:pt idx="458">
                  <c:v>5924.8</c:v>
                </c:pt>
                <c:pt idx="459">
                  <c:v>5896</c:v>
                </c:pt>
                <c:pt idx="460">
                  <c:v>5736</c:v>
                </c:pt>
                <c:pt idx="461">
                  <c:v>5835.2</c:v>
                </c:pt>
                <c:pt idx="462">
                  <c:v>5819.2</c:v>
                </c:pt>
                <c:pt idx="463">
                  <c:v>5892.8</c:v>
                </c:pt>
                <c:pt idx="464">
                  <c:v>5739.2</c:v>
                </c:pt>
                <c:pt idx="465">
                  <c:v>5892.8</c:v>
                </c:pt>
                <c:pt idx="466">
                  <c:v>5960</c:v>
                </c:pt>
                <c:pt idx="467">
                  <c:v>5867.2</c:v>
                </c:pt>
                <c:pt idx="468">
                  <c:v>5947.2</c:v>
                </c:pt>
                <c:pt idx="469">
                  <c:v>5832</c:v>
                </c:pt>
                <c:pt idx="470">
                  <c:v>5864</c:v>
                </c:pt>
                <c:pt idx="471">
                  <c:v>5873.6</c:v>
                </c:pt>
                <c:pt idx="472">
                  <c:v>5828.8</c:v>
                </c:pt>
                <c:pt idx="473">
                  <c:v>5892.8</c:v>
                </c:pt>
                <c:pt idx="474">
                  <c:v>5969.6</c:v>
                </c:pt>
                <c:pt idx="475">
                  <c:v>5796.8</c:v>
                </c:pt>
                <c:pt idx="476">
                  <c:v>5905.6</c:v>
                </c:pt>
                <c:pt idx="477">
                  <c:v>5912</c:v>
                </c:pt>
                <c:pt idx="478">
                  <c:v>5860.8</c:v>
                </c:pt>
                <c:pt idx="479">
                  <c:v>5892.8</c:v>
                </c:pt>
                <c:pt idx="480">
                  <c:v>5966.4</c:v>
                </c:pt>
                <c:pt idx="481">
                  <c:v>5899.2</c:v>
                </c:pt>
                <c:pt idx="482">
                  <c:v>5841.6</c:v>
                </c:pt>
                <c:pt idx="483">
                  <c:v>5892.8</c:v>
                </c:pt>
                <c:pt idx="484">
                  <c:v>5860.8</c:v>
                </c:pt>
                <c:pt idx="485">
                  <c:v>5937.6</c:v>
                </c:pt>
                <c:pt idx="486">
                  <c:v>5864</c:v>
                </c:pt>
                <c:pt idx="487">
                  <c:v>5880</c:v>
                </c:pt>
                <c:pt idx="488">
                  <c:v>5851.2</c:v>
                </c:pt>
                <c:pt idx="489">
                  <c:v>5873.6</c:v>
                </c:pt>
                <c:pt idx="490">
                  <c:v>5771.2</c:v>
                </c:pt>
                <c:pt idx="491">
                  <c:v>5870.4</c:v>
                </c:pt>
                <c:pt idx="492">
                  <c:v>5835.2</c:v>
                </c:pt>
                <c:pt idx="493">
                  <c:v>5902.4</c:v>
                </c:pt>
                <c:pt idx="494">
                  <c:v>5899.2</c:v>
                </c:pt>
                <c:pt idx="495">
                  <c:v>5777.6</c:v>
                </c:pt>
                <c:pt idx="496">
                  <c:v>5931.2</c:v>
                </c:pt>
                <c:pt idx="497">
                  <c:v>5867.2</c:v>
                </c:pt>
                <c:pt idx="498">
                  <c:v>5761.6</c:v>
                </c:pt>
                <c:pt idx="499">
                  <c:v>5832</c:v>
                </c:pt>
                <c:pt idx="500">
                  <c:v>5876.8</c:v>
                </c:pt>
                <c:pt idx="501">
                  <c:v>5777.6</c:v>
                </c:pt>
                <c:pt idx="502">
                  <c:v>5889.6</c:v>
                </c:pt>
                <c:pt idx="503">
                  <c:v>5812.8</c:v>
                </c:pt>
                <c:pt idx="504">
                  <c:v>5848</c:v>
                </c:pt>
                <c:pt idx="505">
                  <c:v>5809.6</c:v>
                </c:pt>
                <c:pt idx="506">
                  <c:v>5851.2</c:v>
                </c:pt>
                <c:pt idx="507">
                  <c:v>5825.6</c:v>
                </c:pt>
                <c:pt idx="508">
                  <c:v>5806.4</c:v>
                </c:pt>
                <c:pt idx="509">
                  <c:v>5870.4</c:v>
                </c:pt>
                <c:pt idx="510">
                  <c:v>5889.6</c:v>
                </c:pt>
                <c:pt idx="511">
                  <c:v>5787.2</c:v>
                </c:pt>
                <c:pt idx="512">
                  <c:v>5675.2</c:v>
                </c:pt>
                <c:pt idx="513">
                  <c:v>5780.8</c:v>
                </c:pt>
                <c:pt idx="514">
                  <c:v>5825.6</c:v>
                </c:pt>
                <c:pt idx="515">
                  <c:v>5803.2</c:v>
                </c:pt>
                <c:pt idx="516">
                  <c:v>5915.2</c:v>
                </c:pt>
                <c:pt idx="517">
                  <c:v>5806.4</c:v>
                </c:pt>
                <c:pt idx="518">
                  <c:v>5793.6</c:v>
                </c:pt>
                <c:pt idx="519">
                  <c:v>5784</c:v>
                </c:pt>
                <c:pt idx="520">
                  <c:v>5880</c:v>
                </c:pt>
                <c:pt idx="521">
                  <c:v>5844.8</c:v>
                </c:pt>
                <c:pt idx="522">
                  <c:v>5723.2</c:v>
                </c:pt>
                <c:pt idx="523">
                  <c:v>5864</c:v>
                </c:pt>
                <c:pt idx="524">
                  <c:v>5822.4</c:v>
                </c:pt>
                <c:pt idx="525">
                  <c:v>5832</c:v>
                </c:pt>
                <c:pt idx="526">
                  <c:v>5745.6</c:v>
                </c:pt>
                <c:pt idx="527">
                  <c:v>5822.4</c:v>
                </c:pt>
                <c:pt idx="528">
                  <c:v>5908.8</c:v>
                </c:pt>
                <c:pt idx="529">
                  <c:v>5787.2</c:v>
                </c:pt>
                <c:pt idx="530">
                  <c:v>5736</c:v>
                </c:pt>
                <c:pt idx="531">
                  <c:v>5771.2</c:v>
                </c:pt>
                <c:pt idx="532">
                  <c:v>5825.6</c:v>
                </c:pt>
                <c:pt idx="533">
                  <c:v>5790.4</c:v>
                </c:pt>
                <c:pt idx="534">
                  <c:v>5787.2</c:v>
                </c:pt>
                <c:pt idx="535">
                  <c:v>5832</c:v>
                </c:pt>
                <c:pt idx="536">
                  <c:v>5883.2</c:v>
                </c:pt>
                <c:pt idx="537">
                  <c:v>5713.6</c:v>
                </c:pt>
                <c:pt idx="538">
                  <c:v>5870.4</c:v>
                </c:pt>
                <c:pt idx="539">
                  <c:v>5851.2</c:v>
                </c:pt>
                <c:pt idx="540">
                  <c:v>5755.2</c:v>
                </c:pt>
                <c:pt idx="541">
                  <c:v>5745.6</c:v>
                </c:pt>
                <c:pt idx="542">
                  <c:v>5768</c:v>
                </c:pt>
                <c:pt idx="543">
                  <c:v>5854.4</c:v>
                </c:pt>
                <c:pt idx="544">
                  <c:v>5761.6</c:v>
                </c:pt>
                <c:pt idx="545">
                  <c:v>5854.4</c:v>
                </c:pt>
                <c:pt idx="546">
                  <c:v>5803.2</c:v>
                </c:pt>
                <c:pt idx="547">
                  <c:v>5816</c:v>
                </c:pt>
                <c:pt idx="548">
                  <c:v>5838.4</c:v>
                </c:pt>
                <c:pt idx="549">
                  <c:v>5768</c:v>
                </c:pt>
                <c:pt idx="550">
                  <c:v>5748.8</c:v>
                </c:pt>
                <c:pt idx="551">
                  <c:v>5739.2</c:v>
                </c:pt>
                <c:pt idx="552">
                  <c:v>5755.2</c:v>
                </c:pt>
                <c:pt idx="553">
                  <c:v>5857.6</c:v>
                </c:pt>
                <c:pt idx="554">
                  <c:v>5771.2</c:v>
                </c:pt>
                <c:pt idx="555">
                  <c:v>5825.6</c:v>
                </c:pt>
                <c:pt idx="556">
                  <c:v>5796.8</c:v>
                </c:pt>
                <c:pt idx="557">
                  <c:v>5796.8</c:v>
                </c:pt>
                <c:pt idx="558">
                  <c:v>5659.2</c:v>
                </c:pt>
                <c:pt idx="559">
                  <c:v>5726.4</c:v>
                </c:pt>
                <c:pt idx="560">
                  <c:v>5758.4</c:v>
                </c:pt>
                <c:pt idx="561">
                  <c:v>5796.8</c:v>
                </c:pt>
                <c:pt idx="562">
                  <c:v>5787.2</c:v>
                </c:pt>
                <c:pt idx="563">
                  <c:v>5793.6</c:v>
                </c:pt>
                <c:pt idx="564">
                  <c:v>5675.2</c:v>
                </c:pt>
                <c:pt idx="565">
                  <c:v>5697.6</c:v>
                </c:pt>
                <c:pt idx="566">
                  <c:v>5732.8</c:v>
                </c:pt>
                <c:pt idx="567">
                  <c:v>5720</c:v>
                </c:pt>
                <c:pt idx="568">
                  <c:v>5729.6</c:v>
                </c:pt>
                <c:pt idx="569">
                  <c:v>5800</c:v>
                </c:pt>
                <c:pt idx="570">
                  <c:v>5716.8</c:v>
                </c:pt>
                <c:pt idx="571">
                  <c:v>5707.2</c:v>
                </c:pt>
                <c:pt idx="572">
                  <c:v>5707.2</c:v>
                </c:pt>
                <c:pt idx="573">
                  <c:v>5755.2</c:v>
                </c:pt>
                <c:pt idx="574">
                  <c:v>5739.2</c:v>
                </c:pt>
                <c:pt idx="575">
                  <c:v>5716.8</c:v>
                </c:pt>
                <c:pt idx="576">
                  <c:v>5758.4</c:v>
                </c:pt>
                <c:pt idx="577">
                  <c:v>5748.8</c:v>
                </c:pt>
                <c:pt idx="578">
                  <c:v>5700.8</c:v>
                </c:pt>
                <c:pt idx="579">
                  <c:v>5790.4</c:v>
                </c:pt>
                <c:pt idx="580">
                  <c:v>5796.8</c:v>
                </c:pt>
                <c:pt idx="581">
                  <c:v>5736</c:v>
                </c:pt>
                <c:pt idx="582">
                  <c:v>5700.8</c:v>
                </c:pt>
                <c:pt idx="583">
                  <c:v>5710.4</c:v>
                </c:pt>
                <c:pt idx="584">
                  <c:v>5643.2</c:v>
                </c:pt>
                <c:pt idx="585">
                  <c:v>5742.4</c:v>
                </c:pt>
                <c:pt idx="586">
                  <c:v>5745.6</c:v>
                </c:pt>
                <c:pt idx="587">
                  <c:v>5736</c:v>
                </c:pt>
                <c:pt idx="588">
                  <c:v>5736</c:v>
                </c:pt>
                <c:pt idx="589">
                  <c:v>5758.4</c:v>
                </c:pt>
                <c:pt idx="590">
                  <c:v>5662.4</c:v>
                </c:pt>
                <c:pt idx="591">
                  <c:v>5822.4</c:v>
                </c:pt>
                <c:pt idx="592">
                  <c:v>5678.4</c:v>
                </c:pt>
                <c:pt idx="593">
                  <c:v>5624</c:v>
                </c:pt>
                <c:pt idx="594">
                  <c:v>5816</c:v>
                </c:pt>
                <c:pt idx="595">
                  <c:v>5716.8</c:v>
                </c:pt>
                <c:pt idx="596">
                  <c:v>5652.8</c:v>
                </c:pt>
                <c:pt idx="597">
                  <c:v>5700.8</c:v>
                </c:pt>
                <c:pt idx="598">
                  <c:v>5668.8</c:v>
                </c:pt>
                <c:pt idx="599">
                  <c:v>5672</c:v>
                </c:pt>
                <c:pt idx="600">
                  <c:v>5716.8</c:v>
                </c:pt>
                <c:pt idx="601">
                  <c:v>5636.8</c:v>
                </c:pt>
                <c:pt idx="602">
                  <c:v>5707.2</c:v>
                </c:pt>
                <c:pt idx="603">
                  <c:v>5742.4</c:v>
                </c:pt>
                <c:pt idx="604">
                  <c:v>5678.4</c:v>
                </c:pt>
                <c:pt idx="605">
                  <c:v>5790.4</c:v>
                </c:pt>
                <c:pt idx="606">
                  <c:v>5780.8</c:v>
                </c:pt>
                <c:pt idx="607">
                  <c:v>5691.2</c:v>
                </c:pt>
                <c:pt idx="608">
                  <c:v>5707.2</c:v>
                </c:pt>
                <c:pt idx="609">
                  <c:v>5675.2</c:v>
                </c:pt>
                <c:pt idx="610">
                  <c:v>5652.8</c:v>
                </c:pt>
                <c:pt idx="611">
                  <c:v>5710.4</c:v>
                </c:pt>
                <c:pt idx="612">
                  <c:v>5652.8</c:v>
                </c:pt>
                <c:pt idx="613">
                  <c:v>5774.4</c:v>
                </c:pt>
                <c:pt idx="614">
                  <c:v>5688</c:v>
                </c:pt>
                <c:pt idx="615">
                  <c:v>5662.4</c:v>
                </c:pt>
                <c:pt idx="616">
                  <c:v>5723.2</c:v>
                </c:pt>
                <c:pt idx="617">
                  <c:v>5675.2</c:v>
                </c:pt>
                <c:pt idx="618">
                  <c:v>5672</c:v>
                </c:pt>
                <c:pt idx="619">
                  <c:v>5713.6</c:v>
                </c:pt>
                <c:pt idx="620">
                  <c:v>5659.2</c:v>
                </c:pt>
                <c:pt idx="621">
                  <c:v>5649.6</c:v>
                </c:pt>
                <c:pt idx="622">
                  <c:v>5643.2</c:v>
                </c:pt>
                <c:pt idx="623">
                  <c:v>5784</c:v>
                </c:pt>
                <c:pt idx="624">
                  <c:v>5608</c:v>
                </c:pt>
                <c:pt idx="625">
                  <c:v>5649.6</c:v>
                </c:pt>
                <c:pt idx="626">
                  <c:v>5662.4</c:v>
                </c:pt>
                <c:pt idx="627">
                  <c:v>5665.6</c:v>
                </c:pt>
                <c:pt idx="628">
                  <c:v>5684.8</c:v>
                </c:pt>
                <c:pt idx="629">
                  <c:v>5630.4</c:v>
                </c:pt>
                <c:pt idx="630">
                  <c:v>5745.6</c:v>
                </c:pt>
                <c:pt idx="631">
                  <c:v>5723.2</c:v>
                </c:pt>
                <c:pt idx="632">
                  <c:v>5745.6</c:v>
                </c:pt>
                <c:pt idx="633">
                  <c:v>5694.4</c:v>
                </c:pt>
                <c:pt idx="634">
                  <c:v>5636.8</c:v>
                </c:pt>
                <c:pt idx="635">
                  <c:v>5704</c:v>
                </c:pt>
                <c:pt idx="636">
                  <c:v>5608</c:v>
                </c:pt>
                <c:pt idx="637">
                  <c:v>5665.6</c:v>
                </c:pt>
                <c:pt idx="638">
                  <c:v>5691.2</c:v>
                </c:pt>
                <c:pt idx="639">
                  <c:v>5662.4</c:v>
                </c:pt>
                <c:pt idx="640">
                  <c:v>5704</c:v>
                </c:pt>
                <c:pt idx="641">
                  <c:v>5710.4</c:v>
                </c:pt>
                <c:pt idx="642">
                  <c:v>5678.4</c:v>
                </c:pt>
                <c:pt idx="643">
                  <c:v>5716.8</c:v>
                </c:pt>
                <c:pt idx="644">
                  <c:v>5585.6</c:v>
                </c:pt>
                <c:pt idx="645">
                  <c:v>5688</c:v>
                </c:pt>
                <c:pt idx="646">
                  <c:v>5675.2</c:v>
                </c:pt>
                <c:pt idx="647">
                  <c:v>5732.8</c:v>
                </c:pt>
                <c:pt idx="648">
                  <c:v>5598.4</c:v>
                </c:pt>
                <c:pt idx="649">
                  <c:v>5649.6</c:v>
                </c:pt>
                <c:pt idx="650">
                  <c:v>5588.8</c:v>
                </c:pt>
                <c:pt idx="651">
                  <c:v>5662.4</c:v>
                </c:pt>
                <c:pt idx="652">
                  <c:v>5585.6</c:v>
                </c:pt>
                <c:pt idx="653">
                  <c:v>5569.6</c:v>
                </c:pt>
                <c:pt idx="654">
                  <c:v>5630.4</c:v>
                </c:pt>
                <c:pt idx="655">
                  <c:v>5649.6</c:v>
                </c:pt>
                <c:pt idx="656">
                  <c:v>5633.6</c:v>
                </c:pt>
                <c:pt idx="657">
                  <c:v>5656</c:v>
                </c:pt>
                <c:pt idx="658">
                  <c:v>5761.6</c:v>
                </c:pt>
                <c:pt idx="659">
                  <c:v>5665.6</c:v>
                </c:pt>
                <c:pt idx="660">
                  <c:v>5608</c:v>
                </c:pt>
                <c:pt idx="661">
                  <c:v>5684.8</c:v>
                </c:pt>
                <c:pt idx="662">
                  <c:v>5643.2</c:v>
                </c:pt>
                <c:pt idx="663">
                  <c:v>5544</c:v>
                </c:pt>
                <c:pt idx="664">
                  <c:v>5723.2</c:v>
                </c:pt>
                <c:pt idx="665">
                  <c:v>5582.4</c:v>
                </c:pt>
                <c:pt idx="666">
                  <c:v>5502.4</c:v>
                </c:pt>
                <c:pt idx="667">
                  <c:v>5556.8</c:v>
                </c:pt>
                <c:pt idx="668">
                  <c:v>5646.4</c:v>
                </c:pt>
                <c:pt idx="669">
                  <c:v>5665.6</c:v>
                </c:pt>
                <c:pt idx="670">
                  <c:v>5620.8</c:v>
                </c:pt>
                <c:pt idx="671">
                  <c:v>5636.8</c:v>
                </c:pt>
                <c:pt idx="672">
                  <c:v>5585.6</c:v>
                </c:pt>
                <c:pt idx="673">
                  <c:v>5636.8</c:v>
                </c:pt>
                <c:pt idx="674">
                  <c:v>5748.8</c:v>
                </c:pt>
                <c:pt idx="675">
                  <c:v>5608</c:v>
                </c:pt>
                <c:pt idx="676">
                  <c:v>5668.8</c:v>
                </c:pt>
                <c:pt idx="677">
                  <c:v>5672</c:v>
                </c:pt>
                <c:pt idx="678">
                  <c:v>5614.4</c:v>
                </c:pt>
                <c:pt idx="679">
                  <c:v>5608</c:v>
                </c:pt>
                <c:pt idx="680">
                  <c:v>5633.6</c:v>
                </c:pt>
                <c:pt idx="681">
                  <c:v>5528</c:v>
                </c:pt>
                <c:pt idx="682">
                  <c:v>5649.6</c:v>
                </c:pt>
                <c:pt idx="683">
                  <c:v>5652.8</c:v>
                </c:pt>
                <c:pt idx="684">
                  <c:v>5662.4</c:v>
                </c:pt>
                <c:pt idx="685">
                  <c:v>5681.6</c:v>
                </c:pt>
                <c:pt idx="686">
                  <c:v>5662.4</c:v>
                </c:pt>
                <c:pt idx="687">
                  <c:v>5633.6</c:v>
                </c:pt>
                <c:pt idx="688">
                  <c:v>5665.6</c:v>
                </c:pt>
                <c:pt idx="689">
                  <c:v>5636.8</c:v>
                </c:pt>
                <c:pt idx="690">
                  <c:v>5668.8</c:v>
                </c:pt>
                <c:pt idx="691">
                  <c:v>5640</c:v>
                </c:pt>
                <c:pt idx="692">
                  <c:v>5678.4</c:v>
                </c:pt>
                <c:pt idx="693">
                  <c:v>5633.6</c:v>
                </c:pt>
                <c:pt idx="694">
                  <c:v>5729.6</c:v>
                </c:pt>
                <c:pt idx="695">
                  <c:v>5771.2</c:v>
                </c:pt>
                <c:pt idx="696">
                  <c:v>5659.2</c:v>
                </c:pt>
                <c:pt idx="697">
                  <c:v>5707.2</c:v>
                </c:pt>
                <c:pt idx="698">
                  <c:v>5812.8</c:v>
                </c:pt>
                <c:pt idx="699">
                  <c:v>5860.8</c:v>
                </c:pt>
                <c:pt idx="700">
                  <c:v>5771.2</c:v>
                </c:pt>
                <c:pt idx="701">
                  <c:v>5822.4</c:v>
                </c:pt>
                <c:pt idx="702">
                  <c:v>5678.4</c:v>
                </c:pt>
                <c:pt idx="703">
                  <c:v>5672</c:v>
                </c:pt>
                <c:pt idx="704">
                  <c:v>5675.2</c:v>
                </c:pt>
                <c:pt idx="705">
                  <c:v>5627.2</c:v>
                </c:pt>
                <c:pt idx="706">
                  <c:v>5704</c:v>
                </c:pt>
                <c:pt idx="707">
                  <c:v>5662.4</c:v>
                </c:pt>
                <c:pt idx="708">
                  <c:v>5640</c:v>
                </c:pt>
                <c:pt idx="709">
                  <c:v>5736</c:v>
                </c:pt>
                <c:pt idx="710">
                  <c:v>5611.2</c:v>
                </c:pt>
                <c:pt idx="711">
                  <c:v>5672</c:v>
                </c:pt>
                <c:pt idx="712">
                  <c:v>5688</c:v>
                </c:pt>
                <c:pt idx="713">
                  <c:v>5563.2</c:v>
                </c:pt>
                <c:pt idx="714">
                  <c:v>5588.8</c:v>
                </c:pt>
                <c:pt idx="715">
                  <c:v>5662.4</c:v>
                </c:pt>
                <c:pt idx="716">
                  <c:v>5595.2</c:v>
                </c:pt>
                <c:pt idx="717">
                  <c:v>5704</c:v>
                </c:pt>
                <c:pt idx="718">
                  <c:v>5608</c:v>
                </c:pt>
                <c:pt idx="719">
                  <c:v>5604.8</c:v>
                </c:pt>
                <c:pt idx="720">
                  <c:v>5611.2</c:v>
                </c:pt>
                <c:pt idx="721">
                  <c:v>5598.4</c:v>
                </c:pt>
                <c:pt idx="722">
                  <c:v>5515.2</c:v>
                </c:pt>
                <c:pt idx="723">
                  <c:v>5659.2</c:v>
                </c:pt>
                <c:pt idx="724">
                  <c:v>5528</c:v>
                </c:pt>
                <c:pt idx="725">
                  <c:v>5560</c:v>
                </c:pt>
                <c:pt idx="726">
                  <c:v>5588.8</c:v>
                </c:pt>
                <c:pt idx="727">
                  <c:v>5588.8</c:v>
                </c:pt>
                <c:pt idx="728">
                  <c:v>5528</c:v>
                </c:pt>
                <c:pt idx="729">
                  <c:v>5592</c:v>
                </c:pt>
                <c:pt idx="730">
                  <c:v>5592</c:v>
                </c:pt>
                <c:pt idx="731">
                  <c:v>5630.4</c:v>
                </c:pt>
                <c:pt idx="732">
                  <c:v>5608</c:v>
                </c:pt>
                <c:pt idx="733">
                  <c:v>5515.2</c:v>
                </c:pt>
                <c:pt idx="734">
                  <c:v>5521.6</c:v>
                </c:pt>
                <c:pt idx="735">
                  <c:v>5601.6</c:v>
                </c:pt>
                <c:pt idx="736">
                  <c:v>5620.8</c:v>
                </c:pt>
                <c:pt idx="737">
                  <c:v>5620.8</c:v>
                </c:pt>
                <c:pt idx="738">
                  <c:v>5550.4</c:v>
                </c:pt>
                <c:pt idx="739">
                  <c:v>5534.4</c:v>
                </c:pt>
                <c:pt idx="740">
                  <c:v>5553.6</c:v>
                </c:pt>
                <c:pt idx="741">
                  <c:v>5489.6</c:v>
                </c:pt>
                <c:pt idx="742">
                  <c:v>5585.6</c:v>
                </c:pt>
                <c:pt idx="743">
                  <c:v>5608</c:v>
                </c:pt>
                <c:pt idx="744">
                  <c:v>5560</c:v>
                </c:pt>
                <c:pt idx="745">
                  <c:v>5547.2</c:v>
                </c:pt>
                <c:pt idx="746">
                  <c:v>5566.4</c:v>
                </c:pt>
                <c:pt idx="747">
                  <c:v>5550.4</c:v>
                </c:pt>
                <c:pt idx="748">
                  <c:v>5534.4</c:v>
                </c:pt>
                <c:pt idx="749">
                  <c:v>5512</c:v>
                </c:pt>
                <c:pt idx="750">
                  <c:v>5611.2</c:v>
                </c:pt>
                <c:pt idx="751">
                  <c:v>5547.2</c:v>
                </c:pt>
                <c:pt idx="752">
                  <c:v>5569.6</c:v>
                </c:pt>
                <c:pt idx="753">
                  <c:v>5582.4</c:v>
                </c:pt>
                <c:pt idx="754">
                  <c:v>5534.4</c:v>
                </c:pt>
                <c:pt idx="755">
                  <c:v>5560</c:v>
                </c:pt>
                <c:pt idx="756">
                  <c:v>5512</c:v>
                </c:pt>
                <c:pt idx="757">
                  <c:v>5515.2</c:v>
                </c:pt>
                <c:pt idx="758">
                  <c:v>5524.8</c:v>
                </c:pt>
                <c:pt idx="759">
                  <c:v>5569.6</c:v>
                </c:pt>
                <c:pt idx="760">
                  <c:v>5579.2</c:v>
                </c:pt>
                <c:pt idx="761">
                  <c:v>5620.8</c:v>
                </c:pt>
                <c:pt idx="762">
                  <c:v>5515.2</c:v>
                </c:pt>
                <c:pt idx="763">
                  <c:v>5528</c:v>
                </c:pt>
                <c:pt idx="764">
                  <c:v>5521.6</c:v>
                </c:pt>
                <c:pt idx="765">
                  <c:v>5553.6</c:v>
                </c:pt>
                <c:pt idx="766">
                  <c:v>5524.8</c:v>
                </c:pt>
                <c:pt idx="767">
                  <c:v>5528</c:v>
                </c:pt>
                <c:pt idx="768">
                  <c:v>5560</c:v>
                </c:pt>
                <c:pt idx="769">
                  <c:v>5464</c:v>
                </c:pt>
                <c:pt idx="770">
                  <c:v>5528</c:v>
                </c:pt>
                <c:pt idx="771">
                  <c:v>5515.2</c:v>
                </c:pt>
                <c:pt idx="772">
                  <c:v>5569.6</c:v>
                </c:pt>
                <c:pt idx="773">
                  <c:v>5505.6</c:v>
                </c:pt>
                <c:pt idx="774">
                  <c:v>5496</c:v>
                </c:pt>
                <c:pt idx="775">
                  <c:v>5569.6</c:v>
                </c:pt>
                <c:pt idx="776">
                  <c:v>5515.2</c:v>
                </c:pt>
                <c:pt idx="777">
                  <c:v>5617.6</c:v>
                </c:pt>
                <c:pt idx="778">
                  <c:v>5537.6</c:v>
                </c:pt>
                <c:pt idx="779">
                  <c:v>5592</c:v>
                </c:pt>
                <c:pt idx="780">
                  <c:v>5540.8</c:v>
                </c:pt>
                <c:pt idx="781">
                  <c:v>5512</c:v>
                </c:pt>
                <c:pt idx="782">
                  <c:v>5585.6</c:v>
                </c:pt>
                <c:pt idx="783">
                  <c:v>5502.4</c:v>
                </c:pt>
                <c:pt idx="784">
                  <c:v>5499.2</c:v>
                </c:pt>
                <c:pt idx="785">
                  <c:v>5464</c:v>
                </c:pt>
                <c:pt idx="786">
                  <c:v>5524.8</c:v>
                </c:pt>
                <c:pt idx="787">
                  <c:v>5566.4</c:v>
                </c:pt>
                <c:pt idx="788">
                  <c:v>5524.8</c:v>
                </c:pt>
                <c:pt idx="789">
                  <c:v>5521.6</c:v>
                </c:pt>
                <c:pt idx="790">
                  <c:v>5483.2</c:v>
                </c:pt>
                <c:pt idx="791">
                  <c:v>5569.6</c:v>
                </c:pt>
                <c:pt idx="792">
                  <c:v>5464</c:v>
                </c:pt>
                <c:pt idx="793">
                  <c:v>5524.8</c:v>
                </c:pt>
                <c:pt idx="794">
                  <c:v>5505.6</c:v>
                </c:pt>
                <c:pt idx="795">
                  <c:v>5476.8</c:v>
                </c:pt>
                <c:pt idx="796">
                  <c:v>5486.4</c:v>
                </c:pt>
                <c:pt idx="797">
                  <c:v>5560</c:v>
                </c:pt>
                <c:pt idx="798">
                  <c:v>5521.6</c:v>
                </c:pt>
                <c:pt idx="799">
                  <c:v>5438.4</c:v>
                </c:pt>
                <c:pt idx="800">
                  <c:v>5585.6</c:v>
                </c:pt>
                <c:pt idx="801">
                  <c:v>5502.4</c:v>
                </c:pt>
                <c:pt idx="802">
                  <c:v>5470.4</c:v>
                </c:pt>
                <c:pt idx="803">
                  <c:v>5428.8</c:v>
                </c:pt>
                <c:pt idx="804">
                  <c:v>5515.2</c:v>
                </c:pt>
                <c:pt idx="805">
                  <c:v>5492.8</c:v>
                </c:pt>
                <c:pt idx="806">
                  <c:v>5515.2</c:v>
                </c:pt>
                <c:pt idx="807">
                  <c:v>5505.6</c:v>
                </c:pt>
                <c:pt idx="808">
                  <c:v>5492.8</c:v>
                </c:pt>
                <c:pt idx="809">
                  <c:v>5604.8</c:v>
                </c:pt>
                <c:pt idx="810">
                  <c:v>5470.4</c:v>
                </c:pt>
                <c:pt idx="811">
                  <c:v>5496</c:v>
                </c:pt>
                <c:pt idx="812">
                  <c:v>5457.6</c:v>
                </c:pt>
                <c:pt idx="813">
                  <c:v>5441.6</c:v>
                </c:pt>
                <c:pt idx="814">
                  <c:v>5518.4</c:v>
                </c:pt>
                <c:pt idx="815">
                  <c:v>5496</c:v>
                </c:pt>
                <c:pt idx="816">
                  <c:v>5486.4</c:v>
                </c:pt>
                <c:pt idx="817">
                  <c:v>5470.4</c:v>
                </c:pt>
                <c:pt idx="818">
                  <c:v>5521.6</c:v>
                </c:pt>
                <c:pt idx="819">
                  <c:v>5451.2</c:v>
                </c:pt>
                <c:pt idx="820">
                  <c:v>5518.4</c:v>
                </c:pt>
                <c:pt idx="821">
                  <c:v>5473.6</c:v>
                </c:pt>
                <c:pt idx="822">
                  <c:v>5425.6</c:v>
                </c:pt>
                <c:pt idx="823">
                  <c:v>5480</c:v>
                </c:pt>
                <c:pt idx="824">
                  <c:v>5476.8</c:v>
                </c:pt>
                <c:pt idx="825">
                  <c:v>5480</c:v>
                </c:pt>
                <c:pt idx="826">
                  <c:v>5563.2</c:v>
                </c:pt>
                <c:pt idx="827">
                  <c:v>5508.8</c:v>
                </c:pt>
                <c:pt idx="828">
                  <c:v>5531.2</c:v>
                </c:pt>
                <c:pt idx="829">
                  <c:v>5521.6</c:v>
                </c:pt>
                <c:pt idx="830">
                  <c:v>5489.6</c:v>
                </c:pt>
                <c:pt idx="831">
                  <c:v>5515.2</c:v>
                </c:pt>
                <c:pt idx="832">
                  <c:v>5521.6</c:v>
                </c:pt>
                <c:pt idx="833">
                  <c:v>5521.6</c:v>
                </c:pt>
                <c:pt idx="834">
                  <c:v>5502.4</c:v>
                </c:pt>
                <c:pt idx="835">
                  <c:v>5464</c:v>
                </c:pt>
                <c:pt idx="836">
                  <c:v>5499.2</c:v>
                </c:pt>
                <c:pt idx="837">
                  <c:v>5425.6</c:v>
                </c:pt>
                <c:pt idx="838">
                  <c:v>5502.4</c:v>
                </c:pt>
                <c:pt idx="839">
                  <c:v>5489.6</c:v>
                </c:pt>
                <c:pt idx="840">
                  <c:v>5460.8</c:v>
                </c:pt>
                <c:pt idx="841">
                  <c:v>5467.2</c:v>
                </c:pt>
                <c:pt idx="842">
                  <c:v>5460.8</c:v>
                </c:pt>
                <c:pt idx="843">
                  <c:v>5505.6</c:v>
                </c:pt>
                <c:pt idx="844">
                  <c:v>5540.8</c:v>
                </c:pt>
                <c:pt idx="845">
                  <c:v>5534.4</c:v>
                </c:pt>
                <c:pt idx="846">
                  <c:v>5457.6</c:v>
                </c:pt>
                <c:pt idx="847">
                  <c:v>5515.2</c:v>
                </c:pt>
                <c:pt idx="848">
                  <c:v>5464</c:v>
                </c:pt>
                <c:pt idx="849">
                  <c:v>5428.8</c:v>
                </c:pt>
                <c:pt idx="850">
                  <c:v>5460.8</c:v>
                </c:pt>
                <c:pt idx="851">
                  <c:v>5483.2</c:v>
                </c:pt>
                <c:pt idx="852">
                  <c:v>5473.6</c:v>
                </c:pt>
                <c:pt idx="853">
                  <c:v>5489.6</c:v>
                </c:pt>
                <c:pt idx="854">
                  <c:v>5512</c:v>
                </c:pt>
                <c:pt idx="855">
                  <c:v>5534.4</c:v>
                </c:pt>
                <c:pt idx="856">
                  <c:v>5416</c:v>
                </c:pt>
                <c:pt idx="857">
                  <c:v>5435.2</c:v>
                </c:pt>
                <c:pt idx="858">
                  <c:v>5451.2</c:v>
                </c:pt>
                <c:pt idx="859">
                  <c:v>5444.8</c:v>
                </c:pt>
                <c:pt idx="860">
                  <c:v>5473.6</c:v>
                </c:pt>
                <c:pt idx="861">
                  <c:v>5521.6</c:v>
                </c:pt>
                <c:pt idx="862">
                  <c:v>5521.6</c:v>
                </c:pt>
                <c:pt idx="863">
                  <c:v>5492.8</c:v>
                </c:pt>
                <c:pt idx="864">
                  <c:v>5441.6</c:v>
                </c:pt>
                <c:pt idx="865">
                  <c:v>5448</c:v>
                </c:pt>
                <c:pt idx="866">
                  <c:v>5438.4</c:v>
                </c:pt>
                <c:pt idx="867">
                  <c:v>5470.4</c:v>
                </c:pt>
                <c:pt idx="868">
                  <c:v>5476.8</c:v>
                </c:pt>
                <c:pt idx="869">
                  <c:v>5454.4</c:v>
                </c:pt>
                <c:pt idx="870">
                  <c:v>5393.6</c:v>
                </c:pt>
                <c:pt idx="871">
                  <c:v>5492.8</c:v>
                </c:pt>
                <c:pt idx="872">
                  <c:v>5425.6</c:v>
                </c:pt>
                <c:pt idx="873">
                  <c:v>5486.4</c:v>
                </c:pt>
                <c:pt idx="874">
                  <c:v>5454.4</c:v>
                </c:pt>
                <c:pt idx="875">
                  <c:v>5412.8</c:v>
                </c:pt>
                <c:pt idx="876">
                  <c:v>5524.8</c:v>
                </c:pt>
                <c:pt idx="877">
                  <c:v>5480</c:v>
                </c:pt>
                <c:pt idx="878">
                  <c:v>5470.4</c:v>
                </c:pt>
                <c:pt idx="879">
                  <c:v>5473.6</c:v>
                </c:pt>
                <c:pt idx="880">
                  <c:v>5390.4</c:v>
                </c:pt>
                <c:pt idx="881">
                  <c:v>5422.4</c:v>
                </c:pt>
                <c:pt idx="882">
                  <c:v>5412.8</c:v>
                </c:pt>
                <c:pt idx="883">
                  <c:v>5467.2</c:v>
                </c:pt>
                <c:pt idx="884">
                  <c:v>5428.8</c:v>
                </c:pt>
                <c:pt idx="885">
                  <c:v>5435.2</c:v>
                </c:pt>
                <c:pt idx="886">
                  <c:v>5448</c:v>
                </c:pt>
                <c:pt idx="887">
                  <c:v>5531.2</c:v>
                </c:pt>
                <c:pt idx="888">
                  <c:v>5438.4</c:v>
                </c:pt>
                <c:pt idx="889">
                  <c:v>5473.6</c:v>
                </c:pt>
                <c:pt idx="890">
                  <c:v>5432</c:v>
                </c:pt>
                <c:pt idx="891">
                  <c:v>5435.2</c:v>
                </c:pt>
                <c:pt idx="892">
                  <c:v>5432</c:v>
                </c:pt>
                <c:pt idx="893">
                  <c:v>5425.6</c:v>
                </c:pt>
                <c:pt idx="894">
                  <c:v>5480</c:v>
                </c:pt>
                <c:pt idx="895">
                  <c:v>5409.6</c:v>
                </c:pt>
                <c:pt idx="896">
                  <c:v>5441.6</c:v>
                </c:pt>
                <c:pt idx="897">
                  <c:v>5412.8</c:v>
                </c:pt>
                <c:pt idx="898">
                  <c:v>5444.8</c:v>
                </c:pt>
                <c:pt idx="899">
                  <c:v>5451.2</c:v>
                </c:pt>
                <c:pt idx="900">
                  <c:v>5476.8</c:v>
                </c:pt>
                <c:pt idx="901">
                  <c:v>5457.6</c:v>
                </c:pt>
                <c:pt idx="902">
                  <c:v>5467.2</c:v>
                </c:pt>
                <c:pt idx="903">
                  <c:v>5403.2</c:v>
                </c:pt>
                <c:pt idx="904">
                  <c:v>5406.4</c:v>
                </c:pt>
                <c:pt idx="905">
                  <c:v>5432</c:v>
                </c:pt>
                <c:pt idx="906">
                  <c:v>5454.4</c:v>
                </c:pt>
                <c:pt idx="907">
                  <c:v>5457.6</c:v>
                </c:pt>
                <c:pt idx="908">
                  <c:v>5406.4</c:v>
                </c:pt>
                <c:pt idx="909">
                  <c:v>5448</c:v>
                </c:pt>
                <c:pt idx="910">
                  <c:v>5406.4</c:v>
                </c:pt>
                <c:pt idx="911">
                  <c:v>5425.6</c:v>
                </c:pt>
                <c:pt idx="912">
                  <c:v>5480</c:v>
                </c:pt>
                <c:pt idx="913">
                  <c:v>5387.2</c:v>
                </c:pt>
                <c:pt idx="914">
                  <c:v>5486.4</c:v>
                </c:pt>
                <c:pt idx="915">
                  <c:v>5368</c:v>
                </c:pt>
                <c:pt idx="916">
                  <c:v>5432</c:v>
                </c:pt>
                <c:pt idx="917">
                  <c:v>5464</c:v>
                </c:pt>
                <c:pt idx="918">
                  <c:v>5406.4</c:v>
                </c:pt>
                <c:pt idx="919">
                  <c:v>5374.4</c:v>
                </c:pt>
                <c:pt idx="920">
                  <c:v>5406.4</c:v>
                </c:pt>
                <c:pt idx="921">
                  <c:v>5390.4</c:v>
                </c:pt>
                <c:pt idx="922">
                  <c:v>5400</c:v>
                </c:pt>
                <c:pt idx="923">
                  <c:v>5422.4</c:v>
                </c:pt>
                <c:pt idx="924">
                  <c:v>5336</c:v>
                </c:pt>
                <c:pt idx="925">
                  <c:v>5441.6</c:v>
                </c:pt>
                <c:pt idx="926">
                  <c:v>5412.8</c:v>
                </c:pt>
                <c:pt idx="927">
                  <c:v>5396.8</c:v>
                </c:pt>
                <c:pt idx="928">
                  <c:v>5441.6</c:v>
                </c:pt>
                <c:pt idx="929">
                  <c:v>5435.2</c:v>
                </c:pt>
                <c:pt idx="930">
                  <c:v>5396.8</c:v>
                </c:pt>
                <c:pt idx="931">
                  <c:v>5432</c:v>
                </c:pt>
                <c:pt idx="932">
                  <c:v>5448</c:v>
                </c:pt>
                <c:pt idx="933">
                  <c:v>5320</c:v>
                </c:pt>
                <c:pt idx="934">
                  <c:v>5428.8</c:v>
                </c:pt>
                <c:pt idx="935">
                  <c:v>5403.2</c:v>
                </c:pt>
                <c:pt idx="936">
                  <c:v>5345.6</c:v>
                </c:pt>
                <c:pt idx="937">
                  <c:v>5396.8</c:v>
                </c:pt>
                <c:pt idx="938">
                  <c:v>5403.2</c:v>
                </c:pt>
                <c:pt idx="939">
                  <c:v>5406.4</c:v>
                </c:pt>
                <c:pt idx="940">
                  <c:v>5384</c:v>
                </c:pt>
                <c:pt idx="941">
                  <c:v>5483.2</c:v>
                </c:pt>
                <c:pt idx="942">
                  <c:v>5313.6</c:v>
                </c:pt>
                <c:pt idx="943">
                  <c:v>5432</c:v>
                </c:pt>
                <c:pt idx="944">
                  <c:v>5393.6</c:v>
                </c:pt>
                <c:pt idx="945">
                  <c:v>5432</c:v>
                </c:pt>
                <c:pt idx="946">
                  <c:v>5441.6</c:v>
                </c:pt>
                <c:pt idx="947">
                  <c:v>5412.8</c:v>
                </c:pt>
                <c:pt idx="948">
                  <c:v>5435.2</c:v>
                </c:pt>
                <c:pt idx="949">
                  <c:v>5387.2</c:v>
                </c:pt>
                <c:pt idx="950">
                  <c:v>5403.2</c:v>
                </c:pt>
                <c:pt idx="951">
                  <c:v>5368</c:v>
                </c:pt>
                <c:pt idx="952">
                  <c:v>5332.8</c:v>
                </c:pt>
                <c:pt idx="953">
                  <c:v>5345.6</c:v>
                </c:pt>
                <c:pt idx="954">
                  <c:v>5524.8</c:v>
                </c:pt>
                <c:pt idx="955">
                  <c:v>5419.2</c:v>
                </c:pt>
                <c:pt idx="956">
                  <c:v>5368</c:v>
                </c:pt>
                <c:pt idx="957">
                  <c:v>5371.2</c:v>
                </c:pt>
                <c:pt idx="958">
                  <c:v>5428.8</c:v>
                </c:pt>
                <c:pt idx="959">
                  <c:v>5406.4</c:v>
                </c:pt>
                <c:pt idx="960">
                  <c:v>5387.2</c:v>
                </c:pt>
                <c:pt idx="961">
                  <c:v>5448</c:v>
                </c:pt>
                <c:pt idx="962">
                  <c:v>5400</c:v>
                </c:pt>
                <c:pt idx="963">
                  <c:v>5425.6</c:v>
                </c:pt>
                <c:pt idx="964">
                  <c:v>5419.2</c:v>
                </c:pt>
                <c:pt idx="965">
                  <c:v>5432</c:v>
                </c:pt>
                <c:pt idx="966">
                  <c:v>5409.6</c:v>
                </c:pt>
                <c:pt idx="967">
                  <c:v>5380.8</c:v>
                </c:pt>
                <c:pt idx="968">
                  <c:v>5403.2</c:v>
                </c:pt>
                <c:pt idx="969">
                  <c:v>5384</c:v>
                </c:pt>
                <c:pt idx="970">
                  <c:v>5377.6</c:v>
                </c:pt>
                <c:pt idx="971">
                  <c:v>5476.8</c:v>
                </c:pt>
                <c:pt idx="972">
                  <c:v>5400</c:v>
                </c:pt>
                <c:pt idx="973">
                  <c:v>5393.6</c:v>
                </c:pt>
                <c:pt idx="974">
                  <c:v>5393.6</c:v>
                </c:pt>
                <c:pt idx="975">
                  <c:v>5371.2</c:v>
                </c:pt>
                <c:pt idx="976">
                  <c:v>5358.4</c:v>
                </c:pt>
                <c:pt idx="977">
                  <c:v>5432</c:v>
                </c:pt>
                <c:pt idx="978">
                  <c:v>5419.2</c:v>
                </c:pt>
                <c:pt idx="979">
                  <c:v>5345.6</c:v>
                </c:pt>
                <c:pt idx="980">
                  <c:v>5412.8</c:v>
                </c:pt>
                <c:pt idx="981">
                  <c:v>5342.4</c:v>
                </c:pt>
                <c:pt idx="982">
                  <c:v>5364.8</c:v>
                </c:pt>
                <c:pt idx="983">
                  <c:v>5371.2</c:v>
                </c:pt>
                <c:pt idx="984">
                  <c:v>5380.8</c:v>
                </c:pt>
                <c:pt idx="985">
                  <c:v>5409.6</c:v>
                </c:pt>
                <c:pt idx="986">
                  <c:v>5435.2</c:v>
                </c:pt>
                <c:pt idx="987">
                  <c:v>5377.6</c:v>
                </c:pt>
                <c:pt idx="988">
                  <c:v>5393.6</c:v>
                </c:pt>
                <c:pt idx="989">
                  <c:v>5419.2</c:v>
                </c:pt>
                <c:pt idx="990">
                  <c:v>5364.8</c:v>
                </c:pt>
                <c:pt idx="991">
                  <c:v>5361.6</c:v>
                </c:pt>
                <c:pt idx="992">
                  <c:v>5419.2</c:v>
                </c:pt>
                <c:pt idx="993">
                  <c:v>5342.4</c:v>
                </c:pt>
                <c:pt idx="994">
                  <c:v>5380.8</c:v>
                </c:pt>
                <c:pt idx="995">
                  <c:v>5358.4</c:v>
                </c:pt>
                <c:pt idx="996">
                  <c:v>5345.6</c:v>
                </c:pt>
                <c:pt idx="997">
                  <c:v>5377.6</c:v>
                </c:pt>
                <c:pt idx="998">
                  <c:v>5339.2</c:v>
                </c:pt>
                <c:pt idx="999">
                  <c:v>5422.4</c:v>
                </c:pt>
                <c:pt idx="1000">
                  <c:v>5384</c:v>
                </c:pt>
                <c:pt idx="1001">
                  <c:v>5393.6</c:v>
                </c:pt>
                <c:pt idx="1002">
                  <c:v>5368</c:v>
                </c:pt>
                <c:pt idx="1003">
                  <c:v>5358.4</c:v>
                </c:pt>
                <c:pt idx="1004">
                  <c:v>5371.2</c:v>
                </c:pt>
                <c:pt idx="1005">
                  <c:v>5342.4</c:v>
                </c:pt>
                <c:pt idx="1006">
                  <c:v>5409.6</c:v>
                </c:pt>
                <c:pt idx="1007">
                  <c:v>5345.6</c:v>
                </c:pt>
                <c:pt idx="1008">
                  <c:v>5406.4</c:v>
                </c:pt>
                <c:pt idx="1009">
                  <c:v>5419.2</c:v>
                </c:pt>
                <c:pt idx="1010">
                  <c:v>5400</c:v>
                </c:pt>
                <c:pt idx="1011">
                  <c:v>5438.4</c:v>
                </c:pt>
                <c:pt idx="1012">
                  <c:v>5406.4</c:v>
                </c:pt>
                <c:pt idx="1013">
                  <c:v>5374.4</c:v>
                </c:pt>
                <c:pt idx="1014">
                  <c:v>5393.6</c:v>
                </c:pt>
                <c:pt idx="1015">
                  <c:v>5393.6</c:v>
                </c:pt>
                <c:pt idx="1016">
                  <c:v>5345.6</c:v>
                </c:pt>
                <c:pt idx="1017">
                  <c:v>5419.2</c:v>
                </c:pt>
                <c:pt idx="1018">
                  <c:v>5326.4</c:v>
                </c:pt>
                <c:pt idx="1019">
                  <c:v>5403.2</c:v>
                </c:pt>
                <c:pt idx="1020">
                  <c:v>5358.4</c:v>
                </c:pt>
                <c:pt idx="1021">
                  <c:v>5422.4</c:v>
                </c:pt>
                <c:pt idx="1022">
                  <c:v>5412.8</c:v>
                </c:pt>
                <c:pt idx="1023">
                  <c:v>5348.8</c:v>
                </c:pt>
                <c:pt idx="1024">
                  <c:v>5384</c:v>
                </c:pt>
                <c:pt idx="1025">
                  <c:v>5400</c:v>
                </c:pt>
                <c:pt idx="1026">
                  <c:v>5393.6</c:v>
                </c:pt>
                <c:pt idx="1027">
                  <c:v>5387.2</c:v>
                </c:pt>
                <c:pt idx="1028">
                  <c:v>5406.4</c:v>
                </c:pt>
                <c:pt idx="1029">
                  <c:v>5364.8</c:v>
                </c:pt>
                <c:pt idx="1030">
                  <c:v>5371.2</c:v>
                </c:pt>
                <c:pt idx="1031">
                  <c:v>5412.8</c:v>
                </c:pt>
                <c:pt idx="1032">
                  <c:v>5374.4</c:v>
                </c:pt>
                <c:pt idx="1033">
                  <c:v>5428.8</c:v>
                </c:pt>
                <c:pt idx="1034">
                  <c:v>5336</c:v>
                </c:pt>
                <c:pt idx="1035">
                  <c:v>5364.8</c:v>
                </c:pt>
                <c:pt idx="1036">
                  <c:v>5390.4</c:v>
                </c:pt>
                <c:pt idx="1037">
                  <c:v>5435.2</c:v>
                </c:pt>
                <c:pt idx="1038">
                  <c:v>5393.6</c:v>
                </c:pt>
                <c:pt idx="1039">
                  <c:v>5342.4</c:v>
                </c:pt>
                <c:pt idx="1040">
                  <c:v>5364.8</c:v>
                </c:pt>
                <c:pt idx="1041">
                  <c:v>5345.6</c:v>
                </c:pt>
                <c:pt idx="1042">
                  <c:v>5451.2</c:v>
                </c:pt>
                <c:pt idx="1043">
                  <c:v>5358.4</c:v>
                </c:pt>
                <c:pt idx="1044">
                  <c:v>5444.8</c:v>
                </c:pt>
                <c:pt idx="1045">
                  <c:v>5371.2</c:v>
                </c:pt>
                <c:pt idx="1046">
                  <c:v>5390.4</c:v>
                </c:pt>
                <c:pt idx="1047">
                  <c:v>5374.4</c:v>
                </c:pt>
                <c:pt idx="1048">
                  <c:v>5332.8</c:v>
                </c:pt>
                <c:pt idx="1049">
                  <c:v>5384</c:v>
                </c:pt>
                <c:pt idx="1050">
                  <c:v>5432</c:v>
                </c:pt>
                <c:pt idx="1051">
                  <c:v>5368</c:v>
                </c:pt>
                <c:pt idx="1052">
                  <c:v>5441.6</c:v>
                </c:pt>
                <c:pt idx="1053">
                  <c:v>5288</c:v>
                </c:pt>
                <c:pt idx="1054">
                  <c:v>5348.8</c:v>
                </c:pt>
                <c:pt idx="1055">
                  <c:v>5371.2</c:v>
                </c:pt>
                <c:pt idx="1056">
                  <c:v>5336</c:v>
                </c:pt>
                <c:pt idx="1057">
                  <c:v>5348.8</c:v>
                </c:pt>
                <c:pt idx="1058">
                  <c:v>5307.2</c:v>
                </c:pt>
                <c:pt idx="1059">
                  <c:v>5416</c:v>
                </c:pt>
                <c:pt idx="1060">
                  <c:v>5368</c:v>
                </c:pt>
                <c:pt idx="1061">
                  <c:v>5384</c:v>
                </c:pt>
                <c:pt idx="1062">
                  <c:v>5352</c:v>
                </c:pt>
                <c:pt idx="1063">
                  <c:v>5294.4</c:v>
                </c:pt>
                <c:pt idx="1064">
                  <c:v>5380.8</c:v>
                </c:pt>
                <c:pt idx="1065">
                  <c:v>5310.4</c:v>
                </c:pt>
                <c:pt idx="1066">
                  <c:v>5390.4</c:v>
                </c:pt>
                <c:pt idx="1067">
                  <c:v>5329.6</c:v>
                </c:pt>
                <c:pt idx="1068">
                  <c:v>5358.4</c:v>
                </c:pt>
                <c:pt idx="1069">
                  <c:v>5294.4</c:v>
                </c:pt>
                <c:pt idx="1070">
                  <c:v>5316.8</c:v>
                </c:pt>
                <c:pt idx="1071">
                  <c:v>5355.2</c:v>
                </c:pt>
                <c:pt idx="1072">
                  <c:v>5396.8</c:v>
                </c:pt>
                <c:pt idx="1073">
                  <c:v>5377.6</c:v>
                </c:pt>
                <c:pt idx="1074">
                  <c:v>5307.2</c:v>
                </c:pt>
                <c:pt idx="1075">
                  <c:v>5348.8</c:v>
                </c:pt>
                <c:pt idx="1076">
                  <c:v>5371.2</c:v>
                </c:pt>
                <c:pt idx="1077">
                  <c:v>5345.6</c:v>
                </c:pt>
                <c:pt idx="1078">
                  <c:v>5355.2</c:v>
                </c:pt>
                <c:pt idx="1079">
                  <c:v>5300.8</c:v>
                </c:pt>
                <c:pt idx="1080">
                  <c:v>5316.8</c:v>
                </c:pt>
                <c:pt idx="1081">
                  <c:v>5323.2</c:v>
                </c:pt>
                <c:pt idx="1082">
                  <c:v>5316.8</c:v>
                </c:pt>
                <c:pt idx="1083">
                  <c:v>5355.2</c:v>
                </c:pt>
                <c:pt idx="1084">
                  <c:v>5384</c:v>
                </c:pt>
                <c:pt idx="1085">
                  <c:v>5313.6</c:v>
                </c:pt>
                <c:pt idx="1086">
                  <c:v>5342.4</c:v>
                </c:pt>
                <c:pt idx="1087">
                  <c:v>5361.6</c:v>
                </c:pt>
                <c:pt idx="1088">
                  <c:v>5323.2</c:v>
                </c:pt>
                <c:pt idx="1089">
                  <c:v>5332.8</c:v>
                </c:pt>
                <c:pt idx="1090">
                  <c:v>5374.4</c:v>
                </c:pt>
                <c:pt idx="1091">
                  <c:v>5284.8</c:v>
                </c:pt>
                <c:pt idx="1092">
                  <c:v>5371.2</c:v>
                </c:pt>
                <c:pt idx="1093">
                  <c:v>5323.2</c:v>
                </c:pt>
                <c:pt idx="1094">
                  <c:v>5316.8</c:v>
                </c:pt>
                <c:pt idx="1095">
                  <c:v>5342.4</c:v>
                </c:pt>
                <c:pt idx="1096">
                  <c:v>5368</c:v>
                </c:pt>
                <c:pt idx="1097">
                  <c:v>5387.2</c:v>
                </c:pt>
                <c:pt idx="1098">
                  <c:v>5300.8</c:v>
                </c:pt>
                <c:pt idx="1099">
                  <c:v>5364.8</c:v>
                </c:pt>
                <c:pt idx="1100">
                  <c:v>5368</c:v>
                </c:pt>
                <c:pt idx="1101">
                  <c:v>5323.2</c:v>
                </c:pt>
                <c:pt idx="1102">
                  <c:v>5358.4</c:v>
                </c:pt>
                <c:pt idx="1103">
                  <c:v>5400</c:v>
                </c:pt>
                <c:pt idx="1104">
                  <c:v>5371.2</c:v>
                </c:pt>
                <c:pt idx="1105">
                  <c:v>5320</c:v>
                </c:pt>
                <c:pt idx="1106">
                  <c:v>5316.8</c:v>
                </c:pt>
                <c:pt idx="1107">
                  <c:v>5313.6</c:v>
                </c:pt>
                <c:pt idx="1108">
                  <c:v>5361.6</c:v>
                </c:pt>
                <c:pt idx="1109">
                  <c:v>5323.2</c:v>
                </c:pt>
                <c:pt idx="1110">
                  <c:v>5316.8</c:v>
                </c:pt>
                <c:pt idx="1111">
                  <c:v>5352</c:v>
                </c:pt>
                <c:pt idx="1112">
                  <c:v>5390.4</c:v>
                </c:pt>
                <c:pt idx="1113">
                  <c:v>5348.8</c:v>
                </c:pt>
                <c:pt idx="1114">
                  <c:v>5307.2</c:v>
                </c:pt>
                <c:pt idx="1115">
                  <c:v>5281.6</c:v>
                </c:pt>
                <c:pt idx="1116">
                  <c:v>5284.8</c:v>
                </c:pt>
                <c:pt idx="1117">
                  <c:v>5368</c:v>
                </c:pt>
                <c:pt idx="1118">
                  <c:v>5323.2</c:v>
                </c:pt>
                <c:pt idx="1119">
                  <c:v>5332.8</c:v>
                </c:pt>
                <c:pt idx="1120">
                  <c:v>5364.8</c:v>
                </c:pt>
                <c:pt idx="1121">
                  <c:v>5358.4</c:v>
                </c:pt>
                <c:pt idx="1122">
                  <c:v>5304</c:v>
                </c:pt>
                <c:pt idx="1123">
                  <c:v>5310.4</c:v>
                </c:pt>
                <c:pt idx="1124">
                  <c:v>5275.2</c:v>
                </c:pt>
                <c:pt idx="1125">
                  <c:v>5310.4</c:v>
                </c:pt>
                <c:pt idx="1126">
                  <c:v>5304</c:v>
                </c:pt>
                <c:pt idx="1127">
                  <c:v>5332.8</c:v>
                </c:pt>
                <c:pt idx="1128">
                  <c:v>5374.4</c:v>
                </c:pt>
                <c:pt idx="1129">
                  <c:v>5368</c:v>
                </c:pt>
                <c:pt idx="1130">
                  <c:v>5313.6</c:v>
                </c:pt>
                <c:pt idx="1131">
                  <c:v>5374.4</c:v>
                </c:pt>
                <c:pt idx="1132">
                  <c:v>5329.6</c:v>
                </c:pt>
                <c:pt idx="1133">
                  <c:v>5332.8</c:v>
                </c:pt>
                <c:pt idx="1134">
                  <c:v>5281.6</c:v>
                </c:pt>
                <c:pt idx="1135">
                  <c:v>5387.2</c:v>
                </c:pt>
                <c:pt idx="1136">
                  <c:v>5323.2</c:v>
                </c:pt>
                <c:pt idx="1137">
                  <c:v>5284.8</c:v>
                </c:pt>
                <c:pt idx="1138">
                  <c:v>5304</c:v>
                </c:pt>
                <c:pt idx="1139">
                  <c:v>5310.4</c:v>
                </c:pt>
                <c:pt idx="1140">
                  <c:v>5310.4</c:v>
                </c:pt>
                <c:pt idx="1141">
                  <c:v>5374.4</c:v>
                </c:pt>
                <c:pt idx="1142">
                  <c:v>5291.2</c:v>
                </c:pt>
                <c:pt idx="1143">
                  <c:v>5281.6</c:v>
                </c:pt>
                <c:pt idx="1144">
                  <c:v>5313.6</c:v>
                </c:pt>
                <c:pt idx="1145">
                  <c:v>5358.4</c:v>
                </c:pt>
                <c:pt idx="1146">
                  <c:v>5281.6</c:v>
                </c:pt>
                <c:pt idx="1147">
                  <c:v>5348.8</c:v>
                </c:pt>
                <c:pt idx="1148">
                  <c:v>5291.2</c:v>
                </c:pt>
                <c:pt idx="1149">
                  <c:v>5419.2</c:v>
                </c:pt>
                <c:pt idx="1150">
                  <c:v>5320</c:v>
                </c:pt>
                <c:pt idx="1151">
                  <c:v>5390.4</c:v>
                </c:pt>
                <c:pt idx="1152">
                  <c:v>5377.6</c:v>
                </c:pt>
                <c:pt idx="1153">
                  <c:v>5339.2</c:v>
                </c:pt>
                <c:pt idx="1154">
                  <c:v>5355.2</c:v>
                </c:pt>
                <c:pt idx="1155">
                  <c:v>5320</c:v>
                </c:pt>
                <c:pt idx="1156">
                  <c:v>5339.2</c:v>
                </c:pt>
                <c:pt idx="1157">
                  <c:v>5432</c:v>
                </c:pt>
                <c:pt idx="1158">
                  <c:v>5339.2</c:v>
                </c:pt>
                <c:pt idx="1159">
                  <c:v>5345.6</c:v>
                </c:pt>
                <c:pt idx="1160">
                  <c:v>5339.2</c:v>
                </c:pt>
                <c:pt idx="1161">
                  <c:v>5288</c:v>
                </c:pt>
                <c:pt idx="1162">
                  <c:v>5380.8</c:v>
                </c:pt>
                <c:pt idx="1163">
                  <c:v>5336</c:v>
                </c:pt>
                <c:pt idx="1164">
                  <c:v>5368</c:v>
                </c:pt>
                <c:pt idx="1165">
                  <c:v>5393.6</c:v>
                </c:pt>
                <c:pt idx="1166">
                  <c:v>5336</c:v>
                </c:pt>
                <c:pt idx="1167">
                  <c:v>5432</c:v>
                </c:pt>
                <c:pt idx="1168">
                  <c:v>5393.6</c:v>
                </c:pt>
                <c:pt idx="1169">
                  <c:v>5345.6</c:v>
                </c:pt>
                <c:pt idx="1170">
                  <c:v>5342.4</c:v>
                </c:pt>
                <c:pt idx="1171">
                  <c:v>5425.6</c:v>
                </c:pt>
                <c:pt idx="1172">
                  <c:v>5371.2</c:v>
                </c:pt>
                <c:pt idx="1173">
                  <c:v>5377.6</c:v>
                </c:pt>
                <c:pt idx="1174">
                  <c:v>5368</c:v>
                </c:pt>
                <c:pt idx="1175">
                  <c:v>5355.2</c:v>
                </c:pt>
                <c:pt idx="1176">
                  <c:v>5336</c:v>
                </c:pt>
                <c:pt idx="1177">
                  <c:v>5377.6</c:v>
                </c:pt>
                <c:pt idx="1178">
                  <c:v>5361.6</c:v>
                </c:pt>
                <c:pt idx="1179">
                  <c:v>5374.4</c:v>
                </c:pt>
                <c:pt idx="1180">
                  <c:v>5380.8</c:v>
                </c:pt>
                <c:pt idx="1181">
                  <c:v>5358.4</c:v>
                </c:pt>
                <c:pt idx="1182">
                  <c:v>5342.4</c:v>
                </c:pt>
                <c:pt idx="1183">
                  <c:v>5310.4</c:v>
                </c:pt>
                <c:pt idx="1184">
                  <c:v>5291.2</c:v>
                </c:pt>
                <c:pt idx="1185">
                  <c:v>5326.4</c:v>
                </c:pt>
                <c:pt idx="1186">
                  <c:v>5348.8</c:v>
                </c:pt>
                <c:pt idx="1187">
                  <c:v>5342.4</c:v>
                </c:pt>
                <c:pt idx="1188">
                  <c:v>5332.8</c:v>
                </c:pt>
                <c:pt idx="1189">
                  <c:v>5329.6</c:v>
                </c:pt>
                <c:pt idx="1190">
                  <c:v>5323.2</c:v>
                </c:pt>
                <c:pt idx="1191">
                  <c:v>5342.4</c:v>
                </c:pt>
                <c:pt idx="1192">
                  <c:v>5380.8</c:v>
                </c:pt>
                <c:pt idx="1193">
                  <c:v>5275.2</c:v>
                </c:pt>
                <c:pt idx="1194">
                  <c:v>5352</c:v>
                </c:pt>
                <c:pt idx="1195">
                  <c:v>5307.2</c:v>
                </c:pt>
                <c:pt idx="1196">
                  <c:v>5361.6</c:v>
                </c:pt>
                <c:pt idx="1197">
                  <c:v>5313.6</c:v>
                </c:pt>
                <c:pt idx="1198">
                  <c:v>5307.2</c:v>
                </c:pt>
                <c:pt idx="1199">
                  <c:v>5336</c:v>
                </c:pt>
                <c:pt idx="1200">
                  <c:v>5348.8</c:v>
                </c:pt>
                <c:pt idx="1201">
                  <c:v>5332.8</c:v>
                </c:pt>
                <c:pt idx="1202">
                  <c:v>5355.2</c:v>
                </c:pt>
                <c:pt idx="1203">
                  <c:v>5281.6</c:v>
                </c:pt>
                <c:pt idx="1204">
                  <c:v>5326.4</c:v>
                </c:pt>
                <c:pt idx="1205">
                  <c:v>5316.8</c:v>
                </c:pt>
                <c:pt idx="1206">
                  <c:v>5348.8</c:v>
                </c:pt>
                <c:pt idx="1207">
                  <c:v>5284.8</c:v>
                </c:pt>
                <c:pt idx="1208">
                  <c:v>5336</c:v>
                </c:pt>
                <c:pt idx="1209">
                  <c:v>5313.6</c:v>
                </c:pt>
                <c:pt idx="1210">
                  <c:v>5345.6</c:v>
                </c:pt>
                <c:pt idx="1211">
                  <c:v>5348.8</c:v>
                </c:pt>
                <c:pt idx="1212">
                  <c:v>5368</c:v>
                </c:pt>
                <c:pt idx="1213">
                  <c:v>5364.8</c:v>
                </c:pt>
                <c:pt idx="1214">
                  <c:v>5390.4</c:v>
                </c:pt>
                <c:pt idx="1215">
                  <c:v>5316.8</c:v>
                </c:pt>
                <c:pt idx="1216">
                  <c:v>5268.8</c:v>
                </c:pt>
                <c:pt idx="1217">
                  <c:v>5374.4</c:v>
                </c:pt>
                <c:pt idx="1218">
                  <c:v>5329.6</c:v>
                </c:pt>
                <c:pt idx="1219">
                  <c:v>5339.2</c:v>
                </c:pt>
                <c:pt idx="1220">
                  <c:v>5278.4</c:v>
                </c:pt>
                <c:pt idx="1221">
                  <c:v>5332.8</c:v>
                </c:pt>
                <c:pt idx="1222">
                  <c:v>5352</c:v>
                </c:pt>
                <c:pt idx="1223">
                  <c:v>5336</c:v>
                </c:pt>
                <c:pt idx="1224">
                  <c:v>5288</c:v>
                </c:pt>
                <c:pt idx="1225">
                  <c:v>5336</c:v>
                </c:pt>
                <c:pt idx="1226">
                  <c:v>5323.2</c:v>
                </c:pt>
                <c:pt idx="1227">
                  <c:v>5294.4</c:v>
                </c:pt>
                <c:pt idx="1228">
                  <c:v>5320</c:v>
                </c:pt>
                <c:pt idx="1229">
                  <c:v>5300.8</c:v>
                </c:pt>
                <c:pt idx="1230">
                  <c:v>5358.4</c:v>
                </c:pt>
                <c:pt idx="1231">
                  <c:v>5339.2</c:v>
                </c:pt>
                <c:pt idx="1232">
                  <c:v>5384</c:v>
                </c:pt>
                <c:pt idx="1233">
                  <c:v>5339.2</c:v>
                </c:pt>
                <c:pt idx="1234">
                  <c:v>5332.8</c:v>
                </c:pt>
                <c:pt idx="1235">
                  <c:v>5358.4</c:v>
                </c:pt>
                <c:pt idx="1236">
                  <c:v>5294.4</c:v>
                </c:pt>
                <c:pt idx="1237">
                  <c:v>5396.8</c:v>
                </c:pt>
                <c:pt idx="1238">
                  <c:v>5323.2</c:v>
                </c:pt>
                <c:pt idx="1239">
                  <c:v>5304</c:v>
                </c:pt>
                <c:pt idx="1240">
                  <c:v>5307.2</c:v>
                </c:pt>
                <c:pt idx="1241">
                  <c:v>5374.4</c:v>
                </c:pt>
                <c:pt idx="1242">
                  <c:v>5342.4</c:v>
                </c:pt>
                <c:pt idx="1243">
                  <c:v>5262.4</c:v>
                </c:pt>
                <c:pt idx="1244">
                  <c:v>5332.8</c:v>
                </c:pt>
                <c:pt idx="1245">
                  <c:v>5278.4</c:v>
                </c:pt>
                <c:pt idx="1246">
                  <c:v>5313.6</c:v>
                </c:pt>
                <c:pt idx="1247">
                  <c:v>5332.8</c:v>
                </c:pt>
                <c:pt idx="1248">
                  <c:v>5332.8</c:v>
                </c:pt>
                <c:pt idx="1249">
                  <c:v>5342.4</c:v>
                </c:pt>
                <c:pt idx="1250">
                  <c:v>5300.8</c:v>
                </c:pt>
                <c:pt idx="1251">
                  <c:v>5345.6</c:v>
                </c:pt>
                <c:pt idx="1252">
                  <c:v>5332.8</c:v>
                </c:pt>
                <c:pt idx="1253">
                  <c:v>5332.8</c:v>
                </c:pt>
                <c:pt idx="1254">
                  <c:v>5361.6</c:v>
                </c:pt>
                <c:pt idx="1255">
                  <c:v>5291.2</c:v>
                </c:pt>
                <c:pt idx="1256">
                  <c:v>5332.8</c:v>
                </c:pt>
                <c:pt idx="1257">
                  <c:v>5332.8</c:v>
                </c:pt>
                <c:pt idx="1258">
                  <c:v>5336</c:v>
                </c:pt>
                <c:pt idx="1259">
                  <c:v>5377.6</c:v>
                </c:pt>
                <c:pt idx="1260">
                  <c:v>5390.4</c:v>
                </c:pt>
                <c:pt idx="1261">
                  <c:v>5281.6</c:v>
                </c:pt>
                <c:pt idx="1262">
                  <c:v>5320</c:v>
                </c:pt>
                <c:pt idx="1263">
                  <c:v>5284.8</c:v>
                </c:pt>
                <c:pt idx="1264">
                  <c:v>5352</c:v>
                </c:pt>
                <c:pt idx="1265">
                  <c:v>5364.8</c:v>
                </c:pt>
                <c:pt idx="1266">
                  <c:v>5310.4</c:v>
                </c:pt>
                <c:pt idx="1267">
                  <c:v>5288</c:v>
                </c:pt>
                <c:pt idx="1268">
                  <c:v>5368</c:v>
                </c:pt>
                <c:pt idx="1269">
                  <c:v>5368</c:v>
                </c:pt>
                <c:pt idx="1270">
                  <c:v>5339.2</c:v>
                </c:pt>
                <c:pt idx="1271">
                  <c:v>5323.2</c:v>
                </c:pt>
                <c:pt idx="1272">
                  <c:v>5284.8</c:v>
                </c:pt>
                <c:pt idx="1273">
                  <c:v>5342.4</c:v>
                </c:pt>
                <c:pt idx="1274">
                  <c:v>5352</c:v>
                </c:pt>
                <c:pt idx="1275">
                  <c:v>5316.8</c:v>
                </c:pt>
                <c:pt idx="1276">
                  <c:v>5326.4</c:v>
                </c:pt>
                <c:pt idx="1277">
                  <c:v>5345.6</c:v>
                </c:pt>
                <c:pt idx="1278">
                  <c:v>5332.8</c:v>
                </c:pt>
                <c:pt idx="1279">
                  <c:v>5294.4</c:v>
                </c:pt>
                <c:pt idx="1280">
                  <c:v>5352</c:v>
                </c:pt>
                <c:pt idx="1281">
                  <c:v>5313.6</c:v>
                </c:pt>
                <c:pt idx="1282">
                  <c:v>5345.6</c:v>
                </c:pt>
                <c:pt idx="1283">
                  <c:v>5307.2</c:v>
                </c:pt>
                <c:pt idx="1284">
                  <c:v>5268.8</c:v>
                </c:pt>
                <c:pt idx="1285">
                  <c:v>5291.2</c:v>
                </c:pt>
                <c:pt idx="1286">
                  <c:v>5297.6</c:v>
                </c:pt>
                <c:pt idx="1287">
                  <c:v>5284.8</c:v>
                </c:pt>
                <c:pt idx="1288">
                  <c:v>5307.2</c:v>
                </c:pt>
                <c:pt idx="1289">
                  <c:v>5284.8</c:v>
                </c:pt>
                <c:pt idx="1290">
                  <c:v>5304</c:v>
                </c:pt>
                <c:pt idx="1291">
                  <c:v>5339.2</c:v>
                </c:pt>
                <c:pt idx="1292">
                  <c:v>5368</c:v>
                </c:pt>
                <c:pt idx="1293">
                  <c:v>5342.4</c:v>
                </c:pt>
                <c:pt idx="1294">
                  <c:v>5252.8</c:v>
                </c:pt>
                <c:pt idx="1295">
                  <c:v>5323.2</c:v>
                </c:pt>
                <c:pt idx="1296">
                  <c:v>5329.6</c:v>
                </c:pt>
                <c:pt idx="1297">
                  <c:v>5387.2</c:v>
                </c:pt>
                <c:pt idx="1298">
                  <c:v>5323.2</c:v>
                </c:pt>
                <c:pt idx="1299">
                  <c:v>5326.4</c:v>
                </c:pt>
                <c:pt idx="1300">
                  <c:v>5422.4</c:v>
                </c:pt>
                <c:pt idx="1301">
                  <c:v>5316.8</c:v>
                </c:pt>
                <c:pt idx="1302">
                  <c:v>5329.6</c:v>
                </c:pt>
                <c:pt idx="1303">
                  <c:v>5339.2</c:v>
                </c:pt>
                <c:pt idx="1304">
                  <c:v>5323.2</c:v>
                </c:pt>
                <c:pt idx="1305">
                  <c:v>5332.8</c:v>
                </c:pt>
                <c:pt idx="1306">
                  <c:v>5313.6</c:v>
                </c:pt>
                <c:pt idx="1307">
                  <c:v>5387.2</c:v>
                </c:pt>
                <c:pt idx="1308">
                  <c:v>5304</c:v>
                </c:pt>
                <c:pt idx="1309">
                  <c:v>5352</c:v>
                </c:pt>
                <c:pt idx="1310">
                  <c:v>5281.6</c:v>
                </c:pt>
                <c:pt idx="1311">
                  <c:v>5307.2</c:v>
                </c:pt>
                <c:pt idx="1312">
                  <c:v>5300.8</c:v>
                </c:pt>
                <c:pt idx="1313">
                  <c:v>5313.6</c:v>
                </c:pt>
                <c:pt idx="1314">
                  <c:v>5384</c:v>
                </c:pt>
                <c:pt idx="1315">
                  <c:v>5368</c:v>
                </c:pt>
                <c:pt idx="1316">
                  <c:v>5288</c:v>
                </c:pt>
                <c:pt idx="1317">
                  <c:v>5336</c:v>
                </c:pt>
                <c:pt idx="1318">
                  <c:v>5332.8</c:v>
                </c:pt>
                <c:pt idx="1319">
                  <c:v>5387.2</c:v>
                </c:pt>
                <c:pt idx="1320">
                  <c:v>5294.4</c:v>
                </c:pt>
                <c:pt idx="1321">
                  <c:v>5310.4</c:v>
                </c:pt>
                <c:pt idx="1322">
                  <c:v>5320</c:v>
                </c:pt>
                <c:pt idx="1323">
                  <c:v>5364.8</c:v>
                </c:pt>
                <c:pt idx="1324">
                  <c:v>5326.4</c:v>
                </c:pt>
                <c:pt idx="1325">
                  <c:v>5259.2</c:v>
                </c:pt>
                <c:pt idx="1326">
                  <c:v>5320</c:v>
                </c:pt>
                <c:pt idx="1327">
                  <c:v>5278.4</c:v>
                </c:pt>
                <c:pt idx="1328">
                  <c:v>5278.4</c:v>
                </c:pt>
                <c:pt idx="1329">
                  <c:v>5329.6</c:v>
                </c:pt>
                <c:pt idx="1330">
                  <c:v>5291.2</c:v>
                </c:pt>
                <c:pt idx="1331">
                  <c:v>5297.6</c:v>
                </c:pt>
                <c:pt idx="1332">
                  <c:v>5304</c:v>
                </c:pt>
                <c:pt idx="1333">
                  <c:v>5352</c:v>
                </c:pt>
                <c:pt idx="1334">
                  <c:v>5329.6</c:v>
                </c:pt>
                <c:pt idx="1335">
                  <c:v>5332.8</c:v>
                </c:pt>
                <c:pt idx="1336">
                  <c:v>5291.2</c:v>
                </c:pt>
                <c:pt idx="1337">
                  <c:v>5358.4</c:v>
                </c:pt>
                <c:pt idx="1338">
                  <c:v>5300.8</c:v>
                </c:pt>
                <c:pt idx="1339">
                  <c:v>5262.4</c:v>
                </c:pt>
                <c:pt idx="1340">
                  <c:v>5300.8</c:v>
                </c:pt>
                <c:pt idx="1341">
                  <c:v>5297.6</c:v>
                </c:pt>
                <c:pt idx="1342">
                  <c:v>5291.2</c:v>
                </c:pt>
                <c:pt idx="1343">
                  <c:v>5310.4</c:v>
                </c:pt>
                <c:pt idx="1344">
                  <c:v>5313.6</c:v>
                </c:pt>
                <c:pt idx="1345">
                  <c:v>5329.6</c:v>
                </c:pt>
                <c:pt idx="1346">
                  <c:v>5329.6</c:v>
                </c:pt>
                <c:pt idx="1347">
                  <c:v>5294.4</c:v>
                </c:pt>
                <c:pt idx="1348">
                  <c:v>5339.2</c:v>
                </c:pt>
                <c:pt idx="1349">
                  <c:v>5297.6</c:v>
                </c:pt>
                <c:pt idx="1350">
                  <c:v>5355.2</c:v>
                </c:pt>
                <c:pt idx="1351">
                  <c:v>5291.2</c:v>
                </c:pt>
                <c:pt idx="1352">
                  <c:v>5329.6</c:v>
                </c:pt>
                <c:pt idx="1353">
                  <c:v>5291.2</c:v>
                </c:pt>
                <c:pt idx="1354">
                  <c:v>5326.4</c:v>
                </c:pt>
                <c:pt idx="1355">
                  <c:v>5259.2</c:v>
                </c:pt>
                <c:pt idx="1356">
                  <c:v>5291.2</c:v>
                </c:pt>
                <c:pt idx="1357">
                  <c:v>5304</c:v>
                </c:pt>
                <c:pt idx="1358">
                  <c:v>5297.6</c:v>
                </c:pt>
                <c:pt idx="1359">
                  <c:v>5428.8</c:v>
                </c:pt>
                <c:pt idx="1360">
                  <c:v>5313.6</c:v>
                </c:pt>
                <c:pt idx="1361">
                  <c:v>5342.4</c:v>
                </c:pt>
                <c:pt idx="1362">
                  <c:v>5291.2</c:v>
                </c:pt>
                <c:pt idx="1363">
                  <c:v>5310.4</c:v>
                </c:pt>
                <c:pt idx="1364">
                  <c:v>5272</c:v>
                </c:pt>
                <c:pt idx="1365">
                  <c:v>5281.6</c:v>
                </c:pt>
                <c:pt idx="1366">
                  <c:v>5329.6</c:v>
                </c:pt>
                <c:pt idx="1367">
                  <c:v>5336</c:v>
                </c:pt>
                <c:pt idx="1368">
                  <c:v>5307.2</c:v>
                </c:pt>
                <c:pt idx="1369">
                  <c:v>5384</c:v>
                </c:pt>
                <c:pt idx="1370">
                  <c:v>5275.2</c:v>
                </c:pt>
                <c:pt idx="1371">
                  <c:v>5300.8</c:v>
                </c:pt>
                <c:pt idx="1372">
                  <c:v>5355.2</c:v>
                </c:pt>
                <c:pt idx="1373">
                  <c:v>5342.4</c:v>
                </c:pt>
                <c:pt idx="1374">
                  <c:v>5355.2</c:v>
                </c:pt>
                <c:pt idx="1375">
                  <c:v>5336</c:v>
                </c:pt>
                <c:pt idx="1376">
                  <c:v>5345.6</c:v>
                </c:pt>
                <c:pt idx="1377">
                  <c:v>5288</c:v>
                </c:pt>
                <c:pt idx="1378">
                  <c:v>5297.6</c:v>
                </c:pt>
                <c:pt idx="1379">
                  <c:v>5262.4</c:v>
                </c:pt>
                <c:pt idx="1380">
                  <c:v>5284.8</c:v>
                </c:pt>
                <c:pt idx="1381">
                  <c:v>5310.4</c:v>
                </c:pt>
                <c:pt idx="1382">
                  <c:v>5307.2</c:v>
                </c:pt>
                <c:pt idx="1383">
                  <c:v>5348.8</c:v>
                </c:pt>
                <c:pt idx="1384">
                  <c:v>5361.6</c:v>
                </c:pt>
                <c:pt idx="1385">
                  <c:v>5284.8</c:v>
                </c:pt>
                <c:pt idx="1386">
                  <c:v>5313.6</c:v>
                </c:pt>
                <c:pt idx="1387">
                  <c:v>5284.8</c:v>
                </c:pt>
                <c:pt idx="1388">
                  <c:v>5326.4</c:v>
                </c:pt>
                <c:pt idx="1389">
                  <c:v>5304</c:v>
                </c:pt>
                <c:pt idx="1390">
                  <c:v>5307.2</c:v>
                </c:pt>
                <c:pt idx="1391">
                  <c:v>5278.4</c:v>
                </c:pt>
                <c:pt idx="1392">
                  <c:v>5262.4</c:v>
                </c:pt>
                <c:pt idx="1393">
                  <c:v>5310.4</c:v>
                </c:pt>
                <c:pt idx="1394">
                  <c:v>5272</c:v>
                </c:pt>
                <c:pt idx="1395">
                  <c:v>5291.2</c:v>
                </c:pt>
                <c:pt idx="1396">
                  <c:v>5313.6</c:v>
                </c:pt>
                <c:pt idx="1397">
                  <c:v>5288</c:v>
                </c:pt>
                <c:pt idx="1398">
                  <c:v>5313.6</c:v>
                </c:pt>
                <c:pt idx="1399">
                  <c:v>5300.8</c:v>
                </c:pt>
                <c:pt idx="1400">
                  <c:v>5355.2</c:v>
                </c:pt>
                <c:pt idx="1401">
                  <c:v>5342.4</c:v>
                </c:pt>
                <c:pt idx="1402">
                  <c:v>5252.8</c:v>
                </c:pt>
                <c:pt idx="1403">
                  <c:v>5300.8</c:v>
                </c:pt>
                <c:pt idx="1404">
                  <c:v>5310.4</c:v>
                </c:pt>
                <c:pt idx="1405">
                  <c:v>5326.4</c:v>
                </c:pt>
                <c:pt idx="1406">
                  <c:v>5297.6</c:v>
                </c:pt>
                <c:pt idx="1407">
                  <c:v>5272</c:v>
                </c:pt>
                <c:pt idx="1408">
                  <c:v>5310.4</c:v>
                </c:pt>
                <c:pt idx="1409">
                  <c:v>5304</c:v>
                </c:pt>
                <c:pt idx="1410">
                  <c:v>5368</c:v>
                </c:pt>
                <c:pt idx="1411">
                  <c:v>5374.4</c:v>
                </c:pt>
                <c:pt idx="1412">
                  <c:v>5281.6</c:v>
                </c:pt>
                <c:pt idx="1413">
                  <c:v>5339.2</c:v>
                </c:pt>
                <c:pt idx="1414">
                  <c:v>5268.8</c:v>
                </c:pt>
                <c:pt idx="1415">
                  <c:v>5384</c:v>
                </c:pt>
                <c:pt idx="1416">
                  <c:v>5262.4</c:v>
                </c:pt>
                <c:pt idx="1417">
                  <c:v>5323.2</c:v>
                </c:pt>
                <c:pt idx="1418">
                  <c:v>5307.2</c:v>
                </c:pt>
                <c:pt idx="1419">
                  <c:v>5352</c:v>
                </c:pt>
                <c:pt idx="1420">
                  <c:v>5355.2</c:v>
                </c:pt>
                <c:pt idx="1421">
                  <c:v>5284.8</c:v>
                </c:pt>
                <c:pt idx="1422">
                  <c:v>5284.8</c:v>
                </c:pt>
                <c:pt idx="1423">
                  <c:v>5284.8</c:v>
                </c:pt>
                <c:pt idx="1424">
                  <c:v>5339.2</c:v>
                </c:pt>
                <c:pt idx="1425">
                  <c:v>5320</c:v>
                </c:pt>
                <c:pt idx="1426">
                  <c:v>5304</c:v>
                </c:pt>
                <c:pt idx="1427">
                  <c:v>5262.4</c:v>
                </c:pt>
                <c:pt idx="1428">
                  <c:v>5310.4</c:v>
                </c:pt>
                <c:pt idx="1429">
                  <c:v>5329.6</c:v>
                </c:pt>
                <c:pt idx="1430">
                  <c:v>5275.2</c:v>
                </c:pt>
                <c:pt idx="1431">
                  <c:v>5316.8</c:v>
                </c:pt>
                <c:pt idx="1432">
                  <c:v>5310.4</c:v>
                </c:pt>
                <c:pt idx="1433">
                  <c:v>5294.4</c:v>
                </c:pt>
                <c:pt idx="1434">
                  <c:v>5339.2</c:v>
                </c:pt>
                <c:pt idx="1435">
                  <c:v>5323.2</c:v>
                </c:pt>
                <c:pt idx="1436">
                  <c:v>5297.6</c:v>
                </c:pt>
                <c:pt idx="1437">
                  <c:v>5272</c:v>
                </c:pt>
                <c:pt idx="1438">
                  <c:v>5348.8</c:v>
                </c:pt>
                <c:pt idx="1439">
                  <c:v>5380.8</c:v>
                </c:pt>
                <c:pt idx="1440">
                  <c:v>5310.4</c:v>
                </c:pt>
                <c:pt idx="1441">
                  <c:v>5339.2</c:v>
                </c:pt>
                <c:pt idx="1442">
                  <c:v>5284.8</c:v>
                </c:pt>
                <c:pt idx="1443">
                  <c:v>5345.6</c:v>
                </c:pt>
                <c:pt idx="1444">
                  <c:v>5364.8</c:v>
                </c:pt>
                <c:pt idx="1445">
                  <c:v>5348.8</c:v>
                </c:pt>
                <c:pt idx="1446">
                  <c:v>5364.8</c:v>
                </c:pt>
                <c:pt idx="1447">
                  <c:v>5284.8</c:v>
                </c:pt>
                <c:pt idx="1448">
                  <c:v>5348.8</c:v>
                </c:pt>
                <c:pt idx="1449">
                  <c:v>5371.2</c:v>
                </c:pt>
                <c:pt idx="1450">
                  <c:v>5281.6</c:v>
                </c:pt>
                <c:pt idx="1451">
                  <c:v>5310.4</c:v>
                </c:pt>
                <c:pt idx="1452">
                  <c:v>5416</c:v>
                </c:pt>
                <c:pt idx="1453">
                  <c:v>5320</c:v>
                </c:pt>
                <c:pt idx="1454">
                  <c:v>5288</c:v>
                </c:pt>
                <c:pt idx="1455">
                  <c:v>5348.8</c:v>
                </c:pt>
                <c:pt idx="1456">
                  <c:v>5281.6</c:v>
                </c:pt>
                <c:pt idx="1457">
                  <c:v>5342.4</c:v>
                </c:pt>
                <c:pt idx="1458">
                  <c:v>5291.2</c:v>
                </c:pt>
                <c:pt idx="1459">
                  <c:v>5390.4</c:v>
                </c:pt>
                <c:pt idx="1460">
                  <c:v>5323.2</c:v>
                </c:pt>
                <c:pt idx="1461">
                  <c:v>5278.4</c:v>
                </c:pt>
                <c:pt idx="1462">
                  <c:v>5329.6</c:v>
                </c:pt>
                <c:pt idx="1463">
                  <c:v>5339.2</c:v>
                </c:pt>
                <c:pt idx="1464">
                  <c:v>5256</c:v>
                </c:pt>
                <c:pt idx="1465">
                  <c:v>5297.6</c:v>
                </c:pt>
                <c:pt idx="1466">
                  <c:v>5329.6</c:v>
                </c:pt>
                <c:pt idx="1467">
                  <c:v>5358.4</c:v>
                </c:pt>
                <c:pt idx="1468">
                  <c:v>5265.6</c:v>
                </c:pt>
                <c:pt idx="1469">
                  <c:v>5288</c:v>
                </c:pt>
                <c:pt idx="1470">
                  <c:v>5332.8</c:v>
                </c:pt>
                <c:pt idx="1471">
                  <c:v>5294.4</c:v>
                </c:pt>
                <c:pt idx="1472">
                  <c:v>5374.4</c:v>
                </c:pt>
                <c:pt idx="1473">
                  <c:v>5352</c:v>
                </c:pt>
                <c:pt idx="1474">
                  <c:v>5329.6</c:v>
                </c:pt>
                <c:pt idx="1475">
                  <c:v>5307.2</c:v>
                </c:pt>
                <c:pt idx="1476">
                  <c:v>5310.4</c:v>
                </c:pt>
                <c:pt idx="1477">
                  <c:v>5297.6</c:v>
                </c:pt>
                <c:pt idx="1478">
                  <c:v>5323.2</c:v>
                </c:pt>
                <c:pt idx="1479">
                  <c:v>5262.4</c:v>
                </c:pt>
                <c:pt idx="1480">
                  <c:v>5368</c:v>
                </c:pt>
                <c:pt idx="1481">
                  <c:v>5304</c:v>
                </c:pt>
                <c:pt idx="1482">
                  <c:v>5304</c:v>
                </c:pt>
                <c:pt idx="1483">
                  <c:v>5304</c:v>
                </c:pt>
                <c:pt idx="1484">
                  <c:v>5313.6</c:v>
                </c:pt>
                <c:pt idx="1485">
                  <c:v>5304</c:v>
                </c:pt>
                <c:pt idx="1486">
                  <c:v>5284.8</c:v>
                </c:pt>
                <c:pt idx="1487">
                  <c:v>5272</c:v>
                </c:pt>
                <c:pt idx="1488">
                  <c:v>5265.6</c:v>
                </c:pt>
                <c:pt idx="1489">
                  <c:v>5323.2</c:v>
                </c:pt>
                <c:pt idx="1490">
                  <c:v>5291.2</c:v>
                </c:pt>
                <c:pt idx="1491">
                  <c:v>5272</c:v>
                </c:pt>
                <c:pt idx="1492">
                  <c:v>5300.8</c:v>
                </c:pt>
                <c:pt idx="1493">
                  <c:v>5387.2</c:v>
                </c:pt>
                <c:pt idx="1494">
                  <c:v>5268.8</c:v>
                </c:pt>
                <c:pt idx="1495">
                  <c:v>5313.6</c:v>
                </c:pt>
                <c:pt idx="1496">
                  <c:v>5307.2</c:v>
                </c:pt>
                <c:pt idx="1497">
                  <c:v>5291.2</c:v>
                </c:pt>
                <c:pt idx="1498">
                  <c:v>5300.8</c:v>
                </c:pt>
                <c:pt idx="1499">
                  <c:v>5310.4</c:v>
                </c:pt>
                <c:pt idx="1500">
                  <c:v>5284.8</c:v>
                </c:pt>
                <c:pt idx="1501">
                  <c:v>5326.4</c:v>
                </c:pt>
                <c:pt idx="1502">
                  <c:v>5352</c:v>
                </c:pt>
                <c:pt idx="1503">
                  <c:v>5336</c:v>
                </c:pt>
                <c:pt idx="1504">
                  <c:v>5336</c:v>
                </c:pt>
                <c:pt idx="1505">
                  <c:v>5249.6</c:v>
                </c:pt>
                <c:pt idx="1506">
                  <c:v>5313.6</c:v>
                </c:pt>
                <c:pt idx="1507">
                  <c:v>5297.6</c:v>
                </c:pt>
                <c:pt idx="1508">
                  <c:v>5304</c:v>
                </c:pt>
                <c:pt idx="1509">
                  <c:v>5329.6</c:v>
                </c:pt>
                <c:pt idx="1510">
                  <c:v>5294.4</c:v>
                </c:pt>
                <c:pt idx="1511">
                  <c:v>5294.4</c:v>
                </c:pt>
                <c:pt idx="1512">
                  <c:v>5297.6</c:v>
                </c:pt>
                <c:pt idx="1513">
                  <c:v>5275.2</c:v>
                </c:pt>
                <c:pt idx="1514">
                  <c:v>5310.4</c:v>
                </c:pt>
                <c:pt idx="1515">
                  <c:v>5316.8</c:v>
                </c:pt>
                <c:pt idx="1516">
                  <c:v>5329.6</c:v>
                </c:pt>
                <c:pt idx="1517">
                  <c:v>5300.8</c:v>
                </c:pt>
                <c:pt idx="1518">
                  <c:v>5272</c:v>
                </c:pt>
                <c:pt idx="1519">
                  <c:v>5313.6</c:v>
                </c:pt>
                <c:pt idx="1520">
                  <c:v>5265.6</c:v>
                </c:pt>
                <c:pt idx="1521">
                  <c:v>5304</c:v>
                </c:pt>
                <c:pt idx="1522">
                  <c:v>5268.8</c:v>
                </c:pt>
                <c:pt idx="1523">
                  <c:v>5288</c:v>
                </c:pt>
                <c:pt idx="1524">
                  <c:v>5284.8</c:v>
                </c:pt>
                <c:pt idx="1525">
                  <c:v>5284.8</c:v>
                </c:pt>
                <c:pt idx="1526">
                  <c:v>5310.4</c:v>
                </c:pt>
                <c:pt idx="1527">
                  <c:v>5384</c:v>
                </c:pt>
                <c:pt idx="1528">
                  <c:v>5326.4</c:v>
                </c:pt>
                <c:pt idx="1529">
                  <c:v>5313.6</c:v>
                </c:pt>
                <c:pt idx="1530">
                  <c:v>5278.4</c:v>
                </c:pt>
                <c:pt idx="1531">
                  <c:v>5246.4</c:v>
                </c:pt>
                <c:pt idx="1532">
                  <c:v>5288</c:v>
                </c:pt>
                <c:pt idx="1533">
                  <c:v>5281.6</c:v>
                </c:pt>
                <c:pt idx="1534">
                  <c:v>5307.2</c:v>
                </c:pt>
                <c:pt idx="1535">
                  <c:v>5281.6</c:v>
                </c:pt>
                <c:pt idx="1536">
                  <c:v>5320</c:v>
                </c:pt>
                <c:pt idx="1537">
                  <c:v>5294.4</c:v>
                </c:pt>
                <c:pt idx="1538">
                  <c:v>5249.6</c:v>
                </c:pt>
                <c:pt idx="1539">
                  <c:v>5284.8</c:v>
                </c:pt>
                <c:pt idx="1540">
                  <c:v>5268.8</c:v>
                </c:pt>
                <c:pt idx="1541">
                  <c:v>5252.8</c:v>
                </c:pt>
                <c:pt idx="1542">
                  <c:v>5265.6</c:v>
                </c:pt>
                <c:pt idx="1543">
                  <c:v>5291.2</c:v>
                </c:pt>
                <c:pt idx="1544">
                  <c:v>5307.2</c:v>
                </c:pt>
                <c:pt idx="1545">
                  <c:v>5313.6</c:v>
                </c:pt>
                <c:pt idx="1546">
                  <c:v>5275.2</c:v>
                </c:pt>
                <c:pt idx="1547">
                  <c:v>5220.8</c:v>
                </c:pt>
                <c:pt idx="1548">
                  <c:v>5323.2</c:v>
                </c:pt>
                <c:pt idx="1549">
                  <c:v>5313.6</c:v>
                </c:pt>
                <c:pt idx="1550">
                  <c:v>5288</c:v>
                </c:pt>
                <c:pt idx="1551">
                  <c:v>5329.6</c:v>
                </c:pt>
                <c:pt idx="1552">
                  <c:v>5268.8</c:v>
                </c:pt>
                <c:pt idx="1553">
                  <c:v>5278.4</c:v>
                </c:pt>
                <c:pt idx="1554">
                  <c:v>5281.6</c:v>
                </c:pt>
                <c:pt idx="1555">
                  <c:v>5284.8</c:v>
                </c:pt>
                <c:pt idx="1556">
                  <c:v>5288</c:v>
                </c:pt>
                <c:pt idx="1557">
                  <c:v>5252.8</c:v>
                </c:pt>
                <c:pt idx="1558">
                  <c:v>5268.8</c:v>
                </c:pt>
                <c:pt idx="1559">
                  <c:v>5252.8</c:v>
                </c:pt>
                <c:pt idx="1560">
                  <c:v>5268.8</c:v>
                </c:pt>
                <c:pt idx="1561">
                  <c:v>5300.8</c:v>
                </c:pt>
                <c:pt idx="1562">
                  <c:v>5291.2</c:v>
                </c:pt>
                <c:pt idx="1563">
                  <c:v>5313.6</c:v>
                </c:pt>
                <c:pt idx="1564">
                  <c:v>5281.6</c:v>
                </c:pt>
                <c:pt idx="1565">
                  <c:v>5342.4</c:v>
                </c:pt>
                <c:pt idx="1566">
                  <c:v>5320</c:v>
                </c:pt>
                <c:pt idx="1567">
                  <c:v>5268.8</c:v>
                </c:pt>
                <c:pt idx="1568">
                  <c:v>5268.8</c:v>
                </c:pt>
                <c:pt idx="1569">
                  <c:v>5297.6</c:v>
                </c:pt>
                <c:pt idx="1570">
                  <c:v>5246.4</c:v>
                </c:pt>
                <c:pt idx="1571">
                  <c:v>5284.8</c:v>
                </c:pt>
                <c:pt idx="1572">
                  <c:v>5345.6</c:v>
                </c:pt>
                <c:pt idx="1573">
                  <c:v>5284.8</c:v>
                </c:pt>
                <c:pt idx="1574">
                  <c:v>5262.4</c:v>
                </c:pt>
                <c:pt idx="1575">
                  <c:v>5236.8</c:v>
                </c:pt>
                <c:pt idx="1576">
                  <c:v>5361.6</c:v>
                </c:pt>
                <c:pt idx="1577">
                  <c:v>5310.4</c:v>
                </c:pt>
                <c:pt idx="1578">
                  <c:v>5304</c:v>
                </c:pt>
                <c:pt idx="1579">
                  <c:v>5243.2</c:v>
                </c:pt>
                <c:pt idx="1580">
                  <c:v>5313.6</c:v>
                </c:pt>
                <c:pt idx="1581">
                  <c:v>5297.6</c:v>
                </c:pt>
                <c:pt idx="1582">
                  <c:v>5297.6</c:v>
                </c:pt>
                <c:pt idx="1583">
                  <c:v>5252.8</c:v>
                </c:pt>
                <c:pt idx="1584">
                  <c:v>5275.2</c:v>
                </c:pt>
                <c:pt idx="1585">
                  <c:v>5256</c:v>
                </c:pt>
                <c:pt idx="1586">
                  <c:v>5284.8</c:v>
                </c:pt>
                <c:pt idx="1587">
                  <c:v>5272</c:v>
                </c:pt>
                <c:pt idx="1588">
                  <c:v>5323.2</c:v>
                </c:pt>
                <c:pt idx="1589">
                  <c:v>5336</c:v>
                </c:pt>
                <c:pt idx="1590">
                  <c:v>5275.2</c:v>
                </c:pt>
                <c:pt idx="1591">
                  <c:v>5281.6</c:v>
                </c:pt>
                <c:pt idx="1592">
                  <c:v>5272</c:v>
                </c:pt>
                <c:pt idx="1593">
                  <c:v>5332.8</c:v>
                </c:pt>
                <c:pt idx="1594">
                  <c:v>5278.4</c:v>
                </c:pt>
                <c:pt idx="1595">
                  <c:v>5336</c:v>
                </c:pt>
                <c:pt idx="1596">
                  <c:v>5358.4</c:v>
                </c:pt>
                <c:pt idx="1597">
                  <c:v>5268.8</c:v>
                </c:pt>
                <c:pt idx="1598">
                  <c:v>5307.2</c:v>
                </c:pt>
                <c:pt idx="1599">
                  <c:v>5294.4</c:v>
                </c:pt>
                <c:pt idx="1600">
                  <c:v>5256</c:v>
                </c:pt>
                <c:pt idx="1601">
                  <c:v>5268.8</c:v>
                </c:pt>
                <c:pt idx="1602">
                  <c:v>5265.6</c:v>
                </c:pt>
                <c:pt idx="1603">
                  <c:v>5288</c:v>
                </c:pt>
                <c:pt idx="1604">
                  <c:v>5288</c:v>
                </c:pt>
                <c:pt idx="1605">
                  <c:v>5304</c:v>
                </c:pt>
                <c:pt idx="1606">
                  <c:v>5268.8</c:v>
                </c:pt>
                <c:pt idx="1607">
                  <c:v>5313.6</c:v>
                </c:pt>
                <c:pt idx="1608">
                  <c:v>5297.6</c:v>
                </c:pt>
                <c:pt idx="1609">
                  <c:v>5233.6000000000004</c:v>
                </c:pt>
                <c:pt idx="1610">
                  <c:v>5332.8</c:v>
                </c:pt>
                <c:pt idx="1611">
                  <c:v>5259.2</c:v>
                </c:pt>
                <c:pt idx="1612">
                  <c:v>5249.6</c:v>
                </c:pt>
                <c:pt idx="1613">
                  <c:v>5304</c:v>
                </c:pt>
                <c:pt idx="1614">
                  <c:v>5227.2</c:v>
                </c:pt>
                <c:pt idx="1615">
                  <c:v>5275.2</c:v>
                </c:pt>
                <c:pt idx="1616">
                  <c:v>5307.2</c:v>
                </c:pt>
                <c:pt idx="1617">
                  <c:v>5316.8</c:v>
                </c:pt>
                <c:pt idx="1618">
                  <c:v>5278.4</c:v>
                </c:pt>
                <c:pt idx="1619">
                  <c:v>5278.4</c:v>
                </c:pt>
                <c:pt idx="1620">
                  <c:v>5291.2</c:v>
                </c:pt>
                <c:pt idx="1621">
                  <c:v>5316.8</c:v>
                </c:pt>
                <c:pt idx="1622">
                  <c:v>5256</c:v>
                </c:pt>
                <c:pt idx="1623">
                  <c:v>5265.6</c:v>
                </c:pt>
                <c:pt idx="1624">
                  <c:v>5243.2</c:v>
                </c:pt>
                <c:pt idx="1625">
                  <c:v>5304</c:v>
                </c:pt>
                <c:pt idx="1626">
                  <c:v>5304</c:v>
                </c:pt>
                <c:pt idx="1627">
                  <c:v>5230.4000000000005</c:v>
                </c:pt>
                <c:pt idx="1628">
                  <c:v>5304</c:v>
                </c:pt>
                <c:pt idx="1629">
                  <c:v>5268.8</c:v>
                </c:pt>
                <c:pt idx="1630">
                  <c:v>5316.8</c:v>
                </c:pt>
                <c:pt idx="1631">
                  <c:v>5240</c:v>
                </c:pt>
                <c:pt idx="1632">
                  <c:v>5278.4</c:v>
                </c:pt>
                <c:pt idx="1633">
                  <c:v>5288</c:v>
                </c:pt>
                <c:pt idx="1634">
                  <c:v>5265.6</c:v>
                </c:pt>
                <c:pt idx="1635">
                  <c:v>5300.8</c:v>
                </c:pt>
                <c:pt idx="1636">
                  <c:v>5316.8</c:v>
                </c:pt>
                <c:pt idx="1637">
                  <c:v>5272</c:v>
                </c:pt>
                <c:pt idx="1638">
                  <c:v>5272</c:v>
                </c:pt>
                <c:pt idx="1639">
                  <c:v>5288</c:v>
                </c:pt>
                <c:pt idx="1640">
                  <c:v>5265.6</c:v>
                </c:pt>
                <c:pt idx="1641">
                  <c:v>5323.2</c:v>
                </c:pt>
                <c:pt idx="1642">
                  <c:v>5294.4</c:v>
                </c:pt>
                <c:pt idx="1643">
                  <c:v>5294.4</c:v>
                </c:pt>
                <c:pt idx="1644">
                  <c:v>5358.4</c:v>
                </c:pt>
                <c:pt idx="1645">
                  <c:v>5310.4</c:v>
                </c:pt>
                <c:pt idx="1646">
                  <c:v>5272</c:v>
                </c:pt>
                <c:pt idx="1647">
                  <c:v>5339.2</c:v>
                </c:pt>
                <c:pt idx="1648">
                  <c:v>5284.8</c:v>
                </c:pt>
                <c:pt idx="1649">
                  <c:v>5323.2</c:v>
                </c:pt>
                <c:pt idx="1650">
                  <c:v>5278.4</c:v>
                </c:pt>
                <c:pt idx="1651">
                  <c:v>5275.2</c:v>
                </c:pt>
                <c:pt idx="1652">
                  <c:v>5323.2</c:v>
                </c:pt>
                <c:pt idx="1653">
                  <c:v>5284.8</c:v>
                </c:pt>
                <c:pt idx="1654">
                  <c:v>5268.8</c:v>
                </c:pt>
                <c:pt idx="1655">
                  <c:v>5368</c:v>
                </c:pt>
                <c:pt idx="1656">
                  <c:v>5252.8</c:v>
                </c:pt>
                <c:pt idx="1657">
                  <c:v>5304</c:v>
                </c:pt>
                <c:pt idx="1658">
                  <c:v>5300.8</c:v>
                </c:pt>
                <c:pt idx="1659">
                  <c:v>5227.2</c:v>
                </c:pt>
                <c:pt idx="1660">
                  <c:v>5243.2</c:v>
                </c:pt>
                <c:pt idx="1661">
                  <c:v>5256</c:v>
                </c:pt>
                <c:pt idx="1662">
                  <c:v>5294.4</c:v>
                </c:pt>
                <c:pt idx="1663">
                  <c:v>5265.6</c:v>
                </c:pt>
                <c:pt idx="1664">
                  <c:v>5345.6</c:v>
                </c:pt>
                <c:pt idx="1665">
                  <c:v>5272</c:v>
                </c:pt>
                <c:pt idx="1666">
                  <c:v>5252.8</c:v>
                </c:pt>
                <c:pt idx="1667">
                  <c:v>5259.2</c:v>
                </c:pt>
                <c:pt idx="1668">
                  <c:v>5361.6</c:v>
                </c:pt>
                <c:pt idx="1669">
                  <c:v>5275.2</c:v>
                </c:pt>
                <c:pt idx="1670">
                  <c:v>5252.8</c:v>
                </c:pt>
                <c:pt idx="1671">
                  <c:v>5265.6</c:v>
                </c:pt>
                <c:pt idx="1672">
                  <c:v>5259.2</c:v>
                </c:pt>
                <c:pt idx="1673">
                  <c:v>5281.6</c:v>
                </c:pt>
                <c:pt idx="1674">
                  <c:v>5284.8</c:v>
                </c:pt>
                <c:pt idx="1675">
                  <c:v>5339.2</c:v>
                </c:pt>
                <c:pt idx="1676">
                  <c:v>5268.8</c:v>
                </c:pt>
                <c:pt idx="1677">
                  <c:v>5294.4</c:v>
                </c:pt>
                <c:pt idx="1678">
                  <c:v>5316.8</c:v>
                </c:pt>
                <c:pt idx="1679">
                  <c:v>5310.4</c:v>
                </c:pt>
                <c:pt idx="1680">
                  <c:v>5291.2</c:v>
                </c:pt>
                <c:pt idx="1681">
                  <c:v>5243.2</c:v>
                </c:pt>
                <c:pt idx="1682">
                  <c:v>5294.4</c:v>
                </c:pt>
                <c:pt idx="1683">
                  <c:v>5329.6</c:v>
                </c:pt>
                <c:pt idx="1684">
                  <c:v>5259.2</c:v>
                </c:pt>
                <c:pt idx="1685">
                  <c:v>5281.6</c:v>
                </c:pt>
                <c:pt idx="1686">
                  <c:v>5320</c:v>
                </c:pt>
                <c:pt idx="1687">
                  <c:v>5246.4</c:v>
                </c:pt>
                <c:pt idx="1688">
                  <c:v>5361.6</c:v>
                </c:pt>
                <c:pt idx="1689">
                  <c:v>5323.2</c:v>
                </c:pt>
                <c:pt idx="1690">
                  <c:v>5307.2</c:v>
                </c:pt>
                <c:pt idx="1691">
                  <c:v>5316.8</c:v>
                </c:pt>
                <c:pt idx="1692">
                  <c:v>5265.6</c:v>
                </c:pt>
                <c:pt idx="1693">
                  <c:v>5252.8</c:v>
                </c:pt>
                <c:pt idx="1694">
                  <c:v>5323.2</c:v>
                </c:pt>
                <c:pt idx="1695">
                  <c:v>5307.2</c:v>
                </c:pt>
                <c:pt idx="1696">
                  <c:v>5294.4</c:v>
                </c:pt>
                <c:pt idx="1697">
                  <c:v>5278.4</c:v>
                </c:pt>
                <c:pt idx="1698">
                  <c:v>5256</c:v>
                </c:pt>
                <c:pt idx="1699">
                  <c:v>5329.6</c:v>
                </c:pt>
                <c:pt idx="1700">
                  <c:v>5329.6</c:v>
                </c:pt>
                <c:pt idx="1701">
                  <c:v>5246.4</c:v>
                </c:pt>
                <c:pt idx="1702">
                  <c:v>5249.6</c:v>
                </c:pt>
                <c:pt idx="1703">
                  <c:v>5259.2</c:v>
                </c:pt>
                <c:pt idx="1704">
                  <c:v>5313.6</c:v>
                </c:pt>
                <c:pt idx="1705">
                  <c:v>5355.2</c:v>
                </c:pt>
                <c:pt idx="1706">
                  <c:v>5256</c:v>
                </c:pt>
                <c:pt idx="1707">
                  <c:v>5390.4</c:v>
                </c:pt>
                <c:pt idx="1708">
                  <c:v>5268.8</c:v>
                </c:pt>
                <c:pt idx="1709">
                  <c:v>5332.8</c:v>
                </c:pt>
                <c:pt idx="1710">
                  <c:v>5268.8</c:v>
                </c:pt>
                <c:pt idx="1711">
                  <c:v>5332.8</c:v>
                </c:pt>
                <c:pt idx="1712">
                  <c:v>5387.2</c:v>
                </c:pt>
                <c:pt idx="1713">
                  <c:v>5390.4</c:v>
                </c:pt>
                <c:pt idx="1714">
                  <c:v>5342.4</c:v>
                </c:pt>
                <c:pt idx="1715">
                  <c:v>5368</c:v>
                </c:pt>
                <c:pt idx="1716">
                  <c:v>5316.8</c:v>
                </c:pt>
                <c:pt idx="1717">
                  <c:v>5323.2</c:v>
                </c:pt>
                <c:pt idx="1718">
                  <c:v>5336</c:v>
                </c:pt>
                <c:pt idx="1719">
                  <c:v>5339.2</c:v>
                </c:pt>
                <c:pt idx="1720">
                  <c:v>5246.4</c:v>
                </c:pt>
                <c:pt idx="1721">
                  <c:v>5284.8</c:v>
                </c:pt>
                <c:pt idx="1722">
                  <c:v>5249.6</c:v>
                </c:pt>
                <c:pt idx="1723">
                  <c:v>5304</c:v>
                </c:pt>
                <c:pt idx="1724">
                  <c:v>5332.8</c:v>
                </c:pt>
                <c:pt idx="1725">
                  <c:v>5249.6</c:v>
                </c:pt>
                <c:pt idx="1726">
                  <c:v>5377.6</c:v>
                </c:pt>
                <c:pt idx="1727">
                  <c:v>5342.4</c:v>
                </c:pt>
                <c:pt idx="1728">
                  <c:v>5339.2</c:v>
                </c:pt>
                <c:pt idx="1729">
                  <c:v>5313.6</c:v>
                </c:pt>
                <c:pt idx="1730">
                  <c:v>5307.2</c:v>
                </c:pt>
                <c:pt idx="1731">
                  <c:v>5316.8</c:v>
                </c:pt>
                <c:pt idx="1732">
                  <c:v>5332.8</c:v>
                </c:pt>
                <c:pt idx="1733">
                  <c:v>5310.4</c:v>
                </c:pt>
                <c:pt idx="1734">
                  <c:v>5361.6</c:v>
                </c:pt>
                <c:pt idx="1735">
                  <c:v>5320</c:v>
                </c:pt>
                <c:pt idx="1736">
                  <c:v>5272</c:v>
                </c:pt>
                <c:pt idx="1737">
                  <c:v>5348.8</c:v>
                </c:pt>
                <c:pt idx="1738">
                  <c:v>5304</c:v>
                </c:pt>
                <c:pt idx="1739">
                  <c:v>5342.4</c:v>
                </c:pt>
                <c:pt idx="1740">
                  <c:v>5336</c:v>
                </c:pt>
                <c:pt idx="1741">
                  <c:v>5339.2</c:v>
                </c:pt>
                <c:pt idx="1742">
                  <c:v>5339.2</c:v>
                </c:pt>
                <c:pt idx="1743">
                  <c:v>5332.8</c:v>
                </c:pt>
                <c:pt idx="1744">
                  <c:v>5291.2</c:v>
                </c:pt>
                <c:pt idx="1745">
                  <c:v>5371.2</c:v>
                </c:pt>
                <c:pt idx="1746">
                  <c:v>5320</c:v>
                </c:pt>
                <c:pt idx="1747">
                  <c:v>5323.2</c:v>
                </c:pt>
                <c:pt idx="1748">
                  <c:v>5361.6</c:v>
                </c:pt>
                <c:pt idx="1749">
                  <c:v>5364.8</c:v>
                </c:pt>
                <c:pt idx="1750">
                  <c:v>5355.2</c:v>
                </c:pt>
                <c:pt idx="1751">
                  <c:v>5355.2</c:v>
                </c:pt>
                <c:pt idx="1752">
                  <c:v>5252.8</c:v>
                </c:pt>
                <c:pt idx="1753">
                  <c:v>5377.6</c:v>
                </c:pt>
                <c:pt idx="1754">
                  <c:v>5406.4</c:v>
                </c:pt>
                <c:pt idx="1755">
                  <c:v>5361.6</c:v>
                </c:pt>
                <c:pt idx="1756">
                  <c:v>5339.2</c:v>
                </c:pt>
                <c:pt idx="1757">
                  <c:v>5361.6</c:v>
                </c:pt>
                <c:pt idx="1758">
                  <c:v>5345.6</c:v>
                </c:pt>
                <c:pt idx="1759">
                  <c:v>5272</c:v>
                </c:pt>
                <c:pt idx="1760">
                  <c:v>5352</c:v>
                </c:pt>
                <c:pt idx="1761">
                  <c:v>5361.6</c:v>
                </c:pt>
                <c:pt idx="1762">
                  <c:v>5358.4</c:v>
                </c:pt>
                <c:pt idx="1763">
                  <c:v>5396.8</c:v>
                </c:pt>
                <c:pt idx="1764">
                  <c:v>5348.8</c:v>
                </c:pt>
                <c:pt idx="1765">
                  <c:v>5339.2</c:v>
                </c:pt>
                <c:pt idx="1766">
                  <c:v>5361.6</c:v>
                </c:pt>
                <c:pt idx="1767">
                  <c:v>5396.8</c:v>
                </c:pt>
                <c:pt idx="1768">
                  <c:v>5339.2</c:v>
                </c:pt>
                <c:pt idx="1769">
                  <c:v>5403.2</c:v>
                </c:pt>
                <c:pt idx="1770">
                  <c:v>5396.8</c:v>
                </c:pt>
                <c:pt idx="1771">
                  <c:v>5387.2</c:v>
                </c:pt>
                <c:pt idx="1772">
                  <c:v>5377.6</c:v>
                </c:pt>
                <c:pt idx="1773">
                  <c:v>5374.4</c:v>
                </c:pt>
                <c:pt idx="1774">
                  <c:v>5348.8</c:v>
                </c:pt>
                <c:pt idx="1775">
                  <c:v>5406.4</c:v>
                </c:pt>
                <c:pt idx="1776">
                  <c:v>5326.4</c:v>
                </c:pt>
                <c:pt idx="1777">
                  <c:v>5390.4</c:v>
                </c:pt>
                <c:pt idx="1778">
                  <c:v>5409.6</c:v>
                </c:pt>
                <c:pt idx="1779">
                  <c:v>5409.6</c:v>
                </c:pt>
                <c:pt idx="1780">
                  <c:v>5368</c:v>
                </c:pt>
                <c:pt idx="1781">
                  <c:v>5361.6</c:v>
                </c:pt>
                <c:pt idx="1782">
                  <c:v>5355.2</c:v>
                </c:pt>
                <c:pt idx="1783">
                  <c:v>5409.6</c:v>
                </c:pt>
                <c:pt idx="1784">
                  <c:v>5364.8</c:v>
                </c:pt>
                <c:pt idx="1785">
                  <c:v>5374.4</c:v>
                </c:pt>
                <c:pt idx="1786">
                  <c:v>5364.8</c:v>
                </c:pt>
                <c:pt idx="1787">
                  <c:v>5390.4</c:v>
                </c:pt>
                <c:pt idx="1788">
                  <c:v>5419.2</c:v>
                </c:pt>
                <c:pt idx="1789">
                  <c:v>5368</c:v>
                </c:pt>
                <c:pt idx="1790">
                  <c:v>5364.8</c:v>
                </c:pt>
                <c:pt idx="1791">
                  <c:v>5432</c:v>
                </c:pt>
                <c:pt idx="1792">
                  <c:v>5416</c:v>
                </c:pt>
                <c:pt idx="1793">
                  <c:v>5368</c:v>
                </c:pt>
                <c:pt idx="1794">
                  <c:v>5451.2</c:v>
                </c:pt>
                <c:pt idx="1795">
                  <c:v>5377.6</c:v>
                </c:pt>
                <c:pt idx="1796">
                  <c:v>5390.4</c:v>
                </c:pt>
                <c:pt idx="1797">
                  <c:v>5409.6</c:v>
                </c:pt>
                <c:pt idx="1798">
                  <c:v>5380.8</c:v>
                </c:pt>
                <c:pt idx="1799">
                  <c:v>5460.8</c:v>
                </c:pt>
                <c:pt idx="1800">
                  <c:v>5412.8</c:v>
                </c:pt>
                <c:pt idx="1801">
                  <c:v>5454.4</c:v>
                </c:pt>
                <c:pt idx="1802">
                  <c:v>5400</c:v>
                </c:pt>
                <c:pt idx="1803">
                  <c:v>5435.2</c:v>
                </c:pt>
                <c:pt idx="1804">
                  <c:v>5364.8</c:v>
                </c:pt>
                <c:pt idx="1805">
                  <c:v>5438.4</c:v>
                </c:pt>
                <c:pt idx="1806">
                  <c:v>5358.4</c:v>
                </c:pt>
                <c:pt idx="1807">
                  <c:v>5355.2</c:v>
                </c:pt>
                <c:pt idx="1808">
                  <c:v>5403.2</c:v>
                </c:pt>
                <c:pt idx="1809">
                  <c:v>5428.8</c:v>
                </c:pt>
                <c:pt idx="1810">
                  <c:v>5380.8</c:v>
                </c:pt>
                <c:pt idx="1811">
                  <c:v>5400</c:v>
                </c:pt>
                <c:pt idx="1812">
                  <c:v>5336</c:v>
                </c:pt>
                <c:pt idx="1813">
                  <c:v>5406.4</c:v>
                </c:pt>
                <c:pt idx="1814">
                  <c:v>5451.2</c:v>
                </c:pt>
                <c:pt idx="1815">
                  <c:v>5377.6</c:v>
                </c:pt>
                <c:pt idx="1816">
                  <c:v>5380.8</c:v>
                </c:pt>
                <c:pt idx="1817">
                  <c:v>5380.8</c:v>
                </c:pt>
                <c:pt idx="1818">
                  <c:v>5412.8</c:v>
                </c:pt>
                <c:pt idx="1819">
                  <c:v>5483.2</c:v>
                </c:pt>
                <c:pt idx="1820">
                  <c:v>5444.8</c:v>
                </c:pt>
                <c:pt idx="1821">
                  <c:v>5470.4</c:v>
                </c:pt>
                <c:pt idx="1822">
                  <c:v>5435.2</c:v>
                </c:pt>
                <c:pt idx="1823">
                  <c:v>5480</c:v>
                </c:pt>
                <c:pt idx="1824">
                  <c:v>5464</c:v>
                </c:pt>
                <c:pt idx="1825">
                  <c:v>5441.6</c:v>
                </c:pt>
                <c:pt idx="1826">
                  <c:v>5512</c:v>
                </c:pt>
                <c:pt idx="1827">
                  <c:v>5441.6</c:v>
                </c:pt>
                <c:pt idx="1828">
                  <c:v>5422.4</c:v>
                </c:pt>
                <c:pt idx="1829">
                  <c:v>5435.2</c:v>
                </c:pt>
                <c:pt idx="1830">
                  <c:v>5464</c:v>
                </c:pt>
                <c:pt idx="1831">
                  <c:v>5444.8</c:v>
                </c:pt>
                <c:pt idx="1832">
                  <c:v>5464</c:v>
                </c:pt>
                <c:pt idx="1833">
                  <c:v>5422.4</c:v>
                </c:pt>
                <c:pt idx="1834">
                  <c:v>5457.6</c:v>
                </c:pt>
                <c:pt idx="1835">
                  <c:v>5476.8</c:v>
                </c:pt>
                <c:pt idx="1836">
                  <c:v>5438.4</c:v>
                </c:pt>
                <c:pt idx="1837">
                  <c:v>5483.2</c:v>
                </c:pt>
                <c:pt idx="1838">
                  <c:v>5438.4</c:v>
                </c:pt>
                <c:pt idx="1839">
                  <c:v>5473.6</c:v>
                </c:pt>
                <c:pt idx="1840">
                  <c:v>5467.2</c:v>
                </c:pt>
                <c:pt idx="1841">
                  <c:v>5425.6</c:v>
                </c:pt>
                <c:pt idx="1842">
                  <c:v>5556.8</c:v>
                </c:pt>
                <c:pt idx="1843">
                  <c:v>5489.6</c:v>
                </c:pt>
                <c:pt idx="1844">
                  <c:v>5483.2</c:v>
                </c:pt>
                <c:pt idx="1845">
                  <c:v>5473.6</c:v>
                </c:pt>
                <c:pt idx="1846">
                  <c:v>5502.4</c:v>
                </c:pt>
                <c:pt idx="1847">
                  <c:v>5521.6</c:v>
                </c:pt>
                <c:pt idx="1848">
                  <c:v>5563.2</c:v>
                </c:pt>
                <c:pt idx="1849">
                  <c:v>5553.6</c:v>
                </c:pt>
                <c:pt idx="1850">
                  <c:v>5534.4</c:v>
                </c:pt>
                <c:pt idx="1851">
                  <c:v>5524.8</c:v>
                </c:pt>
                <c:pt idx="1852">
                  <c:v>5556.8</c:v>
                </c:pt>
                <c:pt idx="1853">
                  <c:v>5528</c:v>
                </c:pt>
                <c:pt idx="1854">
                  <c:v>5515.2</c:v>
                </c:pt>
                <c:pt idx="1855">
                  <c:v>5540.8</c:v>
                </c:pt>
                <c:pt idx="1856">
                  <c:v>5486.4</c:v>
                </c:pt>
                <c:pt idx="1857">
                  <c:v>5547.2</c:v>
                </c:pt>
                <c:pt idx="1858">
                  <c:v>5521.6</c:v>
                </c:pt>
                <c:pt idx="1859">
                  <c:v>5499.2</c:v>
                </c:pt>
                <c:pt idx="1860">
                  <c:v>5556.8</c:v>
                </c:pt>
                <c:pt idx="1861">
                  <c:v>5572.8</c:v>
                </c:pt>
                <c:pt idx="1862">
                  <c:v>5473.6</c:v>
                </c:pt>
                <c:pt idx="1863">
                  <c:v>5595.2</c:v>
                </c:pt>
                <c:pt idx="1864">
                  <c:v>5566.4</c:v>
                </c:pt>
                <c:pt idx="1865">
                  <c:v>5486.4</c:v>
                </c:pt>
                <c:pt idx="1866">
                  <c:v>5544</c:v>
                </c:pt>
                <c:pt idx="1867">
                  <c:v>5598.4</c:v>
                </c:pt>
                <c:pt idx="1868">
                  <c:v>5569.6</c:v>
                </c:pt>
                <c:pt idx="1869">
                  <c:v>5550.4</c:v>
                </c:pt>
                <c:pt idx="1870">
                  <c:v>5614.4</c:v>
                </c:pt>
                <c:pt idx="1871">
                  <c:v>5643.2</c:v>
                </c:pt>
                <c:pt idx="1872">
                  <c:v>5579.2</c:v>
                </c:pt>
                <c:pt idx="1873">
                  <c:v>5563.2</c:v>
                </c:pt>
                <c:pt idx="1874">
                  <c:v>5620.8</c:v>
                </c:pt>
                <c:pt idx="1875">
                  <c:v>5604.8</c:v>
                </c:pt>
                <c:pt idx="1876">
                  <c:v>5710.4</c:v>
                </c:pt>
                <c:pt idx="1877">
                  <c:v>5691.2</c:v>
                </c:pt>
                <c:pt idx="1878">
                  <c:v>5595.2</c:v>
                </c:pt>
                <c:pt idx="1879">
                  <c:v>5544</c:v>
                </c:pt>
                <c:pt idx="1880">
                  <c:v>5508.8</c:v>
                </c:pt>
                <c:pt idx="1881">
                  <c:v>5598.4</c:v>
                </c:pt>
                <c:pt idx="1882">
                  <c:v>5598.4</c:v>
                </c:pt>
                <c:pt idx="1883">
                  <c:v>5649.6</c:v>
                </c:pt>
                <c:pt idx="1884">
                  <c:v>5643.2</c:v>
                </c:pt>
                <c:pt idx="1885">
                  <c:v>5713.6</c:v>
                </c:pt>
                <c:pt idx="1886">
                  <c:v>5700.8</c:v>
                </c:pt>
                <c:pt idx="1887">
                  <c:v>5656</c:v>
                </c:pt>
                <c:pt idx="1888">
                  <c:v>5748.8</c:v>
                </c:pt>
                <c:pt idx="1889">
                  <c:v>5748.8</c:v>
                </c:pt>
                <c:pt idx="1890">
                  <c:v>5710.4</c:v>
                </c:pt>
                <c:pt idx="1891">
                  <c:v>5752</c:v>
                </c:pt>
                <c:pt idx="1892">
                  <c:v>5729.6</c:v>
                </c:pt>
                <c:pt idx="1893">
                  <c:v>5793.6</c:v>
                </c:pt>
                <c:pt idx="1894">
                  <c:v>5729.6</c:v>
                </c:pt>
                <c:pt idx="1895">
                  <c:v>5713.6</c:v>
                </c:pt>
                <c:pt idx="1896">
                  <c:v>5774.4</c:v>
                </c:pt>
                <c:pt idx="1897">
                  <c:v>5723.2</c:v>
                </c:pt>
                <c:pt idx="1898">
                  <c:v>5630.4</c:v>
                </c:pt>
                <c:pt idx="1899">
                  <c:v>5825.6</c:v>
                </c:pt>
                <c:pt idx="1900">
                  <c:v>5697.6</c:v>
                </c:pt>
                <c:pt idx="1901">
                  <c:v>5780.8</c:v>
                </c:pt>
                <c:pt idx="1902">
                  <c:v>5844.8</c:v>
                </c:pt>
                <c:pt idx="1903">
                  <c:v>5806.4</c:v>
                </c:pt>
                <c:pt idx="1904">
                  <c:v>5892.8</c:v>
                </c:pt>
                <c:pt idx="1905">
                  <c:v>5691.2</c:v>
                </c:pt>
                <c:pt idx="1906">
                  <c:v>5809.6</c:v>
                </c:pt>
                <c:pt idx="1907">
                  <c:v>5704</c:v>
                </c:pt>
                <c:pt idx="1908">
                  <c:v>5876.8</c:v>
                </c:pt>
                <c:pt idx="1909">
                  <c:v>5838.4</c:v>
                </c:pt>
                <c:pt idx="1910">
                  <c:v>5905.6</c:v>
                </c:pt>
                <c:pt idx="1911">
                  <c:v>5902.4</c:v>
                </c:pt>
                <c:pt idx="1912">
                  <c:v>5931.2</c:v>
                </c:pt>
                <c:pt idx="1913">
                  <c:v>5851.2</c:v>
                </c:pt>
                <c:pt idx="1914">
                  <c:v>5902.4</c:v>
                </c:pt>
                <c:pt idx="1915">
                  <c:v>5896</c:v>
                </c:pt>
                <c:pt idx="1916">
                  <c:v>5928</c:v>
                </c:pt>
                <c:pt idx="1917">
                  <c:v>6004.8</c:v>
                </c:pt>
                <c:pt idx="1918">
                  <c:v>5947.2</c:v>
                </c:pt>
                <c:pt idx="1919">
                  <c:v>5844.8</c:v>
                </c:pt>
                <c:pt idx="1920">
                  <c:v>6040</c:v>
                </c:pt>
                <c:pt idx="1921">
                  <c:v>5998.4</c:v>
                </c:pt>
                <c:pt idx="1922">
                  <c:v>5924.8</c:v>
                </c:pt>
                <c:pt idx="1923">
                  <c:v>5899.2</c:v>
                </c:pt>
                <c:pt idx="1924">
                  <c:v>6100.8</c:v>
                </c:pt>
                <c:pt idx="1925">
                  <c:v>6126.4</c:v>
                </c:pt>
                <c:pt idx="1926">
                  <c:v>6094.4</c:v>
                </c:pt>
                <c:pt idx="1927">
                  <c:v>6100.8</c:v>
                </c:pt>
                <c:pt idx="1928">
                  <c:v>6043.2</c:v>
                </c:pt>
                <c:pt idx="1929">
                  <c:v>6110.4</c:v>
                </c:pt>
                <c:pt idx="1930">
                  <c:v>6084.8</c:v>
                </c:pt>
                <c:pt idx="1931">
                  <c:v>6270.4</c:v>
                </c:pt>
                <c:pt idx="1932">
                  <c:v>6280</c:v>
                </c:pt>
                <c:pt idx="1933">
                  <c:v>6209.6</c:v>
                </c:pt>
                <c:pt idx="1934">
                  <c:v>6219.2</c:v>
                </c:pt>
                <c:pt idx="1935">
                  <c:v>6302.4</c:v>
                </c:pt>
                <c:pt idx="1936">
                  <c:v>6212.8</c:v>
                </c:pt>
                <c:pt idx="1937">
                  <c:v>6372.8</c:v>
                </c:pt>
                <c:pt idx="1938">
                  <c:v>6353.6</c:v>
                </c:pt>
                <c:pt idx="1939">
                  <c:v>6350.4</c:v>
                </c:pt>
                <c:pt idx="1940">
                  <c:v>6404.8</c:v>
                </c:pt>
                <c:pt idx="1941">
                  <c:v>6561.6</c:v>
                </c:pt>
                <c:pt idx="1942">
                  <c:v>6481.6</c:v>
                </c:pt>
                <c:pt idx="1943">
                  <c:v>6664</c:v>
                </c:pt>
                <c:pt idx="1944">
                  <c:v>6596.8</c:v>
                </c:pt>
                <c:pt idx="1945">
                  <c:v>6750.4</c:v>
                </c:pt>
                <c:pt idx="1946">
                  <c:v>6728</c:v>
                </c:pt>
                <c:pt idx="1947">
                  <c:v>6744</c:v>
                </c:pt>
                <c:pt idx="1948">
                  <c:v>6945.6</c:v>
                </c:pt>
                <c:pt idx="1949">
                  <c:v>6894.4</c:v>
                </c:pt>
                <c:pt idx="1950">
                  <c:v>6990.4</c:v>
                </c:pt>
                <c:pt idx="1951">
                  <c:v>7112</c:v>
                </c:pt>
                <c:pt idx="1952">
                  <c:v>7182.4</c:v>
                </c:pt>
                <c:pt idx="1953">
                  <c:v>7169.6</c:v>
                </c:pt>
                <c:pt idx="1954">
                  <c:v>7496</c:v>
                </c:pt>
                <c:pt idx="1955">
                  <c:v>7457.6</c:v>
                </c:pt>
                <c:pt idx="1956">
                  <c:v>7694.4</c:v>
                </c:pt>
                <c:pt idx="1957">
                  <c:v>7675.2000000000007</c:v>
                </c:pt>
                <c:pt idx="1958">
                  <c:v>7908.8</c:v>
                </c:pt>
                <c:pt idx="1959">
                  <c:v>8033.6</c:v>
                </c:pt>
                <c:pt idx="1960">
                  <c:v>8036.8</c:v>
                </c:pt>
                <c:pt idx="1961">
                  <c:v>8088</c:v>
                </c:pt>
                <c:pt idx="1962">
                  <c:v>8401.6</c:v>
                </c:pt>
                <c:pt idx="1963">
                  <c:v>8260.7999999999975</c:v>
                </c:pt>
                <c:pt idx="1964">
                  <c:v>8408</c:v>
                </c:pt>
                <c:pt idx="1965">
                  <c:v>8596.7999999999975</c:v>
                </c:pt>
                <c:pt idx="1966">
                  <c:v>8424</c:v>
                </c:pt>
                <c:pt idx="1967">
                  <c:v>8772.7999999999975</c:v>
                </c:pt>
                <c:pt idx="1968">
                  <c:v>8590.4</c:v>
                </c:pt>
                <c:pt idx="1969">
                  <c:v>8929.6</c:v>
                </c:pt>
                <c:pt idx="1970">
                  <c:v>8824</c:v>
                </c:pt>
                <c:pt idx="1971">
                  <c:v>8820.7999999999975</c:v>
                </c:pt>
                <c:pt idx="1972">
                  <c:v>8782.4</c:v>
                </c:pt>
                <c:pt idx="1973">
                  <c:v>8715.2000000000007</c:v>
                </c:pt>
                <c:pt idx="1974">
                  <c:v>8468.7999999999975</c:v>
                </c:pt>
                <c:pt idx="1975">
                  <c:v>8676.7999999999975</c:v>
                </c:pt>
                <c:pt idx="1976">
                  <c:v>8619.2000000000007</c:v>
                </c:pt>
                <c:pt idx="1977">
                  <c:v>8577.6</c:v>
                </c:pt>
                <c:pt idx="1978">
                  <c:v>8420.7999999999975</c:v>
                </c:pt>
                <c:pt idx="1979">
                  <c:v>8344</c:v>
                </c:pt>
                <c:pt idx="1980">
                  <c:v>8132.8</c:v>
                </c:pt>
                <c:pt idx="1981">
                  <c:v>8238.4</c:v>
                </c:pt>
                <c:pt idx="1982">
                  <c:v>8180.8</c:v>
                </c:pt>
                <c:pt idx="1983">
                  <c:v>8120</c:v>
                </c:pt>
                <c:pt idx="1984">
                  <c:v>8404.7999999999975</c:v>
                </c:pt>
                <c:pt idx="1985">
                  <c:v>8030.4</c:v>
                </c:pt>
                <c:pt idx="1986">
                  <c:v>7892.8</c:v>
                </c:pt>
                <c:pt idx="1987">
                  <c:v>7892.8</c:v>
                </c:pt>
                <c:pt idx="1988">
                  <c:v>7832</c:v>
                </c:pt>
                <c:pt idx="1989">
                  <c:v>7819.2000000000007</c:v>
                </c:pt>
                <c:pt idx="1990">
                  <c:v>7755.2000000000007</c:v>
                </c:pt>
                <c:pt idx="1991">
                  <c:v>7611.2000000000007</c:v>
                </c:pt>
                <c:pt idx="1992">
                  <c:v>7640</c:v>
                </c:pt>
                <c:pt idx="1993">
                  <c:v>7505.6</c:v>
                </c:pt>
                <c:pt idx="1994">
                  <c:v>7531.2000000000007</c:v>
                </c:pt>
                <c:pt idx="1995">
                  <c:v>7464</c:v>
                </c:pt>
                <c:pt idx="1996">
                  <c:v>7352</c:v>
                </c:pt>
                <c:pt idx="1997">
                  <c:v>7460.8</c:v>
                </c:pt>
                <c:pt idx="1998">
                  <c:v>7374.4</c:v>
                </c:pt>
                <c:pt idx="1999">
                  <c:v>7313.6</c:v>
                </c:pt>
                <c:pt idx="2000">
                  <c:v>7316.8</c:v>
                </c:pt>
                <c:pt idx="2001">
                  <c:v>7352</c:v>
                </c:pt>
                <c:pt idx="2002">
                  <c:v>7172.8</c:v>
                </c:pt>
                <c:pt idx="2003">
                  <c:v>7144</c:v>
                </c:pt>
                <c:pt idx="2004">
                  <c:v>7336</c:v>
                </c:pt>
                <c:pt idx="2005">
                  <c:v>7400</c:v>
                </c:pt>
                <c:pt idx="2006">
                  <c:v>7208</c:v>
                </c:pt>
                <c:pt idx="2007">
                  <c:v>7144</c:v>
                </c:pt>
                <c:pt idx="2008">
                  <c:v>7134.4</c:v>
                </c:pt>
                <c:pt idx="2009">
                  <c:v>7288</c:v>
                </c:pt>
                <c:pt idx="2010">
                  <c:v>7262.4</c:v>
                </c:pt>
                <c:pt idx="2011">
                  <c:v>7185.6</c:v>
                </c:pt>
                <c:pt idx="2012">
                  <c:v>7214.4</c:v>
                </c:pt>
                <c:pt idx="2013">
                  <c:v>7201.6</c:v>
                </c:pt>
                <c:pt idx="2014">
                  <c:v>7112</c:v>
                </c:pt>
                <c:pt idx="2015">
                  <c:v>7099.2000000000007</c:v>
                </c:pt>
                <c:pt idx="2016">
                  <c:v>6827.2</c:v>
                </c:pt>
                <c:pt idx="2017">
                  <c:v>7054.4</c:v>
                </c:pt>
                <c:pt idx="2018">
                  <c:v>7179.2000000000007</c:v>
                </c:pt>
                <c:pt idx="2019">
                  <c:v>6971.2</c:v>
                </c:pt>
                <c:pt idx="2020">
                  <c:v>7086.4</c:v>
                </c:pt>
                <c:pt idx="2021">
                  <c:v>7048</c:v>
                </c:pt>
                <c:pt idx="2022">
                  <c:v>7182.4</c:v>
                </c:pt>
                <c:pt idx="2023">
                  <c:v>7150.4</c:v>
                </c:pt>
                <c:pt idx="2024">
                  <c:v>7128</c:v>
                </c:pt>
                <c:pt idx="2025">
                  <c:v>7220.8</c:v>
                </c:pt>
                <c:pt idx="2026">
                  <c:v>7153.6</c:v>
                </c:pt>
                <c:pt idx="2027">
                  <c:v>7220.8</c:v>
                </c:pt>
                <c:pt idx="2028">
                  <c:v>7214.4</c:v>
                </c:pt>
                <c:pt idx="2029">
                  <c:v>7166.4</c:v>
                </c:pt>
                <c:pt idx="2030">
                  <c:v>7041.6</c:v>
                </c:pt>
                <c:pt idx="2031">
                  <c:v>7249.6</c:v>
                </c:pt>
                <c:pt idx="2032">
                  <c:v>7051.2000000000007</c:v>
                </c:pt>
                <c:pt idx="2033">
                  <c:v>7236.8</c:v>
                </c:pt>
                <c:pt idx="2034">
                  <c:v>7112</c:v>
                </c:pt>
                <c:pt idx="2035">
                  <c:v>7140.8</c:v>
                </c:pt>
                <c:pt idx="2036">
                  <c:v>7156.8</c:v>
                </c:pt>
                <c:pt idx="2037">
                  <c:v>7211.2000000000007</c:v>
                </c:pt>
                <c:pt idx="2038">
                  <c:v>7316.8</c:v>
                </c:pt>
                <c:pt idx="2039">
                  <c:v>7140.8</c:v>
                </c:pt>
                <c:pt idx="2040">
                  <c:v>7169.6</c:v>
                </c:pt>
                <c:pt idx="2041">
                  <c:v>7240</c:v>
                </c:pt>
                <c:pt idx="2042">
                  <c:v>7364.8</c:v>
                </c:pt>
                <c:pt idx="2043">
                  <c:v>7374.4</c:v>
                </c:pt>
                <c:pt idx="2044">
                  <c:v>7224</c:v>
                </c:pt>
                <c:pt idx="2045">
                  <c:v>7256</c:v>
                </c:pt>
                <c:pt idx="2046">
                  <c:v>7364.8</c:v>
                </c:pt>
                <c:pt idx="2047">
                  <c:v>7470.4</c:v>
                </c:pt>
                <c:pt idx="2048">
                  <c:v>7512</c:v>
                </c:pt>
                <c:pt idx="2049">
                  <c:v>7304</c:v>
                </c:pt>
                <c:pt idx="2050">
                  <c:v>7451.2000000000007</c:v>
                </c:pt>
                <c:pt idx="2051">
                  <c:v>7278.4</c:v>
                </c:pt>
                <c:pt idx="2052">
                  <c:v>7540.8</c:v>
                </c:pt>
                <c:pt idx="2053">
                  <c:v>7448</c:v>
                </c:pt>
                <c:pt idx="2054">
                  <c:v>7332.8</c:v>
                </c:pt>
                <c:pt idx="2055">
                  <c:v>7435.2000000000007</c:v>
                </c:pt>
                <c:pt idx="2056">
                  <c:v>7457.6</c:v>
                </c:pt>
                <c:pt idx="2057">
                  <c:v>7560</c:v>
                </c:pt>
                <c:pt idx="2058">
                  <c:v>7544</c:v>
                </c:pt>
                <c:pt idx="2059">
                  <c:v>7515.2000000000007</c:v>
                </c:pt>
                <c:pt idx="2060">
                  <c:v>7700.8</c:v>
                </c:pt>
                <c:pt idx="2061">
                  <c:v>7617.6</c:v>
                </c:pt>
                <c:pt idx="2062">
                  <c:v>7880</c:v>
                </c:pt>
                <c:pt idx="2063">
                  <c:v>7784</c:v>
                </c:pt>
                <c:pt idx="2064">
                  <c:v>7940.8</c:v>
                </c:pt>
                <c:pt idx="2065">
                  <c:v>7851.2000000000007</c:v>
                </c:pt>
                <c:pt idx="2066">
                  <c:v>7892.8</c:v>
                </c:pt>
                <c:pt idx="2067">
                  <c:v>7912</c:v>
                </c:pt>
                <c:pt idx="2068">
                  <c:v>7992</c:v>
                </c:pt>
                <c:pt idx="2069">
                  <c:v>7985.6</c:v>
                </c:pt>
                <c:pt idx="2070">
                  <c:v>8113.6</c:v>
                </c:pt>
                <c:pt idx="2071">
                  <c:v>8011.2000000000007</c:v>
                </c:pt>
                <c:pt idx="2072">
                  <c:v>8302.4</c:v>
                </c:pt>
                <c:pt idx="2073">
                  <c:v>8081.6</c:v>
                </c:pt>
                <c:pt idx="2074">
                  <c:v>8350.4</c:v>
                </c:pt>
                <c:pt idx="2075">
                  <c:v>8296</c:v>
                </c:pt>
                <c:pt idx="2076">
                  <c:v>8446.4</c:v>
                </c:pt>
                <c:pt idx="2077">
                  <c:v>8648</c:v>
                </c:pt>
                <c:pt idx="2078">
                  <c:v>8689.6</c:v>
                </c:pt>
                <c:pt idx="2079">
                  <c:v>8574.4</c:v>
                </c:pt>
                <c:pt idx="2080">
                  <c:v>8932.7999999999975</c:v>
                </c:pt>
                <c:pt idx="2081">
                  <c:v>8936</c:v>
                </c:pt>
                <c:pt idx="2082">
                  <c:v>9012.7999999999975</c:v>
                </c:pt>
                <c:pt idx="2083">
                  <c:v>9028.7999999999975</c:v>
                </c:pt>
                <c:pt idx="2084">
                  <c:v>9118.4000000000015</c:v>
                </c:pt>
                <c:pt idx="2085">
                  <c:v>9377.6</c:v>
                </c:pt>
                <c:pt idx="2086">
                  <c:v>9230.4000000000015</c:v>
                </c:pt>
                <c:pt idx="2087">
                  <c:v>9707.2000000000007</c:v>
                </c:pt>
                <c:pt idx="2088">
                  <c:v>9579.2000000000007</c:v>
                </c:pt>
                <c:pt idx="2089">
                  <c:v>9761.6</c:v>
                </c:pt>
                <c:pt idx="2090">
                  <c:v>9828.7999999999975</c:v>
                </c:pt>
                <c:pt idx="2091">
                  <c:v>10014.400000000001</c:v>
                </c:pt>
                <c:pt idx="2092">
                  <c:v>10267.200000000003</c:v>
                </c:pt>
                <c:pt idx="2093">
                  <c:v>10136</c:v>
                </c:pt>
                <c:pt idx="2094">
                  <c:v>10382.400000000001</c:v>
                </c:pt>
                <c:pt idx="2095">
                  <c:v>10296</c:v>
                </c:pt>
                <c:pt idx="2096">
                  <c:v>10456</c:v>
                </c:pt>
                <c:pt idx="2097">
                  <c:v>10235.200000000003</c:v>
                </c:pt>
                <c:pt idx="2098">
                  <c:v>10712</c:v>
                </c:pt>
                <c:pt idx="2099">
                  <c:v>10513.6</c:v>
                </c:pt>
                <c:pt idx="2100">
                  <c:v>10251.200000000003</c:v>
                </c:pt>
                <c:pt idx="2101">
                  <c:v>10545.6</c:v>
                </c:pt>
                <c:pt idx="2102">
                  <c:v>10462.400000000001</c:v>
                </c:pt>
                <c:pt idx="2103">
                  <c:v>10641.6</c:v>
                </c:pt>
                <c:pt idx="2104">
                  <c:v>10388.799999999997</c:v>
                </c:pt>
                <c:pt idx="2105">
                  <c:v>10395.200000000003</c:v>
                </c:pt>
                <c:pt idx="2106">
                  <c:v>10385.6</c:v>
                </c:pt>
                <c:pt idx="2107">
                  <c:v>10286.400000000001</c:v>
                </c:pt>
                <c:pt idx="2108">
                  <c:v>10030.400000000001</c:v>
                </c:pt>
                <c:pt idx="2109">
                  <c:v>9777.6</c:v>
                </c:pt>
                <c:pt idx="2110">
                  <c:v>9614.4000000000015</c:v>
                </c:pt>
                <c:pt idx="2111">
                  <c:v>9579.2000000000007</c:v>
                </c:pt>
                <c:pt idx="2112">
                  <c:v>9569.6</c:v>
                </c:pt>
                <c:pt idx="2113">
                  <c:v>9355.2000000000007</c:v>
                </c:pt>
                <c:pt idx="2114">
                  <c:v>9406.4000000000015</c:v>
                </c:pt>
                <c:pt idx="2115">
                  <c:v>9256</c:v>
                </c:pt>
                <c:pt idx="2116">
                  <c:v>8974.4</c:v>
                </c:pt>
                <c:pt idx="2117">
                  <c:v>8676.7999999999975</c:v>
                </c:pt>
                <c:pt idx="2118">
                  <c:v>8622.4</c:v>
                </c:pt>
                <c:pt idx="2119">
                  <c:v>8507.2000000000007</c:v>
                </c:pt>
                <c:pt idx="2120">
                  <c:v>8542.4</c:v>
                </c:pt>
                <c:pt idx="2121">
                  <c:v>8449.6</c:v>
                </c:pt>
                <c:pt idx="2122">
                  <c:v>8222.4</c:v>
                </c:pt>
                <c:pt idx="2123">
                  <c:v>7928</c:v>
                </c:pt>
                <c:pt idx="2124">
                  <c:v>8004.8</c:v>
                </c:pt>
                <c:pt idx="2125">
                  <c:v>7976</c:v>
                </c:pt>
                <c:pt idx="2126">
                  <c:v>7905.6</c:v>
                </c:pt>
                <c:pt idx="2127">
                  <c:v>7883.2000000000007</c:v>
                </c:pt>
                <c:pt idx="2128">
                  <c:v>7758.4</c:v>
                </c:pt>
                <c:pt idx="2129">
                  <c:v>7876.8</c:v>
                </c:pt>
                <c:pt idx="2130">
                  <c:v>7579.2000000000007</c:v>
                </c:pt>
                <c:pt idx="2131">
                  <c:v>7515.2000000000007</c:v>
                </c:pt>
                <c:pt idx="2132">
                  <c:v>7288</c:v>
                </c:pt>
                <c:pt idx="2133">
                  <c:v>7329.6</c:v>
                </c:pt>
                <c:pt idx="2134">
                  <c:v>7323.2000000000007</c:v>
                </c:pt>
                <c:pt idx="2135">
                  <c:v>7313.6</c:v>
                </c:pt>
                <c:pt idx="2136">
                  <c:v>7355.2000000000007</c:v>
                </c:pt>
                <c:pt idx="2137">
                  <c:v>7355.2000000000007</c:v>
                </c:pt>
                <c:pt idx="2138">
                  <c:v>7201.6</c:v>
                </c:pt>
                <c:pt idx="2139">
                  <c:v>7048</c:v>
                </c:pt>
                <c:pt idx="2140">
                  <c:v>6964.8</c:v>
                </c:pt>
                <c:pt idx="2141">
                  <c:v>7044.8</c:v>
                </c:pt>
                <c:pt idx="2142">
                  <c:v>7105.6</c:v>
                </c:pt>
                <c:pt idx="2143">
                  <c:v>7044.8</c:v>
                </c:pt>
                <c:pt idx="2144">
                  <c:v>7019.2</c:v>
                </c:pt>
                <c:pt idx="2145">
                  <c:v>6984</c:v>
                </c:pt>
                <c:pt idx="2146">
                  <c:v>7089.6</c:v>
                </c:pt>
                <c:pt idx="2147">
                  <c:v>7000</c:v>
                </c:pt>
                <c:pt idx="2148">
                  <c:v>6820.8</c:v>
                </c:pt>
                <c:pt idx="2149">
                  <c:v>6830.4</c:v>
                </c:pt>
                <c:pt idx="2150">
                  <c:v>6737.6</c:v>
                </c:pt>
                <c:pt idx="2151">
                  <c:v>6955.2</c:v>
                </c:pt>
                <c:pt idx="2152">
                  <c:v>6792</c:v>
                </c:pt>
                <c:pt idx="2153">
                  <c:v>6689.6</c:v>
                </c:pt>
                <c:pt idx="2154">
                  <c:v>6731.2</c:v>
                </c:pt>
                <c:pt idx="2155">
                  <c:v>6740.8</c:v>
                </c:pt>
                <c:pt idx="2156">
                  <c:v>6811.2</c:v>
                </c:pt>
                <c:pt idx="2157">
                  <c:v>6820.8</c:v>
                </c:pt>
                <c:pt idx="2158">
                  <c:v>6632</c:v>
                </c:pt>
                <c:pt idx="2159">
                  <c:v>6667.2</c:v>
                </c:pt>
                <c:pt idx="2160">
                  <c:v>6580.8</c:v>
                </c:pt>
                <c:pt idx="2161">
                  <c:v>6724.8</c:v>
                </c:pt>
                <c:pt idx="2162">
                  <c:v>6635.2</c:v>
                </c:pt>
                <c:pt idx="2163">
                  <c:v>6625.6</c:v>
                </c:pt>
                <c:pt idx="2164">
                  <c:v>6676.8</c:v>
                </c:pt>
                <c:pt idx="2165">
                  <c:v>6686.4</c:v>
                </c:pt>
                <c:pt idx="2166">
                  <c:v>6523.2</c:v>
                </c:pt>
                <c:pt idx="2167">
                  <c:v>6644.8</c:v>
                </c:pt>
                <c:pt idx="2168">
                  <c:v>6542.4</c:v>
                </c:pt>
                <c:pt idx="2169">
                  <c:v>6545.6</c:v>
                </c:pt>
                <c:pt idx="2170">
                  <c:v>6491.2</c:v>
                </c:pt>
                <c:pt idx="2171">
                  <c:v>6523.2</c:v>
                </c:pt>
                <c:pt idx="2172">
                  <c:v>6571.2</c:v>
                </c:pt>
                <c:pt idx="2173">
                  <c:v>6692.8</c:v>
                </c:pt>
                <c:pt idx="2174">
                  <c:v>6545.6</c:v>
                </c:pt>
                <c:pt idx="2175">
                  <c:v>6596.8</c:v>
                </c:pt>
                <c:pt idx="2176">
                  <c:v>6536</c:v>
                </c:pt>
                <c:pt idx="2177">
                  <c:v>6392</c:v>
                </c:pt>
                <c:pt idx="2178">
                  <c:v>6542.4</c:v>
                </c:pt>
                <c:pt idx="2179">
                  <c:v>6545.6</c:v>
                </c:pt>
                <c:pt idx="2180">
                  <c:v>6500.8</c:v>
                </c:pt>
                <c:pt idx="2181">
                  <c:v>6510.4</c:v>
                </c:pt>
                <c:pt idx="2182">
                  <c:v>6580.8</c:v>
                </c:pt>
                <c:pt idx="2183">
                  <c:v>6404.8</c:v>
                </c:pt>
                <c:pt idx="2184">
                  <c:v>6516.8</c:v>
                </c:pt>
                <c:pt idx="2185">
                  <c:v>6334.4</c:v>
                </c:pt>
                <c:pt idx="2186">
                  <c:v>6523.2</c:v>
                </c:pt>
                <c:pt idx="2187">
                  <c:v>6593.6</c:v>
                </c:pt>
                <c:pt idx="2188">
                  <c:v>6577.6</c:v>
                </c:pt>
                <c:pt idx="2189">
                  <c:v>6484.8</c:v>
                </c:pt>
                <c:pt idx="2190">
                  <c:v>6456</c:v>
                </c:pt>
                <c:pt idx="2191">
                  <c:v>6452.8</c:v>
                </c:pt>
                <c:pt idx="2192">
                  <c:v>6526.4</c:v>
                </c:pt>
                <c:pt idx="2193">
                  <c:v>6587.2</c:v>
                </c:pt>
                <c:pt idx="2194">
                  <c:v>6648</c:v>
                </c:pt>
                <c:pt idx="2195">
                  <c:v>6465.6</c:v>
                </c:pt>
                <c:pt idx="2196">
                  <c:v>6529.6</c:v>
                </c:pt>
                <c:pt idx="2197">
                  <c:v>6664</c:v>
                </c:pt>
                <c:pt idx="2198">
                  <c:v>6532.8</c:v>
                </c:pt>
                <c:pt idx="2199">
                  <c:v>6568</c:v>
                </c:pt>
                <c:pt idx="2200">
                  <c:v>6545.6</c:v>
                </c:pt>
                <c:pt idx="2201">
                  <c:v>6609.6</c:v>
                </c:pt>
                <c:pt idx="2202">
                  <c:v>6712</c:v>
                </c:pt>
                <c:pt idx="2203">
                  <c:v>6635.2</c:v>
                </c:pt>
                <c:pt idx="2204">
                  <c:v>6673.6</c:v>
                </c:pt>
                <c:pt idx="2205">
                  <c:v>6632</c:v>
                </c:pt>
                <c:pt idx="2206">
                  <c:v>6692.8</c:v>
                </c:pt>
                <c:pt idx="2207">
                  <c:v>6833.6</c:v>
                </c:pt>
                <c:pt idx="2208">
                  <c:v>6817.6</c:v>
                </c:pt>
                <c:pt idx="2209">
                  <c:v>6916.8</c:v>
                </c:pt>
                <c:pt idx="2210">
                  <c:v>6654.4</c:v>
                </c:pt>
                <c:pt idx="2211">
                  <c:v>6916.8</c:v>
                </c:pt>
                <c:pt idx="2212">
                  <c:v>6744</c:v>
                </c:pt>
                <c:pt idx="2213">
                  <c:v>6910.4</c:v>
                </c:pt>
                <c:pt idx="2214">
                  <c:v>6763.2</c:v>
                </c:pt>
                <c:pt idx="2215">
                  <c:v>6891.2</c:v>
                </c:pt>
                <c:pt idx="2216">
                  <c:v>6737.6</c:v>
                </c:pt>
                <c:pt idx="2217">
                  <c:v>6955.2</c:v>
                </c:pt>
                <c:pt idx="2218">
                  <c:v>6987.2</c:v>
                </c:pt>
                <c:pt idx="2219">
                  <c:v>6891.2</c:v>
                </c:pt>
                <c:pt idx="2220">
                  <c:v>7019.2</c:v>
                </c:pt>
                <c:pt idx="2221">
                  <c:v>6996.8</c:v>
                </c:pt>
                <c:pt idx="2222">
                  <c:v>6945.6</c:v>
                </c:pt>
                <c:pt idx="2223">
                  <c:v>7086.4</c:v>
                </c:pt>
                <c:pt idx="2224">
                  <c:v>7150.4</c:v>
                </c:pt>
                <c:pt idx="2225">
                  <c:v>7150.4</c:v>
                </c:pt>
                <c:pt idx="2226">
                  <c:v>6977.6</c:v>
                </c:pt>
                <c:pt idx="2227">
                  <c:v>7083.2000000000007</c:v>
                </c:pt>
                <c:pt idx="2228">
                  <c:v>7073.6</c:v>
                </c:pt>
                <c:pt idx="2229">
                  <c:v>7278.4</c:v>
                </c:pt>
                <c:pt idx="2230">
                  <c:v>7310.4</c:v>
                </c:pt>
                <c:pt idx="2231">
                  <c:v>7284.8</c:v>
                </c:pt>
                <c:pt idx="2232">
                  <c:v>7067.2000000000007</c:v>
                </c:pt>
                <c:pt idx="2233">
                  <c:v>7252.8</c:v>
                </c:pt>
                <c:pt idx="2234">
                  <c:v>7300.8</c:v>
                </c:pt>
                <c:pt idx="2235">
                  <c:v>7323.2000000000007</c:v>
                </c:pt>
                <c:pt idx="2236">
                  <c:v>7057.6</c:v>
                </c:pt>
                <c:pt idx="2237">
                  <c:v>7342.4</c:v>
                </c:pt>
                <c:pt idx="2238">
                  <c:v>7214.4</c:v>
                </c:pt>
                <c:pt idx="2239">
                  <c:v>7361.6</c:v>
                </c:pt>
                <c:pt idx="2240">
                  <c:v>7275.2000000000007</c:v>
                </c:pt>
                <c:pt idx="2241">
                  <c:v>7409.6</c:v>
                </c:pt>
                <c:pt idx="2242">
                  <c:v>7320</c:v>
                </c:pt>
                <c:pt idx="2243">
                  <c:v>7502.4</c:v>
                </c:pt>
                <c:pt idx="2244">
                  <c:v>7313.6</c:v>
                </c:pt>
                <c:pt idx="2245">
                  <c:v>7470.4</c:v>
                </c:pt>
                <c:pt idx="2246">
                  <c:v>7268.8</c:v>
                </c:pt>
                <c:pt idx="2247">
                  <c:v>7348.8</c:v>
                </c:pt>
                <c:pt idx="2248">
                  <c:v>7352</c:v>
                </c:pt>
                <c:pt idx="2249">
                  <c:v>7294.4</c:v>
                </c:pt>
                <c:pt idx="2250">
                  <c:v>7352</c:v>
                </c:pt>
                <c:pt idx="2251">
                  <c:v>7185.6</c:v>
                </c:pt>
                <c:pt idx="2252">
                  <c:v>7275.2000000000007</c:v>
                </c:pt>
                <c:pt idx="2253">
                  <c:v>7368</c:v>
                </c:pt>
                <c:pt idx="2254">
                  <c:v>7435.2000000000007</c:v>
                </c:pt>
                <c:pt idx="2255">
                  <c:v>7208</c:v>
                </c:pt>
                <c:pt idx="2256">
                  <c:v>7275.2000000000007</c:v>
                </c:pt>
                <c:pt idx="2257">
                  <c:v>7332.8</c:v>
                </c:pt>
                <c:pt idx="2258">
                  <c:v>7224</c:v>
                </c:pt>
                <c:pt idx="2259">
                  <c:v>7310.4</c:v>
                </c:pt>
                <c:pt idx="2260">
                  <c:v>7345.6</c:v>
                </c:pt>
                <c:pt idx="2261">
                  <c:v>7134.4</c:v>
                </c:pt>
                <c:pt idx="2262">
                  <c:v>7224</c:v>
                </c:pt>
                <c:pt idx="2263">
                  <c:v>7054.4</c:v>
                </c:pt>
                <c:pt idx="2264">
                  <c:v>7025.6</c:v>
                </c:pt>
                <c:pt idx="2265">
                  <c:v>7051.2000000000007</c:v>
                </c:pt>
                <c:pt idx="2266">
                  <c:v>6948.8</c:v>
                </c:pt>
                <c:pt idx="2267">
                  <c:v>6859.2</c:v>
                </c:pt>
                <c:pt idx="2268">
                  <c:v>6859.2</c:v>
                </c:pt>
                <c:pt idx="2269">
                  <c:v>6718.4</c:v>
                </c:pt>
                <c:pt idx="2270">
                  <c:v>6782.4</c:v>
                </c:pt>
                <c:pt idx="2271">
                  <c:v>6702.4</c:v>
                </c:pt>
                <c:pt idx="2272">
                  <c:v>6680</c:v>
                </c:pt>
                <c:pt idx="2273">
                  <c:v>6542.4</c:v>
                </c:pt>
                <c:pt idx="2274">
                  <c:v>6641.6</c:v>
                </c:pt>
                <c:pt idx="2275">
                  <c:v>6462.4</c:v>
                </c:pt>
                <c:pt idx="2276">
                  <c:v>6465.6</c:v>
                </c:pt>
                <c:pt idx="2277">
                  <c:v>6420.8</c:v>
                </c:pt>
                <c:pt idx="2278">
                  <c:v>6436.8</c:v>
                </c:pt>
                <c:pt idx="2279">
                  <c:v>6347.2</c:v>
                </c:pt>
                <c:pt idx="2280">
                  <c:v>6305.6</c:v>
                </c:pt>
                <c:pt idx="2281">
                  <c:v>6283.2</c:v>
                </c:pt>
                <c:pt idx="2282">
                  <c:v>6299.2</c:v>
                </c:pt>
                <c:pt idx="2283">
                  <c:v>6308.8</c:v>
                </c:pt>
                <c:pt idx="2284">
                  <c:v>6257.6</c:v>
                </c:pt>
                <c:pt idx="2285">
                  <c:v>6254.4</c:v>
                </c:pt>
                <c:pt idx="2286">
                  <c:v>6107.2</c:v>
                </c:pt>
                <c:pt idx="2287">
                  <c:v>6104</c:v>
                </c:pt>
                <c:pt idx="2288">
                  <c:v>6273.6</c:v>
                </c:pt>
                <c:pt idx="2289">
                  <c:v>6004.8</c:v>
                </c:pt>
                <c:pt idx="2290">
                  <c:v>6104</c:v>
                </c:pt>
                <c:pt idx="2291">
                  <c:v>6072</c:v>
                </c:pt>
                <c:pt idx="2292">
                  <c:v>5928</c:v>
                </c:pt>
                <c:pt idx="2293">
                  <c:v>6052.8</c:v>
                </c:pt>
                <c:pt idx="2294">
                  <c:v>5960</c:v>
                </c:pt>
                <c:pt idx="2295">
                  <c:v>5985.6</c:v>
                </c:pt>
                <c:pt idx="2296">
                  <c:v>5864</c:v>
                </c:pt>
                <c:pt idx="2297">
                  <c:v>5883.2</c:v>
                </c:pt>
                <c:pt idx="2298">
                  <c:v>5934.4</c:v>
                </c:pt>
                <c:pt idx="2299">
                  <c:v>5918.4</c:v>
                </c:pt>
                <c:pt idx="2300">
                  <c:v>5889.6</c:v>
                </c:pt>
                <c:pt idx="2301">
                  <c:v>5809.6</c:v>
                </c:pt>
                <c:pt idx="2302">
                  <c:v>5924.8</c:v>
                </c:pt>
                <c:pt idx="2303">
                  <c:v>5755.2</c:v>
                </c:pt>
                <c:pt idx="2304">
                  <c:v>5732.8</c:v>
                </c:pt>
                <c:pt idx="2305">
                  <c:v>5764.8</c:v>
                </c:pt>
                <c:pt idx="2306">
                  <c:v>5848</c:v>
                </c:pt>
                <c:pt idx="2307">
                  <c:v>5912</c:v>
                </c:pt>
                <c:pt idx="2308">
                  <c:v>5758.4</c:v>
                </c:pt>
                <c:pt idx="2309">
                  <c:v>5694.4</c:v>
                </c:pt>
                <c:pt idx="2310">
                  <c:v>5806.4</c:v>
                </c:pt>
                <c:pt idx="2311">
                  <c:v>5736</c:v>
                </c:pt>
                <c:pt idx="2312">
                  <c:v>5761.6</c:v>
                </c:pt>
                <c:pt idx="2313">
                  <c:v>5761.6</c:v>
                </c:pt>
                <c:pt idx="2314">
                  <c:v>5726.4</c:v>
                </c:pt>
                <c:pt idx="2315">
                  <c:v>5736</c:v>
                </c:pt>
                <c:pt idx="2316">
                  <c:v>5739.2</c:v>
                </c:pt>
                <c:pt idx="2317">
                  <c:v>5611.2</c:v>
                </c:pt>
                <c:pt idx="2318">
                  <c:v>5662.4</c:v>
                </c:pt>
                <c:pt idx="2319">
                  <c:v>5598.4</c:v>
                </c:pt>
                <c:pt idx="2320">
                  <c:v>5694.4</c:v>
                </c:pt>
                <c:pt idx="2321">
                  <c:v>5611.2</c:v>
                </c:pt>
                <c:pt idx="2322">
                  <c:v>5665.6</c:v>
                </c:pt>
                <c:pt idx="2323">
                  <c:v>5604.8</c:v>
                </c:pt>
                <c:pt idx="2324">
                  <c:v>5659.2</c:v>
                </c:pt>
                <c:pt idx="2325">
                  <c:v>5585.6</c:v>
                </c:pt>
                <c:pt idx="2326">
                  <c:v>5576</c:v>
                </c:pt>
                <c:pt idx="2327">
                  <c:v>5563.2</c:v>
                </c:pt>
                <c:pt idx="2328">
                  <c:v>5544</c:v>
                </c:pt>
                <c:pt idx="2329">
                  <c:v>5518.4</c:v>
                </c:pt>
                <c:pt idx="2330">
                  <c:v>5582.4</c:v>
                </c:pt>
                <c:pt idx="2331">
                  <c:v>5588.8</c:v>
                </c:pt>
                <c:pt idx="2332">
                  <c:v>5524.8</c:v>
                </c:pt>
                <c:pt idx="2333">
                  <c:v>5537.6</c:v>
                </c:pt>
                <c:pt idx="2334">
                  <c:v>5518.4</c:v>
                </c:pt>
                <c:pt idx="2335">
                  <c:v>5528</c:v>
                </c:pt>
                <c:pt idx="2336">
                  <c:v>5457.6</c:v>
                </c:pt>
                <c:pt idx="2337">
                  <c:v>5505.6</c:v>
                </c:pt>
                <c:pt idx="2338">
                  <c:v>5553.6</c:v>
                </c:pt>
                <c:pt idx="2339">
                  <c:v>5531.2</c:v>
                </c:pt>
                <c:pt idx="2340">
                  <c:v>5454.4</c:v>
                </c:pt>
                <c:pt idx="2341">
                  <c:v>5534.4</c:v>
                </c:pt>
                <c:pt idx="2342">
                  <c:v>5544</c:v>
                </c:pt>
                <c:pt idx="2343">
                  <c:v>5496</c:v>
                </c:pt>
                <c:pt idx="2344">
                  <c:v>5534.4</c:v>
                </c:pt>
                <c:pt idx="2345">
                  <c:v>5512</c:v>
                </c:pt>
                <c:pt idx="2346">
                  <c:v>5467.2</c:v>
                </c:pt>
                <c:pt idx="2347">
                  <c:v>5483.2</c:v>
                </c:pt>
                <c:pt idx="2348">
                  <c:v>5492.8</c:v>
                </c:pt>
                <c:pt idx="2349">
                  <c:v>5473.6</c:v>
                </c:pt>
                <c:pt idx="2350">
                  <c:v>5380.8</c:v>
                </c:pt>
                <c:pt idx="2351">
                  <c:v>5428.8</c:v>
                </c:pt>
                <c:pt idx="2352">
                  <c:v>5476.8</c:v>
                </c:pt>
                <c:pt idx="2353">
                  <c:v>5534.4</c:v>
                </c:pt>
                <c:pt idx="2354">
                  <c:v>5428.8</c:v>
                </c:pt>
                <c:pt idx="2355">
                  <c:v>5515.2</c:v>
                </c:pt>
                <c:pt idx="2356">
                  <c:v>5403.2</c:v>
                </c:pt>
                <c:pt idx="2357">
                  <c:v>5483.2</c:v>
                </c:pt>
                <c:pt idx="2358">
                  <c:v>5480</c:v>
                </c:pt>
                <c:pt idx="2359">
                  <c:v>5409.6</c:v>
                </c:pt>
                <c:pt idx="2360">
                  <c:v>5400</c:v>
                </c:pt>
                <c:pt idx="2361">
                  <c:v>5384</c:v>
                </c:pt>
                <c:pt idx="2362">
                  <c:v>5329.6</c:v>
                </c:pt>
                <c:pt idx="2363">
                  <c:v>5457.6</c:v>
                </c:pt>
                <c:pt idx="2364">
                  <c:v>5400</c:v>
                </c:pt>
                <c:pt idx="2365">
                  <c:v>5467.2</c:v>
                </c:pt>
                <c:pt idx="2366">
                  <c:v>5384</c:v>
                </c:pt>
                <c:pt idx="2367">
                  <c:v>5441.6</c:v>
                </c:pt>
                <c:pt idx="2368">
                  <c:v>5448</c:v>
                </c:pt>
                <c:pt idx="2369">
                  <c:v>5432</c:v>
                </c:pt>
                <c:pt idx="2370">
                  <c:v>5438.4</c:v>
                </c:pt>
                <c:pt idx="2371">
                  <c:v>5441.6</c:v>
                </c:pt>
                <c:pt idx="2372">
                  <c:v>5400</c:v>
                </c:pt>
                <c:pt idx="2373">
                  <c:v>5387.2</c:v>
                </c:pt>
                <c:pt idx="2374">
                  <c:v>5460.8</c:v>
                </c:pt>
                <c:pt idx="2375">
                  <c:v>5403.2</c:v>
                </c:pt>
                <c:pt idx="2376">
                  <c:v>5355.2</c:v>
                </c:pt>
                <c:pt idx="2377">
                  <c:v>5320</c:v>
                </c:pt>
                <c:pt idx="2378">
                  <c:v>5451.2</c:v>
                </c:pt>
                <c:pt idx="2379">
                  <c:v>5448</c:v>
                </c:pt>
                <c:pt idx="2380">
                  <c:v>5396.8</c:v>
                </c:pt>
                <c:pt idx="2381">
                  <c:v>5432</c:v>
                </c:pt>
                <c:pt idx="2382">
                  <c:v>5400</c:v>
                </c:pt>
                <c:pt idx="2383">
                  <c:v>5364.8</c:v>
                </c:pt>
                <c:pt idx="2384">
                  <c:v>5425.6</c:v>
                </c:pt>
                <c:pt idx="2385">
                  <c:v>5326.4</c:v>
                </c:pt>
                <c:pt idx="2386">
                  <c:v>5364.8</c:v>
                </c:pt>
                <c:pt idx="2387">
                  <c:v>5355.2</c:v>
                </c:pt>
                <c:pt idx="2388">
                  <c:v>5432</c:v>
                </c:pt>
                <c:pt idx="2389">
                  <c:v>5432</c:v>
                </c:pt>
                <c:pt idx="2390">
                  <c:v>5400</c:v>
                </c:pt>
                <c:pt idx="2391">
                  <c:v>5371.2</c:v>
                </c:pt>
                <c:pt idx="2392">
                  <c:v>5409.6</c:v>
                </c:pt>
                <c:pt idx="2393">
                  <c:v>5358.4</c:v>
                </c:pt>
                <c:pt idx="2394">
                  <c:v>5419.2</c:v>
                </c:pt>
                <c:pt idx="2395">
                  <c:v>5425.6</c:v>
                </c:pt>
                <c:pt idx="2396">
                  <c:v>5448</c:v>
                </c:pt>
                <c:pt idx="2397">
                  <c:v>5355.2</c:v>
                </c:pt>
                <c:pt idx="2398">
                  <c:v>5361.6</c:v>
                </c:pt>
                <c:pt idx="2399">
                  <c:v>5345.6</c:v>
                </c:pt>
                <c:pt idx="2400">
                  <c:v>5339.2</c:v>
                </c:pt>
                <c:pt idx="2401">
                  <c:v>5358.4</c:v>
                </c:pt>
                <c:pt idx="2402">
                  <c:v>5374.4</c:v>
                </c:pt>
                <c:pt idx="2403">
                  <c:v>5393.6</c:v>
                </c:pt>
                <c:pt idx="2404">
                  <c:v>5406.4</c:v>
                </c:pt>
                <c:pt idx="2405">
                  <c:v>5432</c:v>
                </c:pt>
                <c:pt idx="2406">
                  <c:v>5416</c:v>
                </c:pt>
                <c:pt idx="2407">
                  <c:v>5412.8</c:v>
                </c:pt>
                <c:pt idx="2408">
                  <c:v>5428.8</c:v>
                </c:pt>
                <c:pt idx="2409">
                  <c:v>5329.6</c:v>
                </c:pt>
                <c:pt idx="2410">
                  <c:v>5377.6</c:v>
                </c:pt>
                <c:pt idx="2411">
                  <c:v>5368</c:v>
                </c:pt>
                <c:pt idx="2412">
                  <c:v>5377.6</c:v>
                </c:pt>
                <c:pt idx="2413">
                  <c:v>5336</c:v>
                </c:pt>
                <c:pt idx="2414">
                  <c:v>5374.4</c:v>
                </c:pt>
                <c:pt idx="2415">
                  <c:v>5377.6</c:v>
                </c:pt>
                <c:pt idx="2416">
                  <c:v>5400</c:v>
                </c:pt>
                <c:pt idx="2417">
                  <c:v>5348.8</c:v>
                </c:pt>
                <c:pt idx="2418">
                  <c:v>5336</c:v>
                </c:pt>
                <c:pt idx="2419">
                  <c:v>5393.6</c:v>
                </c:pt>
                <c:pt idx="2420">
                  <c:v>5326.4</c:v>
                </c:pt>
                <c:pt idx="2421">
                  <c:v>5409.6</c:v>
                </c:pt>
                <c:pt idx="2422">
                  <c:v>5387.2</c:v>
                </c:pt>
                <c:pt idx="2423">
                  <c:v>5393.6</c:v>
                </c:pt>
                <c:pt idx="2424">
                  <c:v>5355.2</c:v>
                </c:pt>
                <c:pt idx="2425">
                  <c:v>5393.6</c:v>
                </c:pt>
                <c:pt idx="2426">
                  <c:v>5393.6</c:v>
                </c:pt>
                <c:pt idx="2427">
                  <c:v>5377.6</c:v>
                </c:pt>
                <c:pt idx="2428">
                  <c:v>5355.2</c:v>
                </c:pt>
                <c:pt idx="2429">
                  <c:v>5409.6</c:v>
                </c:pt>
                <c:pt idx="2430">
                  <c:v>5348.8</c:v>
                </c:pt>
                <c:pt idx="2431">
                  <c:v>5419.2</c:v>
                </c:pt>
                <c:pt idx="2432">
                  <c:v>5393.6</c:v>
                </c:pt>
                <c:pt idx="2433">
                  <c:v>5428.8</c:v>
                </c:pt>
                <c:pt idx="2434">
                  <c:v>5384</c:v>
                </c:pt>
                <c:pt idx="2435">
                  <c:v>5339.2</c:v>
                </c:pt>
                <c:pt idx="2436">
                  <c:v>5361.6</c:v>
                </c:pt>
                <c:pt idx="2437">
                  <c:v>5339.2</c:v>
                </c:pt>
                <c:pt idx="2438">
                  <c:v>5416</c:v>
                </c:pt>
                <c:pt idx="2439">
                  <c:v>5406.4</c:v>
                </c:pt>
                <c:pt idx="2440">
                  <c:v>5406.4</c:v>
                </c:pt>
                <c:pt idx="2441">
                  <c:v>5374.4</c:v>
                </c:pt>
                <c:pt idx="2442">
                  <c:v>5358.4</c:v>
                </c:pt>
                <c:pt idx="2443">
                  <c:v>5422.4</c:v>
                </c:pt>
                <c:pt idx="2444">
                  <c:v>5368</c:v>
                </c:pt>
                <c:pt idx="2445">
                  <c:v>5374.4</c:v>
                </c:pt>
                <c:pt idx="2446">
                  <c:v>5540.8</c:v>
                </c:pt>
                <c:pt idx="2447">
                  <c:v>5387.2</c:v>
                </c:pt>
                <c:pt idx="2448">
                  <c:v>5441.6</c:v>
                </c:pt>
                <c:pt idx="2449">
                  <c:v>5387.2</c:v>
                </c:pt>
                <c:pt idx="2450">
                  <c:v>5457.6</c:v>
                </c:pt>
                <c:pt idx="2451">
                  <c:v>5400</c:v>
                </c:pt>
                <c:pt idx="2452">
                  <c:v>5342.4</c:v>
                </c:pt>
                <c:pt idx="2453">
                  <c:v>5396.8</c:v>
                </c:pt>
                <c:pt idx="2454">
                  <c:v>5409.6</c:v>
                </c:pt>
                <c:pt idx="2455">
                  <c:v>5355.2</c:v>
                </c:pt>
                <c:pt idx="2456">
                  <c:v>5387.2</c:v>
                </c:pt>
                <c:pt idx="2457">
                  <c:v>5316.8</c:v>
                </c:pt>
                <c:pt idx="2458">
                  <c:v>5403.2</c:v>
                </c:pt>
                <c:pt idx="2459">
                  <c:v>5288</c:v>
                </c:pt>
                <c:pt idx="2460">
                  <c:v>5457.6</c:v>
                </c:pt>
                <c:pt idx="2461">
                  <c:v>5400</c:v>
                </c:pt>
                <c:pt idx="2462">
                  <c:v>5393.6</c:v>
                </c:pt>
                <c:pt idx="2463">
                  <c:v>5432</c:v>
                </c:pt>
                <c:pt idx="2464">
                  <c:v>5409.6</c:v>
                </c:pt>
                <c:pt idx="2465">
                  <c:v>5409.6</c:v>
                </c:pt>
                <c:pt idx="2466">
                  <c:v>5419.2</c:v>
                </c:pt>
                <c:pt idx="2467">
                  <c:v>5409.6</c:v>
                </c:pt>
                <c:pt idx="2468">
                  <c:v>5368</c:v>
                </c:pt>
                <c:pt idx="2469">
                  <c:v>5419.2</c:v>
                </c:pt>
                <c:pt idx="2470">
                  <c:v>5406.4</c:v>
                </c:pt>
                <c:pt idx="2471">
                  <c:v>5422.4</c:v>
                </c:pt>
                <c:pt idx="2472">
                  <c:v>5409.6</c:v>
                </c:pt>
                <c:pt idx="2473">
                  <c:v>5393.6</c:v>
                </c:pt>
                <c:pt idx="2474">
                  <c:v>5460.8</c:v>
                </c:pt>
                <c:pt idx="2475">
                  <c:v>5400</c:v>
                </c:pt>
                <c:pt idx="2476">
                  <c:v>5457.6</c:v>
                </c:pt>
                <c:pt idx="2477">
                  <c:v>5406.4</c:v>
                </c:pt>
                <c:pt idx="2478">
                  <c:v>5390.4</c:v>
                </c:pt>
                <c:pt idx="2479">
                  <c:v>5355.2</c:v>
                </c:pt>
                <c:pt idx="2480">
                  <c:v>5387.2</c:v>
                </c:pt>
                <c:pt idx="2481">
                  <c:v>5441.6</c:v>
                </c:pt>
                <c:pt idx="2482">
                  <c:v>5444.8</c:v>
                </c:pt>
                <c:pt idx="2483">
                  <c:v>5336</c:v>
                </c:pt>
                <c:pt idx="2484">
                  <c:v>5380.8</c:v>
                </c:pt>
                <c:pt idx="2485">
                  <c:v>5400</c:v>
                </c:pt>
                <c:pt idx="2486">
                  <c:v>5432</c:v>
                </c:pt>
                <c:pt idx="2487">
                  <c:v>5435.2</c:v>
                </c:pt>
                <c:pt idx="2488">
                  <c:v>5457.6</c:v>
                </c:pt>
                <c:pt idx="2489">
                  <c:v>5425.6</c:v>
                </c:pt>
                <c:pt idx="2490">
                  <c:v>5448</c:v>
                </c:pt>
                <c:pt idx="2491">
                  <c:v>5441.6</c:v>
                </c:pt>
                <c:pt idx="2492">
                  <c:v>5387.2</c:v>
                </c:pt>
                <c:pt idx="2493">
                  <c:v>5438.4</c:v>
                </c:pt>
                <c:pt idx="2494">
                  <c:v>5432</c:v>
                </c:pt>
                <c:pt idx="2495">
                  <c:v>5441.6</c:v>
                </c:pt>
                <c:pt idx="2496">
                  <c:v>5476.8</c:v>
                </c:pt>
                <c:pt idx="2497">
                  <c:v>5464</c:v>
                </c:pt>
                <c:pt idx="2498">
                  <c:v>5454.4</c:v>
                </c:pt>
                <c:pt idx="2499">
                  <c:v>5473.6</c:v>
                </c:pt>
                <c:pt idx="2500">
                  <c:v>5387.2</c:v>
                </c:pt>
                <c:pt idx="2501">
                  <c:v>5502.4</c:v>
                </c:pt>
                <c:pt idx="2502">
                  <c:v>5502.4</c:v>
                </c:pt>
                <c:pt idx="2503">
                  <c:v>5444.8</c:v>
                </c:pt>
                <c:pt idx="2504">
                  <c:v>5489.6</c:v>
                </c:pt>
                <c:pt idx="2505">
                  <c:v>5496</c:v>
                </c:pt>
                <c:pt idx="2506">
                  <c:v>5566.4</c:v>
                </c:pt>
                <c:pt idx="2507">
                  <c:v>5499.2</c:v>
                </c:pt>
                <c:pt idx="2508">
                  <c:v>5438.4</c:v>
                </c:pt>
                <c:pt idx="2509">
                  <c:v>5406.4</c:v>
                </c:pt>
                <c:pt idx="2510">
                  <c:v>5476.8</c:v>
                </c:pt>
                <c:pt idx="2511">
                  <c:v>5403.2</c:v>
                </c:pt>
                <c:pt idx="2512">
                  <c:v>5508.8</c:v>
                </c:pt>
                <c:pt idx="2513">
                  <c:v>5508.8</c:v>
                </c:pt>
                <c:pt idx="2514">
                  <c:v>5476.8</c:v>
                </c:pt>
                <c:pt idx="2515">
                  <c:v>5492.8</c:v>
                </c:pt>
                <c:pt idx="2516">
                  <c:v>5528</c:v>
                </c:pt>
                <c:pt idx="2517">
                  <c:v>5550.4</c:v>
                </c:pt>
                <c:pt idx="2518">
                  <c:v>5566.4</c:v>
                </c:pt>
                <c:pt idx="2519">
                  <c:v>5505.6</c:v>
                </c:pt>
                <c:pt idx="2520">
                  <c:v>5489.6</c:v>
                </c:pt>
                <c:pt idx="2521">
                  <c:v>5556.8</c:v>
                </c:pt>
                <c:pt idx="2522">
                  <c:v>5486.4</c:v>
                </c:pt>
                <c:pt idx="2523">
                  <c:v>5528</c:v>
                </c:pt>
                <c:pt idx="2524">
                  <c:v>5553.6</c:v>
                </c:pt>
                <c:pt idx="2525">
                  <c:v>5627.2</c:v>
                </c:pt>
                <c:pt idx="2526">
                  <c:v>5553.6</c:v>
                </c:pt>
                <c:pt idx="2527">
                  <c:v>5544</c:v>
                </c:pt>
                <c:pt idx="2528">
                  <c:v>5633.6</c:v>
                </c:pt>
                <c:pt idx="2529">
                  <c:v>5569.6</c:v>
                </c:pt>
                <c:pt idx="2530">
                  <c:v>5617.6</c:v>
                </c:pt>
                <c:pt idx="2531">
                  <c:v>5656</c:v>
                </c:pt>
                <c:pt idx="2532">
                  <c:v>5569.6</c:v>
                </c:pt>
                <c:pt idx="2533">
                  <c:v>5608</c:v>
                </c:pt>
                <c:pt idx="2534">
                  <c:v>5624</c:v>
                </c:pt>
                <c:pt idx="2535">
                  <c:v>5649.6</c:v>
                </c:pt>
                <c:pt idx="2536">
                  <c:v>5598.4</c:v>
                </c:pt>
                <c:pt idx="2537">
                  <c:v>5739.2</c:v>
                </c:pt>
                <c:pt idx="2538">
                  <c:v>5662.4</c:v>
                </c:pt>
                <c:pt idx="2539">
                  <c:v>5668.8</c:v>
                </c:pt>
                <c:pt idx="2540">
                  <c:v>5726.4</c:v>
                </c:pt>
                <c:pt idx="2541">
                  <c:v>5787.2</c:v>
                </c:pt>
                <c:pt idx="2542">
                  <c:v>5752</c:v>
                </c:pt>
                <c:pt idx="2543">
                  <c:v>5806.4</c:v>
                </c:pt>
                <c:pt idx="2544">
                  <c:v>5825.6</c:v>
                </c:pt>
                <c:pt idx="2545">
                  <c:v>5758.4</c:v>
                </c:pt>
                <c:pt idx="2546">
                  <c:v>5774.4</c:v>
                </c:pt>
                <c:pt idx="2547">
                  <c:v>5716.8</c:v>
                </c:pt>
                <c:pt idx="2548">
                  <c:v>5803.2</c:v>
                </c:pt>
                <c:pt idx="2549">
                  <c:v>5854.4</c:v>
                </c:pt>
                <c:pt idx="2550">
                  <c:v>5947.2</c:v>
                </c:pt>
                <c:pt idx="2551">
                  <c:v>5819.2</c:v>
                </c:pt>
                <c:pt idx="2552">
                  <c:v>5912</c:v>
                </c:pt>
                <c:pt idx="2553">
                  <c:v>5931.2</c:v>
                </c:pt>
                <c:pt idx="2554">
                  <c:v>5934.4</c:v>
                </c:pt>
                <c:pt idx="2555">
                  <c:v>6024</c:v>
                </c:pt>
                <c:pt idx="2556">
                  <c:v>5995.2</c:v>
                </c:pt>
                <c:pt idx="2557">
                  <c:v>6113.6</c:v>
                </c:pt>
                <c:pt idx="2558">
                  <c:v>6120</c:v>
                </c:pt>
                <c:pt idx="2559">
                  <c:v>6219.2</c:v>
                </c:pt>
                <c:pt idx="2560">
                  <c:v>6225.6</c:v>
                </c:pt>
                <c:pt idx="2561">
                  <c:v>6164.8</c:v>
                </c:pt>
                <c:pt idx="2562">
                  <c:v>6328</c:v>
                </c:pt>
                <c:pt idx="2563">
                  <c:v>6283.2</c:v>
                </c:pt>
                <c:pt idx="2564">
                  <c:v>6228.8</c:v>
                </c:pt>
                <c:pt idx="2565">
                  <c:v>6369.6</c:v>
                </c:pt>
                <c:pt idx="2566">
                  <c:v>6459.2</c:v>
                </c:pt>
                <c:pt idx="2567">
                  <c:v>6593.6</c:v>
                </c:pt>
                <c:pt idx="2568">
                  <c:v>6622.4</c:v>
                </c:pt>
                <c:pt idx="2569">
                  <c:v>6808</c:v>
                </c:pt>
                <c:pt idx="2570">
                  <c:v>6907.2</c:v>
                </c:pt>
                <c:pt idx="2571">
                  <c:v>6820.8</c:v>
                </c:pt>
                <c:pt idx="2572">
                  <c:v>6987.2</c:v>
                </c:pt>
                <c:pt idx="2573">
                  <c:v>7006.4</c:v>
                </c:pt>
                <c:pt idx="2574">
                  <c:v>7201.6</c:v>
                </c:pt>
                <c:pt idx="2575">
                  <c:v>7224</c:v>
                </c:pt>
                <c:pt idx="2576">
                  <c:v>7169.6</c:v>
                </c:pt>
                <c:pt idx="2577">
                  <c:v>7329.6</c:v>
                </c:pt>
                <c:pt idx="2578">
                  <c:v>7342.4</c:v>
                </c:pt>
                <c:pt idx="2579">
                  <c:v>7371.2000000000007</c:v>
                </c:pt>
                <c:pt idx="2580">
                  <c:v>7454.4</c:v>
                </c:pt>
                <c:pt idx="2581">
                  <c:v>7640</c:v>
                </c:pt>
                <c:pt idx="2582">
                  <c:v>7739.2000000000007</c:v>
                </c:pt>
                <c:pt idx="2583">
                  <c:v>7678.4</c:v>
                </c:pt>
                <c:pt idx="2584">
                  <c:v>7748.8</c:v>
                </c:pt>
                <c:pt idx="2585">
                  <c:v>7828.8</c:v>
                </c:pt>
                <c:pt idx="2586">
                  <c:v>7969.6</c:v>
                </c:pt>
                <c:pt idx="2587">
                  <c:v>8008</c:v>
                </c:pt>
                <c:pt idx="2588">
                  <c:v>8084.8</c:v>
                </c:pt>
                <c:pt idx="2589">
                  <c:v>8168</c:v>
                </c:pt>
                <c:pt idx="2590">
                  <c:v>8388.7999999999975</c:v>
                </c:pt>
                <c:pt idx="2591">
                  <c:v>8366.4</c:v>
                </c:pt>
                <c:pt idx="2592">
                  <c:v>8452.7999999999975</c:v>
                </c:pt>
                <c:pt idx="2593">
                  <c:v>8507.2000000000007</c:v>
                </c:pt>
                <c:pt idx="2594">
                  <c:v>8414.4</c:v>
                </c:pt>
                <c:pt idx="2595">
                  <c:v>8801.6</c:v>
                </c:pt>
                <c:pt idx="2596">
                  <c:v>8600</c:v>
                </c:pt>
                <c:pt idx="2597">
                  <c:v>8795.2000000000007</c:v>
                </c:pt>
                <c:pt idx="2598">
                  <c:v>9035.2000000000007</c:v>
                </c:pt>
                <c:pt idx="2599">
                  <c:v>8868.7999999999975</c:v>
                </c:pt>
                <c:pt idx="2600">
                  <c:v>8846.4</c:v>
                </c:pt>
                <c:pt idx="2601">
                  <c:v>8804.7999999999975</c:v>
                </c:pt>
                <c:pt idx="2602">
                  <c:v>8756.7999999999975</c:v>
                </c:pt>
                <c:pt idx="2603">
                  <c:v>8753.6</c:v>
                </c:pt>
                <c:pt idx="2604">
                  <c:v>8724.7999999999975</c:v>
                </c:pt>
                <c:pt idx="2605">
                  <c:v>8760</c:v>
                </c:pt>
                <c:pt idx="2606">
                  <c:v>8545.6</c:v>
                </c:pt>
                <c:pt idx="2607">
                  <c:v>8510.4</c:v>
                </c:pt>
                <c:pt idx="2608">
                  <c:v>8353.6</c:v>
                </c:pt>
                <c:pt idx="2609">
                  <c:v>8123.2000000000007</c:v>
                </c:pt>
                <c:pt idx="2610">
                  <c:v>8222.4</c:v>
                </c:pt>
                <c:pt idx="2611">
                  <c:v>8059.2000000000007</c:v>
                </c:pt>
                <c:pt idx="2612">
                  <c:v>7956.8</c:v>
                </c:pt>
                <c:pt idx="2613">
                  <c:v>7899.2000000000007</c:v>
                </c:pt>
                <c:pt idx="2614">
                  <c:v>7710.4</c:v>
                </c:pt>
                <c:pt idx="2615">
                  <c:v>7528</c:v>
                </c:pt>
                <c:pt idx="2616">
                  <c:v>7297.6</c:v>
                </c:pt>
                <c:pt idx="2617">
                  <c:v>7313.6</c:v>
                </c:pt>
                <c:pt idx="2618">
                  <c:v>7198.4</c:v>
                </c:pt>
                <c:pt idx="2619">
                  <c:v>7105.6</c:v>
                </c:pt>
                <c:pt idx="2620">
                  <c:v>6993.6</c:v>
                </c:pt>
                <c:pt idx="2621">
                  <c:v>6955.2</c:v>
                </c:pt>
                <c:pt idx="2622">
                  <c:v>6926.4</c:v>
                </c:pt>
                <c:pt idx="2623">
                  <c:v>6622.4</c:v>
                </c:pt>
                <c:pt idx="2624">
                  <c:v>6632</c:v>
                </c:pt>
                <c:pt idx="2625">
                  <c:v>6465.6</c:v>
                </c:pt>
                <c:pt idx="2626">
                  <c:v>6568</c:v>
                </c:pt>
                <c:pt idx="2627">
                  <c:v>6443.2</c:v>
                </c:pt>
                <c:pt idx="2628">
                  <c:v>6395.2</c:v>
                </c:pt>
                <c:pt idx="2629">
                  <c:v>6264</c:v>
                </c:pt>
                <c:pt idx="2630">
                  <c:v>6116.8</c:v>
                </c:pt>
                <c:pt idx="2631">
                  <c:v>6340.8</c:v>
                </c:pt>
                <c:pt idx="2632">
                  <c:v>6196.8</c:v>
                </c:pt>
                <c:pt idx="2633">
                  <c:v>6094.4</c:v>
                </c:pt>
                <c:pt idx="2634">
                  <c:v>6174.4</c:v>
                </c:pt>
                <c:pt idx="2635">
                  <c:v>5982.4</c:v>
                </c:pt>
                <c:pt idx="2636">
                  <c:v>5979.2</c:v>
                </c:pt>
                <c:pt idx="2637">
                  <c:v>5992</c:v>
                </c:pt>
                <c:pt idx="2638">
                  <c:v>5828.8</c:v>
                </c:pt>
                <c:pt idx="2639">
                  <c:v>5902.4</c:v>
                </c:pt>
                <c:pt idx="2640">
                  <c:v>5969.6</c:v>
                </c:pt>
                <c:pt idx="2641">
                  <c:v>5819.2</c:v>
                </c:pt>
                <c:pt idx="2642">
                  <c:v>5864</c:v>
                </c:pt>
                <c:pt idx="2643">
                  <c:v>5896</c:v>
                </c:pt>
                <c:pt idx="2644">
                  <c:v>5748.8</c:v>
                </c:pt>
                <c:pt idx="2645">
                  <c:v>5857.6</c:v>
                </c:pt>
                <c:pt idx="2646">
                  <c:v>5723.2</c:v>
                </c:pt>
                <c:pt idx="2647">
                  <c:v>5784</c:v>
                </c:pt>
                <c:pt idx="2648">
                  <c:v>5649.6</c:v>
                </c:pt>
                <c:pt idx="2649">
                  <c:v>5691.2</c:v>
                </c:pt>
                <c:pt idx="2650">
                  <c:v>5678.4</c:v>
                </c:pt>
                <c:pt idx="2651">
                  <c:v>5624</c:v>
                </c:pt>
                <c:pt idx="2652">
                  <c:v>5668.8</c:v>
                </c:pt>
                <c:pt idx="2653">
                  <c:v>5656</c:v>
                </c:pt>
                <c:pt idx="2654">
                  <c:v>5697.6</c:v>
                </c:pt>
                <c:pt idx="2655">
                  <c:v>5572.8</c:v>
                </c:pt>
                <c:pt idx="2656">
                  <c:v>5553.6</c:v>
                </c:pt>
                <c:pt idx="2657">
                  <c:v>5633.6</c:v>
                </c:pt>
                <c:pt idx="2658">
                  <c:v>5585.6</c:v>
                </c:pt>
                <c:pt idx="2659">
                  <c:v>5508.8</c:v>
                </c:pt>
                <c:pt idx="2660">
                  <c:v>5630.4</c:v>
                </c:pt>
                <c:pt idx="2661">
                  <c:v>5585.6</c:v>
                </c:pt>
                <c:pt idx="2662">
                  <c:v>5521.6</c:v>
                </c:pt>
                <c:pt idx="2663">
                  <c:v>5540.8</c:v>
                </c:pt>
                <c:pt idx="2664">
                  <c:v>5457.6</c:v>
                </c:pt>
                <c:pt idx="2665">
                  <c:v>5499.2</c:v>
                </c:pt>
                <c:pt idx="2666">
                  <c:v>5553.6</c:v>
                </c:pt>
                <c:pt idx="2667">
                  <c:v>5502.4</c:v>
                </c:pt>
                <c:pt idx="2668">
                  <c:v>5438.4</c:v>
                </c:pt>
                <c:pt idx="2669">
                  <c:v>5521.6</c:v>
                </c:pt>
                <c:pt idx="2670">
                  <c:v>5476.8</c:v>
                </c:pt>
                <c:pt idx="2671">
                  <c:v>5515.2</c:v>
                </c:pt>
                <c:pt idx="2672">
                  <c:v>5489.6</c:v>
                </c:pt>
                <c:pt idx="2673">
                  <c:v>5534.4</c:v>
                </c:pt>
                <c:pt idx="2674">
                  <c:v>5499.2</c:v>
                </c:pt>
                <c:pt idx="2675">
                  <c:v>5508.8</c:v>
                </c:pt>
                <c:pt idx="2676">
                  <c:v>5473.6</c:v>
                </c:pt>
                <c:pt idx="2677">
                  <c:v>5406.4</c:v>
                </c:pt>
                <c:pt idx="2678">
                  <c:v>5390.4</c:v>
                </c:pt>
                <c:pt idx="2679">
                  <c:v>5444.8</c:v>
                </c:pt>
                <c:pt idx="2680">
                  <c:v>5473.6</c:v>
                </c:pt>
                <c:pt idx="2681">
                  <c:v>5406.4</c:v>
                </c:pt>
                <c:pt idx="2682">
                  <c:v>5441.6</c:v>
                </c:pt>
                <c:pt idx="2683">
                  <c:v>5406.4</c:v>
                </c:pt>
                <c:pt idx="2684">
                  <c:v>5425.6</c:v>
                </c:pt>
                <c:pt idx="2685">
                  <c:v>5444.8</c:v>
                </c:pt>
                <c:pt idx="2686">
                  <c:v>5412.8</c:v>
                </c:pt>
                <c:pt idx="2687">
                  <c:v>5451.2</c:v>
                </c:pt>
                <c:pt idx="2688">
                  <c:v>5470.4</c:v>
                </c:pt>
                <c:pt idx="2689">
                  <c:v>5409.6</c:v>
                </c:pt>
                <c:pt idx="2690">
                  <c:v>5368</c:v>
                </c:pt>
                <c:pt idx="2691">
                  <c:v>5393.6</c:v>
                </c:pt>
                <c:pt idx="2692">
                  <c:v>5374.4</c:v>
                </c:pt>
                <c:pt idx="2693">
                  <c:v>5358.4</c:v>
                </c:pt>
                <c:pt idx="2694">
                  <c:v>5396.8</c:v>
                </c:pt>
                <c:pt idx="2695">
                  <c:v>5387.2</c:v>
                </c:pt>
                <c:pt idx="2696">
                  <c:v>5377.6</c:v>
                </c:pt>
                <c:pt idx="2697">
                  <c:v>5329.6</c:v>
                </c:pt>
                <c:pt idx="2698">
                  <c:v>5409.6</c:v>
                </c:pt>
                <c:pt idx="2699">
                  <c:v>5348.8</c:v>
                </c:pt>
                <c:pt idx="2700">
                  <c:v>5435.2</c:v>
                </c:pt>
                <c:pt idx="2701">
                  <c:v>5355.2</c:v>
                </c:pt>
                <c:pt idx="2702">
                  <c:v>5352</c:v>
                </c:pt>
                <c:pt idx="2703">
                  <c:v>5390.4</c:v>
                </c:pt>
                <c:pt idx="2704">
                  <c:v>5297.6</c:v>
                </c:pt>
                <c:pt idx="2705">
                  <c:v>5342.4</c:v>
                </c:pt>
                <c:pt idx="2706">
                  <c:v>5332.8</c:v>
                </c:pt>
                <c:pt idx="2707">
                  <c:v>5358.4</c:v>
                </c:pt>
                <c:pt idx="2708">
                  <c:v>5364.8</c:v>
                </c:pt>
                <c:pt idx="2709">
                  <c:v>5291.2</c:v>
                </c:pt>
                <c:pt idx="2710">
                  <c:v>5307.2</c:v>
                </c:pt>
                <c:pt idx="2711">
                  <c:v>5240</c:v>
                </c:pt>
                <c:pt idx="2712">
                  <c:v>5416</c:v>
                </c:pt>
                <c:pt idx="2713">
                  <c:v>5361.6</c:v>
                </c:pt>
                <c:pt idx="2714">
                  <c:v>5368</c:v>
                </c:pt>
                <c:pt idx="2715">
                  <c:v>5307.2</c:v>
                </c:pt>
                <c:pt idx="2716">
                  <c:v>5304</c:v>
                </c:pt>
                <c:pt idx="2717">
                  <c:v>5304</c:v>
                </c:pt>
                <c:pt idx="2718">
                  <c:v>5320</c:v>
                </c:pt>
                <c:pt idx="2719">
                  <c:v>5313.6</c:v>
                </c:pt>
                <c:pt idx="2720">
                  <c:v>5281.6</c:v>
                </c:pt>
                <c:pt idx="2721">
                  <c:v>5275.2</c:v>
                </c:pt>
                <c:pt idx="2722">
                  <c:v>5323.2</c:v>
                </c:pt>
                <c:pt idx="2723">
                  <c:v>5352</c:v>
                </c:pt>
                <c:pt idx="2724">
                  <c:v>5291.2</c:v>
                </c:pt>
                <c:pt idx="2725">
                  <c:v>5294.4</c:v>
                </c:pt>
                <c:pt idx="2726">
                  <c:v>5329.6</c:v>
                </c:pt>
                <c:pt idx="2727">
                  <c:v>5316.8</c:v>
                </c:pt>
                <c:pt idx="2728">
                  <c:v>5358.4</c:v>
                </c:pt>
                <c:pt idx="2729">
                  <c:v>5294.4</c:v>
                </c:pt>
                <c:pt idx="2730">
                  <c:v>5316.8</c:v>
                </c:pt>
                <c:pt idx="2731">
                  <c:v>5262.4</c:v>
                </c:pt>
                <c:pt idx="2732">
                  <c:v>5329.6</c:v>
                </c:pt>
                <c:pt idx="2733">
                  <c:v>5268.8</c:v>
                </c:pt>
                <c:pt idx="2734">
                  <c:v>5284.8</c:v>
                </c:pt>
                <c:pt idx="2735">
                  <c:v>5323.2</c:v>
                </c:pt>
                <c:pt idx="2736">
                  <c:v>5342.4</c:v>
                </c:pt>
                <c:pt idx="2737">
                  <c:v>5323.2</c:v>
                </c:pt>
                <c:pt idx="2738">
                  <c:v>5246.4</c:v>
                </c:pt>
                <c:pt idx="2739">
                  <c:v>5249.6</c:v>
                </c:pt>
                <c:pt idx="2740">
                  <c:v>5307.2</c:v>
                </c:pt>
                <c:pt idx="2741">
                  <c:v>5300.8</c:v>
                </c:pt>
                <c:pt idx="2742">
                  <c:v>5342.4</c:v>
                </c:pt>
                <c:pt idx="2743">
                  <c:v>5278.4</c:v>
                </c:pt>
                <c:pt idx="2744">
                  <c:v>5278.4</c:v>
                </c:pt>
                <c:pt idx="2745">
                  <c:v>5352</c:v>
                </c:pt>
                <c:pt idx="2746">
                  <c:v>5281.6</c:v>
                </c:pt>
                <c:pt idx="2747">
                  <c:v>5310.4</c:v>
                </c:pt>
                <c:pt idx="2748">
                  <c:v>5320</c:v>
                </c:pt>
                <c:pt idx="2749">
                  <c:v>5252.8</c:v>
                </c:pt>
                <c:pt idx="2750">
                  <c:v>5294.4</c:v>
                </c:pt>
                <c:pt idx="2751">
                  <c:v>5294.4</c:v>
                </c:pt>
                <c:pt idx="2752">
                  <c:v>5313.6</c:v>
                </c:pt>
                <c:pt idx="2753">
                  <c:v>5275.2</c:v>
                </c:pt>
                <c:pt idx="2754">
                  <c:v>5256</c:v>
                </c:pt>
                <c:pt idx="2755">
                  <c:v>5278.4</c:v>
                </c:pt>
                <c:pt idx="2756">
                  <c:v>5240</c:v>
                </c:pt>
                <c:pt idx="2757">
                  <c:v>5291.2</c:v>
                </c:pt>
                <c:pt idx="2758">
                  <c:v>5265.6</c:v>
                </c:pt>
                <c:pt idx="2759">
                  <c:v>5291.2</c:v>
                </c:pt>
                <c:pt idx="2760">
                  <c:v>5313.6</c:v>
                </c:pt>
                <c:pt idx="2761">
                  <c:v>5278.4</c:v>
                </c:pt>
                <c:pt idx="2762">
                  <c:v>5233.6000000000004</c:v>
                </c:pt>
                <c:pt idx="2763">
                  <c:v>5243.2</c:v>
                </c:pt>
                <c:pt idx="2764">
                  <c:v>5313.6</c:v>
                </c:pt>
                <c:pt idx="2765">
                  <c:v>5236.8</c:v>
                </c:pt>
                <c:pt idx="2766">
                  <c:v>5240</c:v>
                </c:pt>
                <c:pt idx="2767">
                  <c:v>5230.4000000000005</c:v>
                </c:pt>
                <c:pt idx="2768">
                  <c:v>5278.4</c:v>
                </c:pt>
                <c:pt idx="2769">
                  <c:v>5252.8</c:v>
                </c:pt>
                <c:pt idx="2770">
                  <c:v>5214.4000000000005</c:v>
                </c:pt>
                <c:pt idx="2771">
                  <c:v>5236.8</c:v>
                </c:pt>
                <c:pt idx="2772">
                  <c:v>5262.4</c:v>
                </c:pt>
                <c:pt idx="2773">
                  <c:v>5214.4000000000005</c:v>
                </c:pt>
                <c:pt idx="2774">
                  <c:v>5275.2</c:v>
                </c:pt>
                <c:pt idx="2775">
                  <c:v>5256</c:v>
                </c:pt>
                <c:pt idx="2776">
                  <c:v>5240</c:v>
                </c:pt>
                <c:pt idx="2777">
                  <c:v>5195.2</c:v>
                </c:pt>
                <c:pt idx="2778">
                  <c:v>5268.8</c:v>
                </c:pt>
                <c:pt idx="2779">
                  <c:v>5236.8</c:v>
                </c:pt>
                <c:pt idx="2780">
                  <c:v>5224</c:v>
                </c:pt>
                <c:pt idx="2781">
                  <c:v>5230.4000000000005</c:v>
                </c:pt>
                <c:pt idx="2782">
                  <c:v>5224</c:v>
                </c:pt>
                <c:pt idx="2783">
                  <c:v>5262.4</c:v>
                </c:pt>
                <c:pt idx="2784">
                  <c:v>5246.4</c:v>
                </c:pt>
                <c:pt idx="2785">
                  <c:v>5262.4</c:v>
                </c:pt>
                <c:pt idx="2786">
                  <c:v>5259.2</c:v>
                </c:pt>
                <c:pt idx="2787">
                  <c:v>5185.6000000000004</c:v>
                </c:pt>
                <c:pt idx="2788">
                  <c:v>5217.6000000000004</c:v>
                </c:pt>
                <c:pt idx="2789">
                  <c:v>5224</c:v>
                </c:pt>
                <c:pt idx="2790">
                  <c:v>5227.2</c:v>
                </c:pt>
                <c:pt idx="2791">
                  <c:v>5252.8</c:v>
                </c:pt>
                <c:pt idx="2792">
                  <c:v>5236.8</c:v>
                </c:pt>
                <c:pt idx="2793">
                  <c:v>5256</c:v>
                </c:pt>
                <c:pt idx="2794">
                  <c:v>5249.6</c:v>
                </c:pt>
                <c:pt idx="2795">
                  <c:v>5220.8</c:v>
                </c:pt>
                <c:pt idx="2796">
                  <c:v>5281.6</c:v>
                </c:pt>
                <c:pt idx="2797">
                  <c:v>5230.4000000000005</c:v>
                </c:pt>
                <c:pt idx="2798">
                  <c:v>5284.8</c:v>
                </c:pt>
                <c:pt idx="2799">
                  <c:v>5233.6000000000004</c:v>
                </c:pt>
                <c:pt idx="2800">
                  <c:v>5243.2</c:v>
                </c:pt>
                <c:pt idx="2801">
                  <c:v>5195.2</c:v>
                </c:pt>
                <c:pt idx="2802">
                  <c:v>5230.4000000000005</c:v>
                </c:pt>
                <c:pt idx="2803">
                  <c:v>5227.2</c:v>
                </c:pt>
                <c:pt idx="2804">
                  <c:v>5246.4</c:v>
                </c:pt>
                <c:pt idx="2805">
                  <c:v>5192</c:v>
                </c:pt>
                <c:pt idx="2806">
                  <c:v>5252.8</c:v>
                </c:pt>
                <c:pt idx="2807">
                  <c:v>5246.4</c:v>
                </c:pt>
                <c:pt idx="2808">
                  <c:v>5230.4000000000005</c:v>
                </c:pt>
                <c:pt idx="2809">
                  <c:v>5198.4000000000005</c:v>
                </c:pt>
                <c:pt idx="2810">
                  <c:v>5249.6</c:v>
                </c:pt>
                <c:pt idx="2811">
                  <c:v>5192</c:v>
                </c:pt>
                <c:pt idx="2812">
                  <c:v>5214.4000000000005</c:v>
                </c:pt>
                <c:pt idx="2813">
                  <c:v>5220.8</c:v>
                </c:pt>
                <c:pt idx="2814">
                  <c:v>5217.6000000000004</c:v>
                </c:pt>
                <c:pt idx="2815">
                  <c:v>5243.2</c:v>
                </c:pt>
                <c:pt idx="2816">
                  <c:v>5256</c:v>
                </c:pt>
                <c:pt idx="2817">
                  <c:v>5240</c:v>
                </c:pt>
                <c:pt idx="2818">
                  <c:v>5249.6</c:v>
                </c:pt>
                <c:pt idx="2819">
                  <c:v>5217.6000000000004</c:v>
                </c:pt>
                <c:pt idx="2820">
                  <c:v>5182.4000000000005</c:v>
                </c:pt>
                <c:pt idx="2821">
                  <c:v>5182.4000000000005</c:v>
                </c:pt>
                <c:pt idx="2822">
                  <c:v>5246.4</c:v>
                </c:pt>
                <c:pt idx="2823">
                  <c:v>5211.2</c:v>
                </c:pt>
                <c:pt idx="2824">
                  <c:v>5150.4000000000005</c:v>
                </c:pt>
                <c:pt idx="2825">
                  <c:v>5220.8</c:v>
                </c:pt>
                <c:pt idx="2826">
                  <c:v>5208</c:v>
                </c:pt>
                <c:pt idx="2827">
                  <c:v>5220.8</c:v>
                </c:pt>
                <c:pt idx="2828">
                  <c:v>5246.4</c:v>
                </c:pt>
                <c:pt idx="2829">
                  <c:v>5150.4000000000005</c:v>
                </c:pt>
                <c:pt idx="2830">
                  <c:v>5208</c:v>
                </c:pt>
                <c:pt idx="2831">
                  <c:v>5224</c:v>
                </c:pt>
                <c:pt idx="2832">
                  <c:v>5179.2</c:v>
                </c:pt>
                <c:pt idx="2833">
                  <c:v>5268.8</c:v>
                </c:pt>
                <c:pt idx="2834">
                  <c:v>5243.2</c:v>
                </c:pt>
                <c:pt idx="2835">
                  <c:v>5256</c:v>
                </c:pt>
                <c:pt idx="2836">
                  <c:v>5227.2</c:v>
                </c:pt>
                <c:pt idx="2837">
                  <c:v>5256</c:v>
                </c:pt>
                <c:pt idx="2838">
                  <c:v>5227.2</c:v>
                </c:pt>
                <c:pt idx="2839">
                  <c:v>5284.8</c:v>
                </c:pt>
                <c:pt idx="2840">
                  <c:v>5304</c:v>
                </c:pt>
                <c:pt idx="2841">
                  <c:v>5236.8</c:v>
                </c:pt>
                <c:pt idx="2842">
                  <c:v>5265.6</c:v>
                </c:pt>
                <c:pt idx="2843">
                  <c:v>5195.2</c:v>
                </c:pt>
                <c:pt idx="2844">
                  <c:v>5236.8</c:v>
                </c:pt>
                <c:pt idx="2845">
                  <c:v>5220.8</c:v>
                </c:pt>
                <c:pt idx="2846">
                  <c:v>5236.8</c:v>
                </c:pt>
                <c:pt idx="2847">
                  <c:v>5185.6000000000004</c:v>
                </c:pt>
                <c:pt idx="2848">
                  <c:v>5243.2</c:v>
                </c:pt>
                <c:pt idx="2849">
                  <c:v>5240</c:v>
                </c:pt>
                <c:pt idx="2850">
                  <c:v>5297.6</c:v>
                </c:pt>
                <c:pt idx="2851">
                  <c:v>5243.2</c:v>
                </c:pt>
                <c:pt idx="2852">
                  <c:v>5179.2</c:v>
                </c:pt>
                <c:pt idx="2853">
                  <c:v>5204.8</c:v>
                </c:pt>
                <c:pt idx="2854">
                  <c:v>5236.8</c:v>
                </c:pt>
                <c:pt idx="2855">
                  <c:v>5185.6000000000004</c:v>
                </c:pt>
                <c:pt idx="2856">
                  <c:v>5224</c:v>
                </c:pt>
                <c:pt idx="2857">
                  <c:v>5249.6</c:v>
                </c:pt>
                <c:pt idx="2858">
                  <c:v>5230.4000000000005</c:v>
                </c:pt>
                <c:pt idx="2859">
                  <c:v>5204.8</c:v>
                </c:pt>
                <c:pt idx="2860">
                  <c:v>5176</c:v>
                </c:pt>
                <c:pt idx="2861">
                  <c:v>5208</c:v>
                </c:pt>
                <c:pt idx="2862">
                  <c:v>5176</c:v>
                </c:pt>
                <c:pt idx="2863">
                  <c:v>5249.6</c:v>
                </c:pt>
                <c:pt idx="2864">
                  <c:v>5262.4</c:v>
                </c:pt>
                <c:pt idx="2865">
                  <c:v>5163.2</c:v>
                </c:pt>
                <c:pt idx="2866">
                  <c:v>5204.8</c:v>
                </c:pt>
                <c:pt idx="2867">
                  <c:v>5243.2</c:v>
                </c:pt>
                <c:pt idx="2868">
                  <c:v>5185.6000000000004</c:v>
                </c:pt>
                <c:pt idx="2869">
                  <c:v>5236.8</c:v>
                </c:pt>
                <c:pt idx="2870">
                  <c:v>5240</c:v>
                </c:pt>
                <c:pt idx="2871">
                  <c:v>5220.8</c:v>
                </c:pt>
                <c:pt idx="2872">
                  <c:v>5256</c:v>
                </c:pt>
                <c:pt idx="2873">
                  <c:v>5227.2</c:v>
                </c:pt>
                <c:pt idx="2874">
                  <c:v>5294.4</c:v>
                </c:pt>
                <c:pt idx="2875">
                  <c:v>5227.2</c:v>
                </c:pt>
                <c:pt idx="2876">
                  <c:v>5201.6000000000004</c:v>
                </c:pt>
                <c:pt idx="2877">
                  <c:v>5268.8</c:v>
                </c:pt>
                <c:pt idx="2878">
                  <c:v>5233.6000000000004</c:v>
                </c:pt>
                <c:pt idx="2879">
                  <c:v>5220.8</c:v>
                </c:pt>
                <c:pt idx="2880">
                  <c:v>5150.4000000000005</c:v>
                </c:pt>
                <c:pt idx="2881">
                  <c:v>5214.4000000000005</c:v>
                </c:pt>
                <c:pt idx="2882">
                  <c:v>5214.4000000000005</c:v>
                </c:pt>
                <c:pt idx="2883">
                  <c:v>5233.6000000000004</c:v>
                </c:pt>
                <c:pt idx="2884">
                  <c:v>5224</c:v>
                </c:pt>
                <c:pt idx="2885">
                  <c:v>5217.6000000000004</c:v>
                </c:pt>
                <c:pt idx="2886">
                  <c:v>5256</c:v>
                </c:pt>
                <c:pt idx="2887">
                  <c:v>5259.2</c:v>
                </c:pt>
                <c:pt idx="2888">
                  <c:v>5195.2</c:v>
                </c:pt>
                <c:pt idx="2889">
                  <c:v>5204.8</c:v>
                </c:pt>
                <c:pt idx="2890">
                  <c:v>5249.6</c:v>
                </c:pt>
                <c:pt idx="2891">
                  <c:v>5236.8</c:v>
                </c:pt>
                <c:pt idx="2892">
                  <c:v>5188.8</c:v>
                </c:pt>
                <c:pt idx="2893">
                  <c:v>5214.4000000000005</c:v>
                </c:pt>
                <c:pt idx="2894">
                  <c:v>5208</c:v>
                </c:pt>
                <c:pt idx="2895">
                  <c:v>5169.6000000000004</c:v>
                </c:pt>
                <c:pt idx="2896">
                  <c:v>5259.2</c:v>
                </c:pt>
                <c:pt idx="2897">
                  <c:v>5195.2</c:v>
                </c:pt>
                <c:pt idx="2898">
                  <c:v>5217.6000000000004</c:v>
                </c:pt>
                <c:pt idx="2899">
                  <c:v>5227.2</c:v>
                </c:pt>
                <c:pt idx="2900">
                  <c:v>5256</c:v>
                </c:pt>
                <c:pt idx="2901">
                  <c:v>5227.2</c:v>
                </c:pt>
                <c:pt idx="2902">
                  <c:v>5246.4</c:v>
                </c:pt>
                <c:pt idx="2903">
                  <c:v>5211.2</c:v>
                </c:pt>
                <c:pt idx="2904">
                  <c:v>5246.4</c:v>
                </c:pt>
                <c:pt idx="2905">
                  <c:v>5246.4</c:v>
                </c:pt>
                <c:pt idx="2906">
                  <c:v>5192</c:v>
                </c:pt>
                <c:pt idx="2907">
                  <c:v>5179.2</c:v>
                </c:pt>
                <c:pt idx="2908">
                  <c:v>5185.6000000000004</c:v>
                </c:pt>
                <c:pt idx="2909">
                  <c:v>5246.4</c:v>
                </c:pt>
                <c:pt idx="2910">
                  <c:v>5240</c:v>
                </c:pt>
                <c:pt idx="2911">
                  <c:v>5262.4</c:v>
                </c:pt>
                <c:pt idx="2912">
                  <c:v>5240</c:v>
                </c:pt>
                <c:pt idx="2913">
                  <c:v>5217.6000000000004</c:v>
                </c:pt>
                <c:pt idx="2914">
                  <c:v>5233.6000000000004</c:v>
                </c:pt>
                <c:pt idx="2915">
                  <c:v>5278.4</c:v>
                </c:pt>
                <c:pt idx="2916">
                  <c:v>5192</c:v>
                </c:pt>
                <c:pt idx="2917">
                  <c:v>5208</c:v>
                </c:pt>
                <c:pt idx="2918">
                  <c:v>5195.2</c:v>
                </c:pt>
                <c:pt idx="2919">
                  <c:v>5214.4000000000005</c:v>
                </c:pt>
                <c:pt idx="2920">
                  <c:v>5230.4000000000005</c:v>
                </c:pt>
                <c:pt idx="2921">
                  <c:v>5233.6000000000004</c:v>
                </c:pt>
                <c:pt idx="2922">
                  <c:v>5192</c:v>
                </c:pt>
                <c:pt idx="2923">
                  <c:v>5192</c:v>
                </c:pt>
                <c:pt idx="2924">
                  <c:v>5230.4000000000005</c:v>
                </c:pt>
                <c:pt idx="2925">
                  <c:v>5246.4</c:v>
                </c:pt>
                <c:pt idx="2926">
                  <c:v>5236.8</c:v>
                </c:pt>
                <c:pt idx="2927">
                  <c:v>5224</c:v>
                </c:pt>
                <c:pt idx="2928">
                  <c:v>5182.4000000000005</c:v>
                </c:pt>
                <c:pt idx="2929">
                  <c:v>5220.8</c:v>
                </c:pt>
                <c:pt idx="2930">
                  <c:v>5224</c:v>
                </c:pt>
                <c:pt idx="2931">
                  <c:v>5204.8</c:v>
                </c:pt>
                <c:pt idx="2932">
                  <c:v>5240</c:v>
                </c:pt>
                <c:pt idx="2933">
                  <c:v>5220.8</c:v>
                </c:pt>
                <c:pt idx="2934">
                  <c:v>5220.8</c:v>
                </c:pt>
                <c:pt idx="2935">
                  <c:v>5227.2</c:v>
                </c:pt>
                <c:pt idx="2936">
                  <c:v>5179.2</c:v>
                </c:pt>
                <c:pt idx="2937">
                  <c:v>5224</c:v>
                </c:pt>
                <c:pt idx="2938">
                  <c:v>5220.8</c:v>
                </c:pt>
                <c:pt idx="2939">
                  <c:v>5243.2</c:v>
                </c:pt>
                <c:pt idx="2940">
                  <c:v>5208</c:v>
                </c:pt>
                <c:pt idx="2941">
                  <c:v>5240</c:v>
                </c:pt>
                <c:pt idx="2942">
                  <c:v>5240</c:v>
                </c:pt>
                <c:pt idx="2943">
                  <c:v>5204.8</c:v>
                </c:pt>
                <c:pt idx="2944">
                  <c:v>5220.8</c:v>
                </c:pt>
                <c:pt idx="2945">
                  <c:v>5236.8</c:v>
                </c:pt>
                <c:pt idx="2946">
                  <c:v>5246.4</c:v>
                </c:pt>
                <c:pt idx="2947">
                  <c:v>5208</c:v>
                </c:pt>
                <c:pt idx="2948">
                  <c:v>5224</c:v>
                </c:pt>
                <c:pt idx="2949">
                  <c:v>5230.4000000000005</c:v>
                </c:pt>
                <c:pt idx="2950">
                  <c:v>5243.2</c:v>
                </c:pt>
                <c:pt idx="2951">
                  <c:v>5249.6</c:v>
                </c:pt>
                <c:pt idx="2952">
                  <c:v>5198.4000000000005</c:v>
                </c:pt>
                <c:pt idx="2953">
                  <c:v>5240</c:v>
                </c:pt>
                <c:pt idx="2954">
                  <c:v>5201.6000000000004</c:v>
                </c:pt>
                <c:pt idx="2955">
                  <c:v>5259.2</c:v>
                </c:pt>
                <c:pt idx="2956">
                  <c:v>5208</c:v>
                </c:pt>
                <c:pt idx="2957">
                  <c:v>5182.4000000000005</c:v>
                </c:pt>
                <c:pt idx="2958">
                  <c:v>5230.4000000000005</c:v>
                </c:pt>
                <c:pt idx="2959">
                  <c:v>5256</c:v>
                </c:pt>
                <c:pt idx="2960">
                  <c:v>5252.8</c:v>
                </c:pt>
                <c:pt idx="2961">
                  <c:v>5240</c:v>
                </c:pt>
                <c:pt idx="2962">
                  <c:v>5262.4</c:v>
                </c:pt>
                <c:pt idx="2963">
                  <c:v>5259.2</c:v>
                </c:pt>
                <c:pt idx="2964">
                  <c:v>5204.8</c:v>
                </c:pt>
                <c:pt idx="2965">
                  <c:v>5182.4000000000005</c:v>
                </c:pt>
                <c:pt idx="2966">
                  <c:v>5224</c:v>
                </c:pt>
                <c:pt idx="2967">
                  <c:v>5268.8</c:v>
                </c:pt>
                <c:pt idx="2968">
                  <c:v>5214.4000000000005</c:v>
                </c:pt>
                <c:pt idx="2969">
                  <c:v>5211.2</c:v>
                </c:pt>
                <c:pt idx="2970">
                  <c:v>5214.4000000000005</c:v>
                </c:pt>
                <c:pt idx="2971">
                  <c:v>5195.2</c:v>
                </c:pt>
                <c:pt idx="2972">
                  <c:v>5204.8</c:v>
                </c:pt>
                <c:pt idx="2973">
                  <c:v>5265.6</c:v>
                </c:pt>
                <c:pt idx="2974">
                  <c:v>5224</c:v>
                </c:pt>
                <c:pt idx="2975">
                  <c:v>5217.6000000000004</c:v>
                </c:pt>
                <c:pt idx="2976">
                  <c:v>5236.8</c:v>
                </c:pt>
                <c:pt idx="2977">
                  <c:v>5195.2</c:v>
                </c:pt>
                <c:pt idx="2978">
                  <c:v>5208</c:v>
                </c:pt>
                <c:pt idx="2979">
                  <c:v>5224</c:v>
                </c:pt>
                <c:pt idx="2980">
                  <c:v>5240</c:v>
                </c:pt>
                <c:pt idx="2981">
                  <c:v>5256</c:v>
                </c:pt>
                <c:pt idx="2982">
                  <c:v>5236.8</c:v>
                </c:pt>
                <c:pt idx="2983">
                  <c:v>5256</c:v>
                </c:pt>
                <c:pt idx="2984">
                  <c:v>5220.8</c:v>
                </c:pt>
                <c:pt idx="2985">
                  <c:v>5227.2</c:v>
                </c:pt>
                <c:pt idx="2986">
                  <c:v>5208</c:v>
                </c:pt>
                <c:pt idx="2987">
                  <c:v>5195.2</c:v>
                </c:pt>
                <c:pt idx="2988">
                  <c:v>5182.4000000000005</c:v>
                </c:pt>
                <c:pt idx="2989">
                  <c:v>5208</c:v>
                </c:pt>
                <c:pt idx="2990">
                  <c:v>5220.8</c:v>
                </c:pt>
                <c:pt idx="2991">
                  <c:v>5201.6000000000004</c:v>
                </c:pt>
                <c:pt idx="2992">
                  <c:v>5217.6000000000004</c:v>
                </c:pt>
                <c:pt idx="2993">
                  <c:v>5214.4000000000005</c:v>
                </c:pt>
                <c:pt idx="2994">
                  <c:v>5259.2</c:v>
                </c:pt>
                <c:pt idx="2995">
                  <c:v>5217.6000000000004</c:v>
                </c:pt>
                <c:pt idx="2996">
                  <c:v>5214.4000000000005</c:v>
                </c:pt>
                <c:pt idx="2997">
                  <c:v>5214.4000000000005</c:v>
                </c:pt>
                <c:pt idx="2998">
                  <c:v>5256</c:v>
                </c:pt>
                <c:pt idx="2999">
                  <c:v>5249.6</c:v>
                </c:pt>
                <c:pt idx="3000">
                  <c:v>5249.6</c:v>
                </c:pt>
                <c:pt idx="3001">
                  <c:v>5182.4000000000005</c:v>
                </c:pt>
                <c:pt idx="3002">
                  <c:v>5208</c:v>
                </c:pt>
                <c:pt idx="3003">
                  <c:v>5224</c:v>
                </c:pt>
                <c:pt idx="3004">
                  <c:v>5160</c:v>
                </c:pt>
                <c:pt idx="3005">
                  <c:v>5224</c:v>
                </c:pt>
                <c:pt idx="3006">
                  <c:v>5243.2</c:v>
                </c:pt>
                <c:pt idx="3007">
                  <c:v>5249.6</c:v>
                </c:pt>
                <c:pt idx="3008">
                  <c:v>5179.2</c:v>
                </c:pt>
                <c:pt idx="3009">
                  <c:v>5214.4000000000005</c:v>
                </c:pt>
                <c:pt idx="3010">
                  <c:v>5217.6000000000004</c:v>
                </c:pt>
                <c:pt idx="3011">
                  <c:v>5214.4000000000005</c:v>
                </c:pt>
                <c:pt idx="3012">
                  <c:v>5214.4000000000005</c:v>
                </c:pt>
                <c:pt idx="3013">
                  <c:v>5227.2</c:v>
                </c:pt>
                <c:pt idx="3014">
                  <c:v>5240</c:v>
                </c:pt>
                <c:pt idx="3015">
                  <c:v>5246.4</c:v>
                </c:pt>
                <c:pt idx="3016">
                  <c:v>5211.2</c:v>
                </c:pt>
                <c:pt idx="3017">
                  <c:v>5265.6</c:v>
                </c:pt>
                <c:pt idx="3018">
                  <c:v>5195.2</c:v>
                </c:pt>
                <c:pt idx="3019">
                  <c:v>5217.6000000000004</c:v>
                </c:pt>
                <c:pt idx="3020">
                  <c:v>5224</c:v>
                </c:pt>
                <c:pt idx="3021">
                  <c:v>5233.6000000000004</c:v>
                </c:pt>
                <c:pt idx="3022">
                  <c:v>5163.2</c:v>
                </c:pt>
                <c:pt idx="3023">
                  <c:v>5230.4000000000005</c:v>
                </c:pt>
                <c:pt idx="3024">
                  <c:v>5204.8</c:v>
                </c:pt>
                <c:pt idx="3025">
                  <c:v>5252.8</c:v>
                </c:pt>
                <c:pt idx="3026">
                  <c:v>5233.6000000000004</c:v>
                </c:pt>
                <c:pt idx="3027">
                  <c:v>5246.4</c:v>
                </c:pt>
                <c:pt idx="3028">
                  <c:v>5208</c:v>
                </c:pt>
                <c:pt idx="3029">
                  <c:v>5179.2</c:v>
                </c:pt>
                <c:pt idx="3030">
                  <c:v>5230.4000000000005</c:v>
                </c:pt>
                <c:pt idx="3031">
                  <c:v>5195.2</c:v>
                </c:pt>
                <c:pt idx="3032">
                  <c:v>5195.2</c:v>
                </c:pt>
                <c:pt idx="3033">
                  <c:v>5169.6000000000004</c:v>
                </c:pt>
                <c:pt idx="3034">
                  <c:v>5230.4000000000005</c:v>
                </c:pt>
                <c:pt idx="3035">
                  <c:v>5211.2</c:v>
                </c:pt>
                <c:pt idx="3036">
                  <c:v>5211.2</c:v>
                </c:pt>
                <c:pt idx="3037">
                  <c:v>5192</c:v>
                </c:pt>
                <c:pt idx="3038">
                  <c:v>5227.2</c:v>
                </c:pt>
                <c:pt idx="3039">
                  <c:v>5220.8</c:v>
                </c:pt>
                <c:pt idx="3040">
                  <c:v>5192</c:v>
                </c:pt>
                <c:pt idx="3041">
                  <c:v>5262.4</c:v>
                </c:pt>
                <c:pt idx="3042">
                  <c:v>5227.2</c:v>
                </c:pt>
                <c:pt idx="3043">
                  <c:v>5249.6</c:v>
                </c:pt>
                <c:pt idx="3044">
                  <c:v>5224</c:v>
                </c:pt>
                <c:pt idx="3045">
                  <c:v>5204.8</c:v>
                </c:pt>
                <c:pt idx="3046">
                  <c:v>5192</c:v>
                </c:pt>
                <c:pt idx="3047">
                  <c:v>5224</c:v>
                </c:pt>
                <c:pt idx="3048">
                  <c:v>5201.6000000000004</c:v>
                </c:pt>
                <c:pt idx="3049">
                  <c:v>5201.6000000000004</c:v>
                </c:pt>
                <c:pt idx="3050">
                  <c:v>5185.6000000000004</c:v>
                </c:pt>
                <c:pt idx="3051">
                  <c:v>5211.2</c:v>
                </c:pt>
                <c:pt idx="3052">
                  <c:v>5262.4</c:v>
                </c:pt>
                <c:pt idx="3053">
                  <c:v>5243.2</c:v>
                </c:pt>
                <c:pt idx="3054">
                  <c:v>5265.6</c:v>
                </c:pt>
                <c:pt idx="3055">
                  <c:v>5259.2</c:v>
                </c:pt>
                <c:pt idx="3056">
                  <c:v>5230.4000000000005</c:v>
                </c:pt>
                <c:pt idx="3057">
                  <c:v>5240</c:v>
                </c:pt>
                <c:pt idx="3058">
                  <c:v>5233.6000000000004</c:v>
                </c:pt>
                <c:pt idx="3059">
                  <c:v>5204.8</c:v>
                </c:pt>
                <c:pt idx="3060">
                  <c:v>5265.6</c:v>
                </c:pt>
                <c:pt idx="3061">
                  <c:v>5214.4000000000005</c:v>
                </c:pt>
                <c:pt idx="3062">
                  <c:v>5252.8</c:v>
                </c:pt>
                <c:pt idx="3063">
                  <c:v>5188.8</c:v>
                </c:pt>
                <c:pt idx="3064">
                  <c:v>5211.2</c:v>
                </c:pt>
                <c:pt idx="3065">
                  <c:v>5192</c:v>
                </c:pt>
                <c:pt idx="3066">
                  <c:v>5211.2</c:v>
                </c:pt>
                <c:pt idx="3067">
                  <c:v>5224</c:v>
                </c:pt>
                <c:pt idx="3068">
                  <c:v>5150.4000000000005</c:v>
                </c:pt>
                <c:pt idx="3069">
                  <c:v>5256</c:v>
                </c:pt>
                <c:pt idx="3070">
                  <c:v>5249.6</c:v>
                </c:pt>
                <c:pt idx="3071">
                  <c:v>5268.8</c:v>
                </c:pt>
                <c:pt idx="3072">
                  <c:v>5220.8</c:v>
                </c:pt>
                <c:pt idx="3073">
                  <c:v>5195.2</c:v>
                </c:pt>
                <c:pt idx="3074">
                  <c:v>5185.6000000000004</c:v>
                </c:pt>
                <c:pt idx="3075">
                  <c:v>5230.4000000000005</c:v>
                </c:pt>
                <c:pt idx="3076">
                  <c:v>5211.2</c:v>
                </c:pt>
                <c:pt idx="3077">
                  <c:v>5217.6000000000004</c:v>
                </c:pt>
                <c:pt idx="3078">
                  <c:v>5195.2</c:v>
                </c:pt>
                <c:pt idx="3079">
                  <c:v>5217.6000000000004</c:v>
                </c:pt>
                <c:pt idx="3080">
                  <c:v>5256</c:v>
                </c:pt>
                <c:pt idx="3081">
                  <c:v>5204.8</c:v>
                </c:pt>
                <c:pt idx="3082">
                  <c:v>5259.2</c:v>
                </c:pt>
                <c:pt idx="3083">
                  <c:v>5230.4000000000005</c:v>
                </c:pt>
                <c:pt idx="3084">
                  <c:v>5236.8</c:v>
                </c:pt>
                <c:pt idx="3085">
                  <c:v>5233.6000000000004</c:v>
                </c:pt>
                <c:pt idx="3086">
                  <c:v>5262.4</c:v>
                </c:pt>
                <c:pt idx="3087">
                  <c:v>5217.6000000000004</c:v>
                </c:pt>
                <c:pt idx="3088">
                  <c:v>5176</c:v>
                </c:pt>
                <c:pt idx="3089">
                  <c:v>5227.2</c:v>
                </c:pt>
                <c:pt idx="3090">
                  <c:v>5211.2</c:v>
                </c:pt>
                <c:pt idx="3091">
                  <c:v>5224</c:v>
                </c:pt>
                <c:pt idx="3092">
                  <c:v>5278.4</c:v>
                </c:pt>
                <c:pt idx="3093">
                  <c:v>5204.8</c:v>
                </c:pt>
                <c:pt idx="3094">
                  <c:v>5294.4</c:v>
                </c:pt>
                <c:pt idx="3095">
                  <c:v>5224</c:v>
                </c:pt>
                <c:pt idx="3096">
                  <c:v>5249.6</c:v>
                </c:pt>
                <c:pt idx="3097">
                  <c:v>5272</c:v>
                </c:pt>
                <c:pt idx="3098">
                  <c:v>5259.2</c:v>
                </c:pt>
                <c:pt idx="3099">
                  <c:v>5268.8</c:v>
                </c:pt>
                <c:pt idx="3100">
                  <c:v>5236.8</c:v>
                </c:pt>
                <c:pt idx="3101">
                  <c:v>5230.4000000000005</c:v>
                </c:pt>
                <c:pt idx="3102">
                  <c:v>5198.4000000000005</c:v>
                </c:pt>
                <c:pt idx="3103">
                  <c:v>5240</c:v>
                </c:pt>
                <c:pt idx="3104">
                  <c:v>5227.2</c:v>
                </c:pt>
                <c:pt idx="3105">
                  <c:v>5233.6000000000004</c:v>
                </c:pt>
                <c:pt idx="3106">
                  <c:v>5185.6000000000004</c:v>
                </c:pt>
                <c:pt idx="3107">
                  <c:v>5259.2</c:v>
                </c:pt>
                <c:pt idx="3108">
                  <c:v>5249.6</c:v>
                </c:pt>
                <c:pt idx="3109">
                  <c:v>5256</c:v>
                </c:pt>
                <c:pt idx="3110">
                  <c:v>5256</c:v>
                </c:pt>
                <c:pt idx="3111">
                  <c:v>5246.4</c:v>
                </c:pt>
                <c:pt idx="3112">
                  <c:v>5230.4000000000005</c:v>
                </c:pt>
                <c:pt idx="3113">
                  <c:v>5259.2</c:v>
                </c:pt>
                <c:pt idx="3114">
                  <c:v>5281.6</c:v>
                </c:pt>
                <c:pt idx="3115">
                  <c:v>5323.2</c:v>
                </c:pt>
                <c:pt idx="3116">
                  <c:v>5272</c:v>
                </c:pt>
                <c:pt idx="3117">
                  <c:v>5233.6000000000004</c:v>
                </c:pt>
                <c:pt idx="3118">
                  <c:v>5240</c:v>
                </c:pt>
                <c:pt idx="3119">
                  <c:v>5201.6000000000004</c:v>
                </c:pt>
                <c:pt idx="3120">
                  <c:v>5198.4000000000005</c:v>
                </c:pt>
                <c:pt idx="3121">
                  <c:v>5259.2</c:v>
                </c:pt>
                <c:pt idx="3122">
                  <c:v>5256</c:v>
                </c:pt>
                <c:pt idx="3123">
                  <c:v>5230.4000000000005</c:v>
                </c:pt>
                <c:pt idx="3124">
                  <c:v>5211.2</c:v>
                </c:pt>
                <c:pt idx="3125">
                  <c:v>5252.8</c:v>
                </c:pt>
                <c:pt idx="3126">
                  <c:v>5233.6000000000004</c:v>
                </c:pt>
                <c:pt idx="3127">
                  <c:v>5252.8</c:v>
                </c:pt>
                <c:pt idx="3128">
                  <c:v>5243.2</c:v>
                </c:pt>
                <c:pt idx="3129">
                  <c:v>5240</c:v>
                </c:pt>
                <c:pt idx="3130">
                  <c:v>5214.4000000000005</c:v>
                </c:pt>
                <c:pt idx="3131">
                  <c:v>5281.6</c:v>
                </c:pt>
                <c:pt idx="3132">
                  <c:v>5249.6</c:v>
                </c:pt>
                <c:pt idx="3133">
                  <c:v>5259.2</c:v>
                </c:pt>
                <c:pt idx="3134">
                  <c:v>5236.8</c:v>
                </c:pt>
                <c:pt idx="3135">
                  <c:v>5284.8</c:v>
                </c:pt>
                <c:pt idx="3136">
                  <c:v>5201.6000000000004</c:v>
                </c:pt>
                <c:pt idx="3137">
                  <c:v>5201.6000000000004</c:v>
                </c:pt>
                <c:pt idx="3138">
                  <c:v>5262.4</c:v>
                </c:pt>
                <c:pt idx="3139">
                  <c:v>5272</c:v>
                </c:pt>
                <c:pt idx="3140">
                  <c:v>5246.4</c:v>
                </c:pt>
                <c:pt idx="3141">
                  <c:v>5288</c:v>
                </c:pt>
                <c:pt idx="3142">
                  <c:v>5188.8</c:v>
                </c:pt>
                <c:pt idx="3143">
                  <c:v>5192</c:v>
                </c:pt>
                <c:pt idx="3144">
                  <c:v>5233.6000000000004</c:v>
                </c:pt>
                <c:pt idx="3145">
                  <c:v>5227.2</c:v>
                </c:pt>
                <c:pt idx="3146">
                  <c:v>5224</c:v>
                </c:pt>
                <c:pt idx="3147">
                  <c:v>5243.2</c:v>
                </c:pt>
                <c:pt idx="3148">
                  <c:v>5224</c:v>
                </c:pt>
                <c:pt idx="3149">
                  <c:v>5182.4000000000005</c:v>
                </c:pt>
                <c:pt idx="3150">
                  <c:v>5243.2</c:v>
                </c:pt>
                <c:pt idx="3151">
                  <c:v>5214.4000000000005</c:v>
                </c:pt>
                <c:pt idx="3152">
                  <c:v>5201.6000000000004</c:v>
                </c:pt>
                <c:pt idx="3153">
                  <c:v>5172.8</c:v>
                </c:pt>
                <c:pt idx="3154">
                  <c:v>5192</c:v>
                </c:pt>
                <c:pt idx="3155">
                  <c:v>5272</c:v>
                </c:pt>
                <c:pt idx="3156">
                  <c:v>5224</c:v>
                </c:pt>
                <c:pt idx="3157">
                  <c:v>5195.2</c:v>
                </c:pt>
                <c:pt idx="3158">
                  <c:v>5166.4000000000005</c:v>
                </c:pt>
                <c:pt idx="3159">
                  <c:v>5227.2</c:v>
                </c:pt>
                <c:pt idx="3160">
                  <c:v>5227.2</c:v>
                </c:pt>
                <c:pt idx="3161">
                  <c:v>5198.4000000000005</c:v>
                </c:pt>
                <c:pt idx="3162">
                  <c:v>5179.2</c:v>
                </c:pt>
                <c:pt idx="3163">
                  <c:v>5201.6000000000004</c:v>
                </c:pt>
                <c:pt idx="3164">
                  <c:v>5172.8</c:v>
                </c:pt>
                <c:pt idx="3165">
                  <c:v>5192</c:v>
                </c:pt>
                <c:pt idx="3166">
                  <c:v>5172.8</c:v>
                </c:pt>
                <c:pt idx="3167">
                  <c:v>5188.8</c:v>
                </c:pt>
                <c:pt idx="3168">
                  <c:v>5208</c:v>
                </c:pt>
                <c:pt idx="3169">
                  <c:v>5227.2</c:v>
                </c:pt>
                <c:pt idx="3170">
                  <c:v>5240</c:v>
                </c:pt>
                <c:pt idx="3171">
                  <c:v>5172.8</c:v>
                </c:pt>
                <c:pt idx="3172">
                  <c:v>5230.4000000000005</c:v>
                </c:pt>
                <c:pt idx="3173">
                  <c:v>5211.2</c:v>
                </c:pt>
                <c:pt idx="3174">
                  <c:v>5217.6000000000004</c:v>
                </c:pt>
                <c:pt idx="3175">
                  <c:v>5204.8</c:v>
                </c:pt>
                <c:pt idx="3176">
                  <c:v>5192</c:v>
                </c:pt>
                <c:pt idx="3177">
                  <c:v>5233.6000000000004</c:v>
                </c:pt>
                <c:pt idx="3178">
                  <c:v>5198.4000000000005</c:v>
                </c:pt>
                <c:pt idx="3179">
                  <c:v>5208</c:v>
                </c:pt>
                <c:pt idx="3180">
                  <c:v>5220.8</c:v>
                </c:pt>
                <c:pt idx="3181">
                  <c:v>5156.8</c:v>
                </c:pt>
                <c:pt idx="3182">
                  <c:v>5192</c:v>
                </c:pt>
                <c:pt idx="3183">
                  <c:v>5182.4000000000005</c:v>
                </c:pt>
                <c:pt idx="3184">
                  <c:v>5192</c:v>
                </c:pt>
                <c:pt idx="3185">
                  <c:v>5240</c:v>
                </c:pt>
                <c:pt idx="3186">
                  <c:v>5233.6000000000004</c:v>
                </c:pt>
                <c:pt idx="3187">
                  <c:v>5217.6000000000004</c:v>
                </c:pt>
                <c:pt idx="3188">
                  <c:v>5169.6000000000004</c:v>
                </c:pt>
                <c:pt idx="3189">
                  <c:v>5230.4000000000005</c:v>
                </c:pt>
                <c:pt idx="3190">
                  <c:v>5220.8</c:v>
                </c:pt>
                <c:pt idx="3191">
                  <c:v>5230.4000000000005</c:v>
                </c:pt>
                <c:pt idx="3192">
                  <c:v>5192</c:v>
                </c:pt>
                <c:pt idx="3193">
                  <c:v>5259.2</c:v>
                </c:pt>
                <c:pt idx="3194">
                  <c:v>5201.6000000000004</c:v>
                </c:pt>
                <c:pt idx="3195">
                  <c:v>5217.6000000000004</c:v>
                </c:pt>
                <c:pt idx="3196">
                  <c:v>5182.4000000000005</c:v>
                </c:pt>
                <c:pt idx="3197">
                  <c:v>5169.6000000000004</c:v>
                </c:pt>
                <c:pt idx="3198">
                  <c:v>5214.4000000000005</c:v>
                </c:pt>
                <c:pt idx="3199">
                  <c:v>5240</c:v>
                </c:pt>
                <c:pt idx="3200">
                  <c:v>5236.8</c:v>
                </c:pt>
                <c:pt idx="3201">
                  <c:v>5217.6000000000004</c:v>
                </c:pt>
                <c:pt idx="3202">
                  <c:v>5172.8</c:v>
                </c:pt>
                <c:pt idx="3203">
                  <c:v>5179.2</c:v>
                </c:pt>
                <c:pt idx="3204">
                  <c:v>5246.4</c:v>
                </c:pt>
                <c:pt idx="3205">
                  <c:v>5227.2</c:v>
                </c:pt>
                <c:pt idx="3206">
                  <c:v>5214.4000000000005</c:v>
                </c:pt>
                <c:pt idx="3207">
                  <c:v>5166.4000000000005</c:v>
                </c:pt>
                <c:pt idx="3208">
                  <c:v>5236.8</c:v>
                </c:pt>
                <c:pt idx="3209">
                  <c:v>5188.8</c:v>
                </c:pt>
                <c:pt idx="3210">
                  <c:v>5230.4000000000005</c:v>
                </c:pt>
                <c:pt idx="3211">
                  <c:v>5214.4000000000005</c:v>
                </c:pt>
                <c:pt idx="3212">
                  <c:v>5163.2</c:v>
                </c:pt>
                <c:pt idx="3213">
                  <c:v>5214.4000000000005</c:v>
                </c:pt>
                <c:pt idx="3214">
                  <c:v>5156.8</c:v>
                </c:pt>
                <c:pt idx="3215">
                  <c:v>5224</c:v>
                </c:pt>
                <c:pt idx="3216">
                  <c:v>5182.4000000000005</c:v>
                </c:pt>
                <c:pt idx="3217">
                  <c:v>5182.4000000000005</c:v>
                </c:pt>
                <c:pt idx="3218">
                  <c:v>5208</c:v>
                </c:pt>
                <c:pt idx="3219">
                  <c:v>5201.6000000000004</c:v>
                </c:pt>
                <c:pt idx="3220">
                  <c:v>5166.4000000000005</c:v>
                </c:pt>
                <c:pt idx="3221">
                  <c:v>5230.4000000000005</c:v>
                </c:pt>
                <c:pt idx="3222">
                  <c:v>5176</c:v>
                </c:pt>
                <c:pt idx="3223">
                  <c:v>5227.2</c:v>
                </c:pt>
                <c:pt idx="3224">
                  <c:v>5192</c:v>
                </c:pt>
                <c:pt idx="3225">
                  <c:v>5195.2</c:v>
                </c:pt>
                <c:pt idx="3226">
                  <c:v>5163.2</c:v>
                </c:pt>
                <c:pt idx="3227">
                  <c:v>5233.6000000000004</c:v>
                </c:pt>
                <c:pt idx="3228">
                  <c:v>5188.8</c:v>
                </c:pt>
                <c:pt idx="3229">
                  <c:v>5208</c:v>
                </c:pt>
                <c:pt idx="3230">
                  <c:v>5198.4000000000005</c:v>
                </c:pt>
                <c:pt idx="3231">
                  <c:v>5179.2</c:v>
                </c:pt>
                <c:pt idx="3232">
                  <c:v>5160</c:v>
                </c:pt>
                <c:pt idx="3233">
                  <c:v>5198.4000000000005</c:v>
                </c:pt>
                <c:pt idx="3234">
                  <c:v>5224</c:v>
                </c:pt>
                <c:pt idx="3235">
                  <c:v>5233.6000000000004</c:v>
                </c:pt>
                <c:pt idx="3236">
                  <c:v>5243.2</c:v>
                </c:pt>
                <c:pt idx="3237">
                  <c:v>5182.4000000000005</c:v>
                </c:pt>
                <c:pt idx="3238">
                  <c:v>5147.2</c:v>
                </c:pt>
                <c:pt idx="3239">
                  <c:v>5217.6000000000004</c:v>
                </c:pt>
                <c:pt idx="3240">
                  <c:v>5166.4000000000005</c:v>
                </c:pt>
                <c:pt idx="3241">
                  <c:v>5214.4000000000005</c:v>
                </c:pt>
                <c:pt idx="3242">
                  <c:v>5211.2</c:v>
                </c:pt>
                <c:pt idx="3243">
                  <c:v>5182.4000000000005</c:v>
                </c:pt>
                <c:pt idx="3244">
                  <c:v>5198.4000000000005</c:v>
                </c:pt>
                <c:pt idx="3245">
                  <c:v>5204.8</c:v>
                </c:pt>
                <c:pt idx="3246">
                  <c:v>5188.8</c:v>
                </c:pt>
                <c:pt idx="3247">
                  <c:v>5179.2</c:v>
                </c:pt>
                <c:pt idx="3248">
                  <c:v>5227.2</c:v>
                </c:pt>
                <c:pt idx="3249">
                  <c:v>5265.6</c:v>
                </c:pt>
                <c:pt idx="3250">
                  <c:v>5169.6000000000004</c:v>
                </c:pt>
                <c:pt idx="3251">
                  <c:v>5188.8</c:v>
                </c:pt>
                <c:pt idx="3252">
                  <c:v>5185.6000000000004</c:v>
                </c:pt>
                <c:pt idx="3253">
                  <c:v>5172.8</c:v>
                </c:pt>
                <c:pt idx="3254">
                  <c:v>5166.4000000000005</c:v>
                </c:pt>
                <c:pt idx="3255">
                  <c:v>5169.6000000000004</c:v>
                </c:pt>
                <c:pt idx="3256">
                  <c:v>5211.2</c:v>
                </c:pt>
                <c:pt idx="3257">
                  <c:v>5182.4000000000005</c:v>
                </c:pt>
                <c:pt idx="3258">
                  <c:v>5224</c:v>
                </c:pt>
                <c:pt idx="3259">
                  <c:v>5217.6000000000004</c:v>
                </c:pt>
                <c:pt idx="3260">
                  <c:v>5224</c:v>
                </c:pt>
                <c:pt idx="3261">
                  <c:v>5211.2</c:v>
                </c:pt>
                <c:pt idx="3262">
                  <c:v>5195.2</c:v>
                </c:pt>
                <c:pt idx="3263">
                  <c:v>5163.2</c:v>
                </c:pt>
                <c:pt idx="3264">
                  <c:v>5160</c:v>
                </c:pt>
                <c:pt idx="3265">
                  <c:v>5182.4000000000005</c:v>
                </c:pt>
                <c:pt idx="3266">
                  <c:v>5182.4000000000005</c:v>
                </c:pt>
                <c:pt idx="3267">
                  <c:v>5230.4000000000005</c:v>
                </c:pt>
                <c:pt idx="3268">
                  <c:v>5256</c:v>
                </c:pt>
                <c:pt idx="3269">
                  <c:v>5179.2</c:v>
                </c:pt>
                <c:pt idx="3270">
                  <c:v>5214.4000000000005</c:v>
                </c:pt>
                <c:pt idx="3271">
                  <c:v>5166.4000000000005</c:v>
                </c:pt>
                <c:pt idx="3272">
                  <c:v>5224</c:v>
                </c:pt>
                <c:pt idx="3273">
                  <c:v>5192</c:v>
                </c:pt>
                <c:pt idx="3274">
                  <c:v>5176</c:v>
                </c:pt>
                <c:pt idx="3275">
                  <c:v>5160</c:v>
                </c:pt>
                <c:pt idx="3276">
                  <c:v>5230.4000000000005</c:v>
                </c:pt>
                <c:pt idx="3277">
                  <c:v>5192</c:v>
                </c:pt>
                <c:pt idx="3278">
                  <c:v>5188.8</c:v>
                </c:pt>
                <c:pt idx="3279">
                  <c:v>5220.8</c:v>
                </c:pt>
                <c:pt idx="3280">
                  <c:v>5230.4000000000005</c:v>
                </c:pt>
                <c:pt idx="3281">
                  <c:v>5195.2</c:v>
                </c:pt>
                <c:pt idx="3282">
                  <c:v>5182.4000000000005</c:v>
                </c:pt>
                <c:pt idx="3283">
                  <c:v>5169.6000000000004</c:v>
                </c:pt>
                <c:pt idx="3284">
                  <c:v>5176</c:v>
                </c:pt>
                <c:pt idx="3285">
                  <c:v>5211.2</c:v>
                </c:pt>
                <c:pt idx="3286">
                  <c:v>5236.8</c:v>
                </c:pt>
                <c:pt idx="3287">
                  <c:v>5188.8</c:v>
                </c:pt>
                <c:pt idx="3288">
                  <c:v>5176</c:v>
                </c:pt>
                <c:pt idx="3289">
                  <c:v>5214.4000000000005</c:v>
                </c:pt>
                <c:pt idx="3290">
                  <c:v>5227.2</c:v>
                </c:pt>
                <c:pt idx="3291">
                  <c:v>5224</c:v>
                </c:pt>
                <c:pt idx="3292">
                  <c:v>5198.4000000000005</c:v>
                </c:pt>
                <c:pt idx="3293">
                  <c:v>5217.6000000000004</c:v>
                </c:pt>
                <c:pt idx="3294">
                  <c:v>5185.6000000000004</c:v>
                </c:pt>
                <c:pt idx="3295">
                  <c:v>5246.4</c:v>
                </c:pt>
                <c:pt idx="3296">
                  <c:v>5188.8</c:v>
                </c:pt>
                <c:pt idx="3297">
                  <c:v>5252.8</c:v>
                </c:pt>
                <c:pt idx="3298">
                  <c:v>5201.6000000000004</c:v>
                </c:pt>
                <c:pt idx="3299">
                  <c:v>5236.8</c:v>
                </c:pt>
                <c:pt idx="3300">
                  <c:v>5160</c:v>
                </c:pt>
                <c:pt idx="3301">
                  <c:v>5179.2</c:v>
                </c:pt>
                <c:pt idx="3302">
                  <c:v>5249.6</c:v>
                </c:pt>
                <c:pt idx="3303">
                  <c:v>5176</c:v>
                </c:pt>
                <c:pt idx="3304">
                  <c:v>5211.2</c:v>
                </c:pt>
                <c:pt idx="3305">
                  <c:v>5201.6000000000004</c:v>
                </c:pt>
                <c:pt idx="3306">
                  <c:v>5176</c:v>
                </c:pt>
                <c:pt idx="3307">
                  <c:v>5227.2</c:v>
                </c:pt>
                <c:pt idx="3308">
                  <c:v>5166.4000000000005</c:v>
                </c:pt>
                <c:pt idx="3309">
                  <c:v>5214.4000000000005</c:v>
                </c:pt>
                <c:pt idx="3310">
                  <c:v>5188.8</c:v>
                </c:pt>
                <c:pt idx="3311">
                  <c:v>5198.4000000000005</c:v>
                </c:pt>
                <c:pt idx="3312">
                  <c:v>5246.4</c:v>
                </c:pt>
                <c:pt idx="3313">
                  <c:v>5182.4000000000005</c:v>
                </c:pt>
                <c:pt idx="3314">
                  <c:v>5240</c:v>
                </c:pt>
                <c:pt idx="3315">
                  <c:v>5166.4000000000005</c:v>
                </c:pt>
                <c:pt idx="3316">
                  <c:v>5236.8</c:v>
                </c:pt>
                <c:pt idx="3317">
                  <c:v>5192</c:v>
                </c:pt>
                <c:pt idx="3318">
                  <c:v>5179.2</c:v>
                </c:pt>
                <c:pt idx="3319">
                  <c:v>5211.2</c:v>
                </c:pt>
                <c:pt idx="3320">
                  <c:v>5166.4000000000005</c:v>
                </c:pt>
                <c:pt idx="3321">
                  <c:v>5243.2</c:v>
                </c:pt>
                <c:pt idx="3322">
                  <c:v>5198.4000000000005</c:v>
                </c:pt>
                <c:pt idx="3323">
                  <c:v>5169.6000000000004</c:v>
                </c:pt>
                <c:pt idx="3324">
                  <c:v>5169.6000000000004</c:v>
                </c:pt>
                <c:pt idx="3325">
                  <c:v>5233.6000000000004</c:v>
                </c:pt>
                <c:pt idx="3326">
                  <c:v>5230.4000000000005</c:v>
                </c:pt>
                <c:pt idx="3327">
                  <c:v>5195.2</c:v>
                </c:pt>
                <c:pt idx="3328">
                  <c:v>5204.8</c:v>
                </c:pt>
                <c:pt idx="3329">
                  <c:v>5211.2</c:v>
                </c:pt>
                <c:pt idx="3330">
                  <c:v>5211.2</c:v>
                </c:pt>
                <c:pt idx="3331">
                  <c:v>5182.4000000000005</c:v>
                </c:pt>
                <c:pt idx="3332">
                  <c:v>5195.2</c:v>
                </c:pt>
                <c:pt idx="3333">
                  <c:v>5166.4000000000005</c:v>
                </c:pt>
                <c:pt idx="3334">
                  <c:v>5166.4000000000005</c:v>
                </c:pt>
                <c:pt idx="3335">
                  <c:v>5198.4000000000005</c:v>
                </c:pt>
                <c:pt idx="3336">
                  <c:v>5211.2</c:v>
                </c:pt>
                <c:pt idx="3337">
                  <c:v>5204.8</c:v>
                </c:pt>
                <c:pt idx="3338">
                  <c:v>5179.2</c:v>
                </c:pt>
                <c:pt idx="3339">
                  <c:v>5198.4000000000005</c:v>
                </c:pt>
                <c:pt idx="3340">
                  <c:v>5214.4000000000005</c:v>
                </c:pt>
                <c:pt idx="3341">
                  <c:v>5211.2</c:v>
                </c:pt>
                <c:pt idx="3342">
                  <c:v>5224</c:v>
                </c:pt>
                <c:pt idx="3343">
                  <c:v>5240</c:v>
                </c:pt>
                <c:pt idx="3344">
                  <c:v>5192</c:v>
                </c:pt>
                <c:pt idx="3345">
                  <c:v>5176</c:v>
                </c:pt>
                <c:pt idx="3346">
                  <c:v>5185.6000000000004</c:v>
                </c:pt>
                <c:pt idx="3347">
                  <c:v>5217.6000000000004</c:v>
                </c:pt>
                <c:pt idx="3348">
                  <c:v>5217.6000000000004</c:v>
                </c:pt>
                <c:pt idx="3349">
                  <c:v>5201.6000000000004</c:v>
                </c:pt>
                <c:pt idx="3350">
                  <c:v>5224</c:v>
                </c:pt>
                <c:pt idx="3351">
                  <c:v>5201.6000000000004</c:v>
                </c:pt>
                <c:pt idx="3352">
                  <c:v>5272</c:v>
                </c:pt>
                <c:pt idx="3353">
                  <c:v>5214.4000000000005</c:v>
                </c:pt>
                <c:pt idx="3354">
                  <c:v>5240</c:v>
                </c:pt>
                <c:pt idx="3355">
                  <c:v>5198.4000000000005</c:v>
                </c:pt>
                <c:pt idx="3356">
                  <c:v>5198.4000000000005</c:v>
                </c:pt>
                <c:pt idx="3357">
                  <c:v>5214.4000000000005</c:v>
                </c:pt>
                <c:pt idx="3358">
                  <c:v>5185.6000000000004</c:v>
                </c:pt>
                <c:pt idx="3359">
                  <c:v>5198.4000000000005</c:v>
                </c:pt>
                <c:pt idx="3360">
                  <c:v>5220.8</c:v>
                </c:pt>
                <c:pt idx="3361">
                  <c:v>5233.6000000000004</c:v>
                </c:pt>
                <c:pt idx="3362">
                  <c:v>5217.6000000000004</c:v>
                </c:pt>
                <c:pt idx="3363">
                  <c:v>5236.8</c:v>
                </c:pt>
                <c:pt idx="3364">
                  <c:v>5198.4000000000005</c:v>
                </c:pt>
                <c:pt idx="3365">
                  <c:v>5233.6000000000004</c:v>
                </c:pt>
                <c:pt idx="3366">
                  <c:v>5198.4000000000005</c:v>
                </c:pt>
                <c:pt idx="3367">
                  <c:v>5195.2</c:v>
                </c:pt>
                <c:pt idx="3368">
                  <c:v>5204.8</c:v>
                </c:pt>
                <c:pt idx="3369">
                  <c:v>5198.4000000000005</c:v>
                </c:pt>
                <c:pt idx="3370">
                  <c:v>5150.4000000000005</c:v>
                </c:pt>
                <c:pt idx="3371">
                  <c:v>5185.6000000000004</c:v>
                </c:pt>
                <c:pt idx="3372">
                  <c:v>5188.8</c:v>
                </c:pt>
                <c:pt idx="3373">
                  <c:v>5224</c:v>
                </c:pt>
                <c:pt idx="3374">
                  <c:v>5243.2</c:v>
                </c:pt>
                <c:pt idx="3375">
                  <c:v>5214.4000000000005</c:v>
                </c:pt>
                <c:pt idx="3376">
                  <c:v>5208</c:v>
                </c:pt>
                <c:pt idx="3377">
                  <c:v>5259.2</c:v>
                </c:pt>
                <c:pt idx="3378">
                  <c:v>5252.8</c:v>
                </c:pt>
                <c:pt idx="3379">
                  <c:v>5169.6000000000004</c:v>
                </c:pt>
                <c:pt idx="3380">
                  <c:v>5163.2</c:v>
                </c:pt>
                <c:pt idx="3381">
                  <c:v>5176</c:v>
                </c:pt>
                <c:pt idx="3382">
                  <c:v>5198.4000000000005</c:v>
                </c:pt>
                <c:pt idx="3383">
                  <c:v>5188.8</c:v>
                </c:pt>
                <c:pt idx="3384">
                  <c:v>5236.8</c:v>
                </c:pt>
                <c:pt idx="3385">
                  <c:v>5217.6000000000004</c:v>
                </c:pt>
                <c:pt idx="3386">
                  <c:v>5220.8</c:v>
                </c:pt>
                <c:pt idx="3387">
                  <c:v>5188.8</c:v>
                </c:pt>
                <c:pt idx="3388">
                  <c:v>5188.8</c:v>
                </c:pt>
                <c:pt idx="3389">
                  <c:v>5233.6000000000004</c:v>
                </c:pt>
                <c:pt idx="3390">
                  <c:v>5233.6000000000004</c:v>
                </c:pt>
                <c:pt idx="3391">
                  <c:v>5224</c:v>
                </c:pt>
                <c:pt idx="3392">
                  <c:v>5214.4000000000005</c:v>
                </c:pt>
                <c:pt idx="3393">
                  <c:v>5204.8</c:v>
                </c:pt>
                <c:pt idx="3394">
                  <c:v>5230.4000000000005</c:v>
                </c:pt>
                <c:pt idx="3395">
                  <c:v>5176</c:v>
                </c:pt>
                <c:pt idx="3396">
                  <c:v>5240</c:v>
                </c:pt>
                <c:pt idx="3397">
                  <c:v>5198.4000000000005</c:v>
                </c:pt>
                <c:pt idx="3398">
                  <c:v>5185.6000000000004</c:v>
                </c:pt>
                <c:pt idx="3399">
                  <c:v>5182.4000000000005</c:v>
                </c:pt>
                <c:pt idx="3400">
                  <c:v>5182.4000000000005</c:v>
                </c:pt>
                <c:pt idx="3401">
                  <c:v>5227.2</c:v>
                </c:pt>
                <c:pt idx="3402">
                  <c:v>5208</c:v>
                </c:pt>
                <c:pt idx="3403">
                  <c:v>5185.6000000000004</c:v>
                </c:pt>
                <c:pt idx="3404">
                  <c:v>5217.6000000000004</c:v>
                </c:pt>
                <c:pt idx="3405">
                  <c:v>5201.6000000000004</c:v>
                </c:pt>
                <c:pt idx="3406">
                  <c:v>5240</c:v>
                </c:pt>
                <c:pt idx="3407">
                  <c:v>5230.4000000000005</c:v>
                </c:pt>
                <c:pt idx="3408">
                  <c:v>5211.2</c:v>
                </c:pt>
                <c:pt idx="3409">
                  <c:v>5128</c:v>
                </c:pt>
                <c:pt idx="3410">
                  <c:v>5249.6</c:v>
                </c:pt>
                <c:pt idx="3411">
                  <c:v>5208</c:v>
                </c:pt>
                <c:pt idx="3412">
                  <c:v>5240</c:v>
                </c:pt>
                <c:pt idx="3413">
                  <c:v>5224</c:v>
                </c:pt>
                <c:pt idx="3414">
                  <c:v>5179.2</c:v>
                </c:pt>
                <c:pt idx="3415">
                  <c:v>5214.4000000000005</c:v>
                </c:pt>
                <c:pt idx="3416">
                  <c:v>5198.4000000000005</c:v>
                </c:pt>
                <c:pt idx="3417">
                  <c:v>5195.2</c:v>
                </c:pt>
                <c:pt idx="3418">
                  <c:v>5220.8</c:v>
                </c:pt>
                <c:pt idx="3419">
                  <c:v>5204.8</c:v>
                </c:pt>
                <c:pt idx="3420">
                  <c:v>5259.2</c:v>
                </c:pt>
                <c:pt idx="3421">
                  <c:v>5246.4</c:v>
                </c:pt>
                <c:pt idx="3422">
                  <c:v>5214.4000000000005</c:v>
                </c:pt>
                <c:pt idx="3423">
                  <c:v>5224</c:v>
                </c:pt>
                <c:pt idx="3424">
                  <c:v>5233.6000000000004</c:v>
                </c:pt>
                <c:pt idx="3425">
                  <c:v>5172.8</c:v>
                </c:pt>
                <c:pt idx="3426">
                  <c:v>5201.6000000000004</c:v>
                </c:pt>
                <c:pt idx="3427">
                  <c:v>5220.8</c:v>
                </c:pt>
                <c:pt idx="3428">
                  <c:v>5166.4000000000005</c:v>
                </c:pt>
                <c:pt idx="3429">
                  <c:v>5220.8</c:v>
                </c:pt>
                <c:pt idx="3430">
                  <c:v>5249.6</c:v>
                </c:pt>
                <c:pt idx="3431">
                  <c:v>5195.2</c:v>
                </c:pt>
                <c:pt idx="3432">
                  <c:v>5211.2</c:v>
                </c:pt>
                <c:pt idx="3433">
                  <c:v>5211.2</c:v>
                </c:pt>
                <c:pt idx="3434">
                  <c:v>5185.6000000000004</c:v>
                </c:pt>
                <c:pt idx="3435">
                  <c:v>5182.4000000000005</c:v>
                </c:pt>
                <c:pt idx="3436">
                  <c:v>5284.8</c:v>
                </c:pt>
                <c:pt idx="3437">
                  <c:v>5182.4000000000005</c:v>
                </c:pt>
                <c:pt idx="3438">
                  <c:v>5220.8</c:v>
                </c:pt>
                <c:pt idx="3439">
                  <c:v>5182.4000000000005</c:v>
                </c:pt>
                <c:pt idx="3440">
                  <c:v>5246.4</c:v>
                </c:pt>
                <c:pt idx="3441">
                  <c:v>5214.4000000000005</c:v>
                </c:pt>
                <c:pt idx="3442">
                  <c:v>5259.2</c:v>
                </c:pt>
                <c:pt idx="3443">
                  <c:v>5233.6000000000004</c:v>
                </c:pt>
                <c:pt idx="3444">
                  <c:v>5256</c:v>
                </c:pt>
                <c:pt idx="3445">
                  <c:v>5230.4000000000005</c:v>
                </c:pt>
                <c:pt idx="3446">
                  <c:v>5185.6000000000004</c:v>
                </c:pt>
                <c:pt idx="3447">
                  <c:v>5230.4000000000005</c:v>
                </c:pt>
                <c:pt idx="3448">
                  <c:v>5185.6000000000004</c:v>
                </c:pt>
                <c:pt idx="3449">
                  <c:v>5201.6000000000004</c:v>
                </c:pt>
                <c:pt idx="3450">
                  <c:v>5201.6000000000004</c:v>
                </c:pt>
                <c:pt idx="3451">
                  <c:v>5208</c:v>
                </c:pt>
                <c:pt idx="3452">
                  <c:v>5246.4</c:v>
                </c:pt>
                <c:pt idx="3453">
                  <c:v>5198.4000000000005</c:v>
                </c:pt>
                <c:pt idx="3454">
                  <c:v>5224</c:v>
                </c:pt>
                <c:pt idx="3455">
                  <c:v>5211.2</c:v>
                </c:pt>
                <c:pt idx="3456">
                  <c:v>5195.2</c:v>
                </c:pt>
                <c:pt idx="3457">
                  <c:v>5172.8</c:v>
                </c:pt>
                <c:pt idx="3458">
                  <c:v>5195.2</c:v>
                </c:pt>
                <c:pt idx="3459">
                  <c:v>5220.8</c:v>
                </c:pt>
                <c:pt idx="3460">
                  <c:v>5211.2</c:v>
                </c:pt>
                <c:pt idx="3461">
                  <c:v>5230.4000000000005</c:v>
                </c:pt>
                <c:pt idx="3462">
                  <c:v>5188.8</c:v>
                </c:pt>
                <c:pt idx="3463">
                  <c:v>5176</c:v>
                </c:pt>
                <c:pt idx="3464">
                  <c:v>5217.6000000000004</c:v>
                </c:pt>
                <c:pt idx="3465">
                  <c:v>5217.6000000000004</c:v>
                </c:pt>
                <c:pt idx="3466">
                  <c:v>5166.4000000000005</c:v>
                </c:pt>
                <c:pt idx="3467">
                  <c:v>5233.6000000000004</c:v>
                </c:pt>
                <c:pt idx="3468">
                  <c:v>5188.8</c:v>
                </c:pt>
                <c:pt idx="3469">
                  <c:v>5211.2</c:v>
                </c:pt>
                <c:pt idx="3470">
                  <c:v>5185.6000000000004</c:v>
                </c:pt>
                <c:pt idx="3471">
                  <c:v>5230.4000000000005</c:v>
                </c:pt>
                <c:pt idx="3472">
                  <c:v>5211.2</c:v>
                </c:pt>
                <c:pt idx="3473">
                  <c:v>5188.8</c:v>
                </c:pt>
                <c:pt idx="3474">
                  <c:v>5211.2</c:v>
                </c:pt>
                <c:pt idx="3475">
                  <c:v>5172.8</c:v>
                </c:pt>
                <c:pt idx="3476">
                  <c:v>5236.8</c:v>
                </c:pt>
                <c:pt idx="3477">
                  <c:v>5240</c:v>
                </c:pt>
                <c:pt idx="3478">
                  <c:v>5259.2</c:v>
                </c:pt>
                <c:pt idx="3479">
                  <c:v>5246.4</c:v>
                </c:pt>
                <c:pt idx="3480">
                  <c:v>5201.6000000000004</c:v>
                </c:pt>
                <c:pt idx="3481">
                  <c:v>5201.6000000000004</c:v>
                </c:pt>
                <c:pt idx="3482">
                  <c:v>5236.8</c:v>
                </c:pt>
                <c:pt idx="3483">
                  <c:v>5252.8</c:v>
                </c:pt>
                <c:pt idx="3484">
                  <c:v>5195.2</c:v>
                </c:pt>
                <c:pt idx="3485">
                  <c:v>5204.8</c:v>
                </c:pt>
                <c:pt idx="3486">
                  <c:v>5240</c:v>
                </c:pt>
                <c:pt idx="3487">
                  <c:v>5201.6000000000004</c:v>
                </c:pt>
                <c:pt idx="3488">
                  <c:v>5204.8</c:v>
                </c:pt>
                <c:pt idx="3489">
                  <c:v>5198.4000000000005</c:v>
                </c:pt>
                <c:pt idx="3490">
                  <c:v>5198.4000000000005</c:v>
                </c:pt>
                <c:pt idx="3491">
                  <c:v>5201.6000000000004</c:v>
                </c:pt>
                <c:pt idx="3492">
                  <c:v>5195.2</c:v>
                </c:pt>
                <c:pt idx="3493">
                  <c:v>5163.2</c:v>
                </c:pt>
                <c:pt idx="3494">
                  <c:v>5169.6000000000004</c:v>
                </c:pt>
                <c:pt idx="3495">
                  <c:v>5172.8</c:v>
                </c:pt>
                <c:pt idx="3496">
                  <c:v>5214.4000000000005</c:v>
                </c:pt>
                <c:pt idx="3497">
                  <c:v>5227.2</c:v>
                </c:pt>
                <c:pt idx="3498">
                  <c:v>5220.8</c:v>
                </c:pt>
                <c:pt idx="3499">
                  <c:v>5214.4000000000005</c:v>
                </c:pt>
                <c:pt idx="3500">
                  <c:v>5204.8</c:v>
                </c:pt>
                <c:pt idx="3501">
                  <c:v>5227.2</c:v>
                </c:pt>
                <c:pt idx="3502">
                  <c:v>5249.6</c:v>
                </c:pt>
                <c:pt idx="3503">
                  <c:v>5195.2</c:v>
                </c:pt>
                <c:pt idx="3504">
                  <c:v>5227.2</c:v>
                </c:pt>
                <c:pt idx="3505">
                  <c:v>5179.2</c:v>
                </c:pt>
                <c:pt idx="3506">
                  <c:v>5208</c:v>
                </c:pt>
                <c:pt idx="3507">
                  <c:v>5198.4000000000005</c:v>
                </c:pt>
                <c:pt idx="3508">
                  <c:v>5211.2</c:v>
                </c:pt>
                <c:pt idx="3509">
                  <c:v>5243.2</c:v>
                </c:pt>
                <c:pt idx="3510">
                  <c:v>5204.8</c:v>
                </c:pt>
                <c:pt idx="3511">
                  <c:v>5195.2</c:v>
                </c:pt>
                <c:pt idx="3512">
                  <c:v>5217.6000000000004</c:v>
                </c:pt>
                <c:pt idx="3513">
                  <c:v>5240</c:v>
                </c:pt>
                <c:pt idx="3514">
                  <c:v>5307.2</c:v>
                </c:pt>
                <c:pt idx="3515">
                  <c:v>5227.2</c:v>
                </c:pt>
                <c:pt idx="3516">
                  <c:v>5208</c:v>
                </c:pt>
                <c:pt idx="3517">
                  <c:v>5252.8</c:v>
                </c:pt>
                <c:pt idx="3518">
                  <c:v>5243.2</c:v>
                </c:pt>
                <c:pt idx="3519">
                  <c:v>5201.6000000000004</c:v>
                </c:pt>
                <c:pt idx="3520">
                  <c:v>5217.6000000000004</c:v>
                </c:pt>
                <c:pt idx="3521">
                  <c:v>5230.4000000000005</c:v>
                </c:pt>
                <c:pt idx="3522">
                  <c:v>5220.8</c:v>
                </c:pt>
                <c:pt idx="3523">
                  <c:v>5256</c:v>
                </c:pt>
                <c:pt idx="3524">
                  <c:v>5252.8</c:v>
                </c:pt>
                <c:pt idx="3525">
                  <c:v>5192</c:v>
                </c:pt>
                <c:pt idx="3526">
                  <c:v>5243.2</c:v>
                </c:pt>
                <c:pt idx="3527">
                  <c:v>5192</c:v>
                </c:pt>
                <c:pt idx="3528">
                  <c:v>5195.2</c:v>
                </c:pt>
                <c:pt idx="3529">
                  <c:v>5204.8</c:v>
                </c:pt>
                <c:pt idx="3530">
                  <c:v>5243.2</c:v>
                </c:pt>
                <c:pt idx="3531">
                  <c:v>5176</c:v>
                </c:pt>
                <c:pt idx="3532">
                  <c:v>5188.8</c:v>
                </c:pt>
                <c:pt idx="3533">
                  <c:v>5214.4000000000005</c:v>
                </c:pt>
                <c:pt idx="3534">
                  <c:v>5195.2</c:v>
                </c:pt>
                <c:pt idx="3535">
                  <c:v>5224</c:v>
                </c:pt>
                <c:pt idx="3536">
                  <c:v>5208</c:v>
                </c:pt>
                <c:pt idx="3537">
                  <c:v>5252.8</c:v>
                </c:pt>
                <c:pt idx="3538">
                  <c:v>5259.2</c:v>
                </c:pt>
                <c:pt idx="3539">
                  <c:v>5252.8</c:v>
                </c:pt>
                <c:pt idx="3540">
                  <c:v>5230.4000000000005</c:v>
                </c:pt>
                <c:pt idx="3541">
                  <c:v>5246.4</c:v>
                </c:pt>
                <c:pt idx="3542">
                  <c:v>5217.6000000000004</c:v>
                </c:pt>
                <c:pt idx="3543">
                  <c:v>5233.6000000000004</c:v>
                </c:pt>
                <c:pt idx="3544">
                  <c:v>5249.6</c:v>
                </c:pt>
                <c:pt idx="3545">
                  <c:v>5252.8</c:v>
                </c:pt>
                <c:pt idx="3546">
                  <c:v>5179.2</c:v>
                </c:pt>
                <c:pt idx="3547">
                  <c:v>5249.6</c:v>
                </c:pt>
                <c:pt idx="3548">
                  <c:v>5208</c:v>
                </c:pt>
                <c:pt idx="3549">
                  <c:v>5268.8</c:v>
                </c:pt>
                <c:pt idx="3550">
                  <c:v>5220.8</c:v>
                </c:pt>
                <c:pt idx="3551">
                  <c:v>5217.6000000000004</c:v>
                </c:pt>
                <c:pt idx="3552">
                  <c:v>5230.4000000000005</c:v>
                </c:pt>
                <c:pt idx="3553">
                  <c:v>5198.4000000000005</c:v>
                </c:pt>
                <c:pt idx="3554">
                  <c:v>5265.6</c:v>
                </c:pt>
                <c:pt idx="3555">
                  <c:v>5259.2</c:v>
                </c:pt>
                <c:pt idx="3556">
                  <c:v>5214.4000000000005</c:v>
                </c:pt>
                <c:pt idx="3557">
                  <c:v>5204.8</c:v>
                </c:pt>
                <c:pt idx="3558">
                  <c:v>5268.8</c:v>
                </c:pt>
                <c:pt idx="3559">
                  <c:v>5185.6000000000004</c:v>
                </c:pt>
                <c:pt idx="3560">
                  <c:v>5198.4000000000005</c:v>
                </c:pt>
                <c:pt idx="3561">
                  <c:v>5233.6000000000004</c:v>
                </c:pt>
                <c:pt idx="3562">
                  <c:v>5249.6</c:v>
                </c:pt>
                <c:pt idx="3563">
                  <c:v>5230.4000000000005</c:v>
                </c:pt>
                <c:pt idx="3564">
                  <c:v>5265.6</c:v>
                </c:pt>
                <c:pt idx="3565">
                  <c:v>5214.4000000000005</c:v>
                </c:pt>
                <c:pt idx="3566">
                  <c:v>5236.8</c:v>
                </c:pt>
                <c:pt idx="3567">
                  <c:v>5220.8</c:v>
                </c:pt>
                <c:pt idx="3568">
                  <c:v>5236.8</c:v>
                </c:pt>
                <c:pt idx="3569">
                  <c:v>5224</c:v>
                </c:pt>
                <c:pt idx="3570">
                  <c:v>5211.2</c:v>
                </c:pt>
                <c:pt idx="3571">
                  <c:v>5198.4000000000005</c:v>
                </c:pt>
                <c:pt idx="3572">
                  <c:v>5233.6000000000004</c:v>
                </c:pt>
                <c:pt idx="3573">
                  <c:v>5185.6000000000004</c:v>
                </c:pt>
                <c:pt idx="3574">
                  <c:v>5233.6000000000004</c:v>
                </c:pt>
                <c:pt idx="3575">
                  <c:v>5240</c:v>
                </c:pt>
                <c:pt idx="3576">
                  <c:v>5201.6000000000004</c:v>
                </c:pt>
                <c:pt idx="3577">
                  <c:v>5227.2</c:v>
                </c:pt>
                <c:pt idx="3578">
                  <c:v>5249.6</c:v>
                </c:pt>
                <c:pt idx="3579">
                  <c:v>5195.2</c:v>
                </c:pt>
                <c:pt idx="3580">
                  <c:v>5201.6000000000004</c:v>
                </c:pt>
                <c:pt idx="3581">
                  <c:v>5265.6</c:v>
                </c:pt>
                <c:pt idx="3582">
                  <c:v>5185.6000000000004</c:v>
                </c:pt>
                <c:pt idx="3583">
                  <c:v>5227.2</c:v>
                </c:pt>
                <c:pt idx="3584">
                  <c:v>5201.6000000000004</c:v>
                </c:pt>
                <c:pt idx="3585">
                  <c:v>5220.8</c:v>
                </c:pt>
                <c:pt idx="3586">
                  <c:v>5220.8</c:v>
                </c:pt>
                <c:pt idx="3587">
                  <c:v>5192</c:v>
                </c:pt>
                <c:pt idx="3588">
                  <c:v>5198.4000000000005</c:v>
                </c:pt>
                <c:pt idx="3589">
                  <c:v>5185.6000000000004</c:v>
                </c:pt>
                <c:pt idx="3590">
                  <c:v>5198.4000000000005</c:v>
                </c:pt>
                <c:pt idx="3591">
                  <c:v>5220.8</c:v>
                </c:pt>
                <c:pt idx="3592">
                  <c:v>5246.4</c:v>
                </c:pt>
                <c:pt idx="3593">
                  <c:v>5217.6000000000004</c:v>
                </c:pt>
                <c:pt idx="3594">
                  <c:v>5211.2</c:v>
                </c:pt>
                <c:pt idx="3595">
                  <c:v>5233.6000000000004</c:v>
                </c:pt>
                <c:pt idx="3596">
                  <c:v>5204.8</c:v>
                </c:pt>
                <c:pt idx="3597">
                  <c:v>5240</c:v>
                </c:pt>
                <c:pt idx="3598">
                  <c:v>5211.2</c:v>
                </c:pt>
                <c:pt idx="3599">
                  <c:v>5198.4000000000005</c:v>
                </c:pt>
                <c:pt idx="3600">
                  <c:v>5249.6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7A6-4EC5-AF03-F6AFDC80BFC5}"/>
            </c:ext>
          </c:extLst>
        </c:ser>
        <c:ser>
          <c:idx val="2"/>
          <c:order val="2"/>
          <c:tx>
            <c:v>60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'60МПа'!$A:$A</c:f>
              <c:numCache>
                <c:formatCode>General</c:formatCode>
                <c:ptCount val="1048576"/>
                <c:pt idx="0">
                  <c:v>20</c:v>
                </c:pt>
                <c:pt idx="1">
                  <c:v>20.019400000000001</c:v>
                </c:pt>
                <c:pt idx="2">
                  <c:v>20.038900000000005</c:v>
                </c:pt>
                <c:pt idx="3">
                  <c:v>20.058299999999996</c:v>
                </c:pt>
                <c:pt idx="4">
                  <c:v>20.077800000000003</c:v>
                </c:pt>
                <c:pt idx="5">
                  <c:v>20.097200000000001</c:v>
                </c:pt>
                <c:pt idx="6">
                  <c:v>20.116700000000005</c:v>
                </c:pt>
                <c:pt idx="7">
                  <c:v>20.136099999999999</c:v>
                </c:pt>
                <c:pt idx="8">
                  <c:v>20.1555</c:v>
                </c:pt>
                <c:pt idx="9">
                  <c:v>20.175000000000001</c:v>
                </c:pt>
                <c:pt idx="10">
                  <c:v>20.194400000000005</c:v>
                </c:pt>
                <c:pt idx="11">
                  <c:v>20.213899999999999</c:v>
                </c:pt>
                <c:pt idx="12">
                  <c:v>20.2333</c:v>
                </c:pt>
                <c:pt idx="13">
                  <c:v>20.252699999999997</c:v>
                </c:pt>
                <c:pt idx="14">
                  <c:v>20.272200000000002</c:v>
                </c:pt>
                <c:pt idx="15">
                  <c:v>20.291599999999995</c:v>
                </c:pt>
                <c:pt idx="16">
                  <c:v>20.311100000000003</c:v>
                </c:pt>
                <c:pt idx="17">
                  <c:v>20.330500000000001</c:v>
                </c:pt>
                <c:pt idx="18">
                  <c:v>20.350000000000001</c:v>
                </c:pt>
                <c:pt idx="19">
                  <c:v>20.369399999999995</c:v>
                </c:pt>
                <c:pt idx="20">
                  <c:v>20.3888</c:v>
                </c:pt>
                <c:pt idx="21">
                  <c:v>20.408299999999997</c:v>
                </c:pt>
                <c:pt idx="22">
                  <c:v>20.427700000000002</c:v>
                </c:pt>
                <c:pt idx="23">
                  <c:v>20.447199999999995</c:v>
                </c:pt>
                <c:pt idx="24">
                  <c:v>20.466599999999996</c:v>
                </c:pt>
                <c:pt idx="25">
                  <c:v>20.486099999999997</c:v>
                </c:pt>
                <c:pt idx="26">
                  <c:v>20.505499999999998</c:v>
                </c:pt>
                <c:pt idx="27">
                  <c:v>20.524899999999999</c:v>
                </c:pt>
                <c:pt idx="28">
                  <c:v>20.5444</c:v>
                </c:pt>
                <c:pt idx="29">
                  <c:v>20.563800000000001</c:v>
                </c:pt>
                <c:pt idx="30">
                  <c:v>20.583299999999998</c:v>
                </c:pt>
                <c:pt idx="31">
                  <c:v>20.602699999999995</c:v>
                </c:pt>
                <c:pt idx="32">
                  <c:v>20.622199999999996</c:v>
                </c:pt>
                <c:pt idx="33">
                  <c:v>20.6416</c:v>
                </c:pt>
                <c:pt idx="34">
                  <c:v>20.661000000000001</c:v>
                </c:pt>
                <c:pt idx="35">
                  <c:v>20.680499999999995</c:v>
                </c:pt>
                <c:pt idx="36">
                  <c:v>20.699900000000003</c:v>
                </c:pt>
                <c:pt idx="37">
                  <c:v>20.7194</c:v>
                </c:pt>
                <c:pt idx="38">
                  <c:v>20.738800000000001</c:v>
                </c:pt>
                <c:pt idx="39">
                  <c:v>20.758199999999995</c:v>
                </c:pt>
                <c:pt idx="40">
                  <c:v>20.777699999999996</c:v>
                </c:pt>
                <c:pt idx="41">
                  <c:v>20.7971</c:v>
                </c:pt>
                <c:pt idx="42">
                  <c:v>20.816600000000001</c:v>
                </c:pt>
                <c:pt idx="43">
                  <c:v>20.835999999999999</c:v>
                </c:pt>
                <c:pt idx="44">
                  <c:v>20.855499999999996</c:v>
                </c:pt>
                <c:pt idx="45">
                  <c:v>20.874900000000004</c:v>
                </c:pt>
                <c:pt idx="46">
                  <c:v>20.894300000000001</c:v>
                </c:pt>
                <c:pt idx="47">
                  <c:v>20.913799999999991</c:v>
                </c:pt>
                <c:pt idx="48">
                  <c:v>20.933199999999996</c:v>
                </c:pt>
                <c:pt idx="49">
                  <c:v>20.952699999999997</c:v>
                </c:pt>
                <c:pt idx="50">
                  <c:v>20.972099999999998</c:v>
                </c:pt>
                <c:pt idx="51">
                  <c:v>20.991599999999991</c:v>
                </c:pt>
                <c:pt idx="52">
                  <c:v>21.010999999999999</c:v>
                </c:pt>
                <c:pt idx="53">
                  <c:v>21.0304</c:v>
                </c:pt>
                <c:pt idx="54">
                  <c:v>21.049900000000001</c:v>
                </c:pt>
                <c:pt idx="55">
                  <c:v>21.069299999999991</c:v>
                </c:pt>
                <c:pt idx="56">
                  <c:v>21.088799999999992</c:v>
                </c:pt>
                <c:pt idx="57">
                  <c:v>21.1082</c:v>
                </c:pt>
                <c:pt idx="58">
                  <c:v>21.127700000000001</c:v>
                </c:pt>
                <c:pt idx="59">
                  <c:v>21.147099999999995</c:v>
                </c:pt>
                <c:pt idx="60">
                  <c:v>21.166499999999996</c:v>
                </c:pt>
                <c:pt idx="61">
                  <c:v>21.186</c:v>
                </c:pt>
                <c:pt idx="62">
                  <c:v>21.205399999999997</c:v>
                </c:pt>
                <c:pt idx="63">
                  <c:v>21.224900000000005</c:v>
                </c:pt>
                <c:pt idx="64">
                  <c:v>21.244299999999996</c:v>
                </c:pt>
                <c:pt idx="65">
                  <c:v>21.263699999999996</c:v>
                </c:pt>
                <c:pt idx="66">
                  <c:v>21.283199999999997</c:v>
                </c:pt>
                <c:pt idx="67">
                  <c:v>21.302600000000002</c:v>
                </c:pt>
                <c:pt idx="68">
                  <c:v>21.322099999999995</c:v>
                </c:pt>
                <c:pt idx="69">
                  <c:v>21.3415</c:v>
                </c:pt>
                <c:pt idx="70">
                  <c:v>21.361000000000001</c:v>
                </c:pt>
                <c:pt idx="71">
                  <c:v>21.380400000000002</c:v>
                </c:pt>
                <c:pt idx="72">
                  <c:v>21.399799999999995</c:v>
                </c:pt>
                <c:pt idx="73">
                  <c:v>21.4193</c:v>
                </c:pt>
                <c:pt idx="74">
                  <c:v>21.438699999999997</c:v>
                </c:pt>
                <c:pt idx="75">
                  <c:v>21.458199999999998</c:v>
                </c:pt>
                <c:pt idx="76">
                  <c:v>21.477599999999995</c:v>
                </c:pt>
                <c:pt idx="77">
                  <c:v>21.4971</c:v>
                </c:pt>
                <c:pt idx="78">
                  <c:v>21.516500000000001</c:v>
                </c:pt>
                <c:pt idx="79">
                  <c:v>21.535900000000005</c:v>
                </c:pt>
                <c:pt idx="80">
                  <c:v>21.555399999999995</c:v>
                </c:pt>
                <c:pt idx="81">
                  <c:v>21.574800000000003</c:v>
                </c:pt>
                <c:pt idx="82">
                  <c:v>21.5943</c:v>
                </c:pt>
                <c:pt idx="83">
                  <c:v>21.613700000000001</c:v>
                </c:pt>
                <c:pt idx="84">
                  <c:v>21.633199999999999</c:v>
                </c:pt>
                <c:pt idx="85">
                  <c:v>21.6526</c:v>
                </c:pt>
                <c:pt idx="86">
                  <c:v>21.672000000000001</c:v>
                </c:pt>
                <c:pt idx="87">
                  <c:v>21.691500000000001</c:v>
                </c:pt>
                <c:pt idx="88">
                  <c:v>21.710899999999999</c:v>
                </c:pt>
                <c:pt idx="89">
                  <c:v>21.730399999999996</c:v>
                </c:pt>
                <c:pt idx="90">
                  <c:v>21.7498</c:v>
                </c:pt>
                <c:pt idx="91">
                  <c:v>21.769199999999998</c:v>
                </c:pt>
                <c:pt idx="92">
                  <c:v>21.788699999999992</c:v>
                </c:pt>
                <c:pt idx="93">
                  <c:v>21.8081</c:v>
                </c:pt>
                <c:pt idx="94">
                  <c:v>21.8276</c:v>
                </c:pt>
                <c:pt idx="95">
                  <c:v>21.847000000000001</c:v>
                </c:pt>
                <c:pt idx="96">
                  <c:v>21.866499999999991</c:v>
                </c:pt>
                <c:pt idx="97">
                  <c:v>21.885899999999996</c:v>
                </c:pt>
                <c:pt idx="98">
                  <c:v>21.905299999999997</c:v>
                </c:pt>
                <c:pt idx="99">
                  <c:v>21.924800000000001</c:v>
                </c:pt>
                <c:pt idx="100">
                  <c:v>21.944199999999995</c:v>
                </c:pt>
                <c:pt idx="101">
                  <c:v>21.963699999999992</c:v>
                </c:pt>
                <c:pt idx="102">
                  <c:v>21.983099999999997</c:v>
                </c:pt>
                <c:pt idx="103">
                  <c:v>22.002599999999997</c:v>
                </c:pt>
                <c:pt idx="104">
                  <c:v>22.021999999999995</c:v>
                </c:pt>
                <c:pt idx="105">
                  <c:v>22.041399999999996</c:v>
                </c:pt>
                <c:pt idx="106">
                  <c:v>22.0609</c:v>
                </c:pt>
                <c:pt idx="107">
                  <c:v>22.080299999999998</c:v>
                </c:pt>
                <c:pt idx="108">
                  <c:v>22.099799999999991</c:v>
                </c:pt>
                <c:pt idx="109">
                  <c:v>22.119199999999999</c:v>
                </c:pt>
                <c:pt idx="110">
                  <c:v>22.1387</c:v>
                </c:pt>
                <c:pt idx="111">
                  <c:v>22.158100000000001</c:v>
                </c:pt>
                <c:pt idx="112">
                  <c:v>22.177499999999995</c:v>
                </c:pt>
                <c:pt idx="113">
                  <c:v>22.196999999999999</c:v>
                </c:pt>
                <c:pt idx="114">
                  <c:v>22.2164</c:v>
                </c:pt>
                <c:pt idx="115">
                  <c:v>22.235900000000001</c:v>
                </c:pt>
                <c:pt idx="116">
                  <c:v>22.255299999999991</c:v>
                </c:pt>
                <c:pt idx="117">
                  <c:v>22.274699999999996</c:v>
                </c:pt>
                <c:pt idx="118">
                  <c:v>22.2942</c:v>
                </c:pt>
                <c:pt idx="119">
                  <c:v>22.313600000000001</c:v>
                </c:pt>
                <c:pt idx="120">
                  <c:v>22.333100000000005</c:v>
                </c:pt>
                <c:pt idx="121">
                  <c:v>22.352499999999996</c:v>
                </c:pt>
                <c:pt idx="122">
                  <c:v>22.372</c:v>
                </c:pt>
                <c:pt idx="123">
                  <c:v>22.391400000000001</c:v>
                </c:pt>
                <c:pt idx="124">
                  <c:v>22.410799999999991</c:v>
                </c:pt>
                <c:pt idx="125">
                  <c:v>22.430299999999995</c:v>
                </c:pt>
                <c:pt idx="126">
                  <c:v>22.449699999999996</c:v>
                </c:pt>
                <c:pt idx="127">
                  <c:v>22.469199999999997</c:v>
                </c:pt>
                <c:pt idx="128">
                  <c:v>22.488599999999998</c:v>
                </c:pt>
                <c:pt idx="129">
                  <c:v>22.508099999999995</c:v>
                </c:pt>
                <c:pt idx="130">
                  <c:v>22.5275</c:v>
                </c:pt>
                <c:pt idx="131">
                  <c:v>22.546900000000001</c:v>
                </c:pt>
                <c:pt idx="132">
                  <c:v>22.566400000000002</c:v>
                </c:pt>
                <c:pt idx="133">
                  <c:v>22.585799999999992</c:v>
                </c:pt>
                <c:pt idx="134">
                  <c:v>22.6053</c:v>
                </c:pt>
                <c:pt idx="135">
                  <c:v>22.624700000000001</c:v>
                </c:pt>
                <c:pt idx="136">
                  <c:v>22.644200000000001</c:v>
                </c:pt>
                <c:pt idx="137">
                  <c:v>22.663599999999995</c:v>
                </c:pt>
                <c:pt idx="138">
                  <c:v>22.683</c:v>
                </c:pt>
                <c:pt idx="139">
                  <c:v>22.702499999999997</c:v>
                </c:pt>
                <c:pt idx="140">
                  <c:v>22.721900000000005</c:v>
                </c:pt>
                <c:pt idx="141">
                  <c:v>22.741399999999995</c:v>
                </c:pt>
                <c:pt idx="142">
                  <c:v>22.7608</c:v>
                </c:pt>
                <c:pt idx="143">
                  <c:v>22.780199999999997</c:v>
                </c:pt>
                <c:pt idx="144">
                  <c:v>22.799699999999998</c:v>
                </c:pt>
                <c:pt idx="145">
                  <c:v>22.819099999999999</c:v>
                </c:pt>
                <c:pt idx="146">
                  <c:v>22.8386</c:v>
                </c:pt>
                <c:pt idx="147">
                  <c:v>22.858000000000001</c:v>
                </c:pt>
                <c:pt idx="148">
                  <c:v>22.877500000000001</c:v>
                </c:pt>
                <c:pt idx="149">
                  <c:v>22.896899999999999</c:v>
                </c:pt>
                <c:pt idx="150">
                  <c:v>22.9163</c:v>
                </c:pt>
                <c:pt idx="151">
                  <c:v>22.9358</c:v>
                </c:pt>
                <c:pt idx="152">
                  <c:v>22.955199999999998</c:v>
                </c:pt>
                <c:pt idx="153">
                  <c:v>22.974699999999995</c:v>
                </c:pt>
                <c:pt idx="154">
                  <c:v>22.9941</c:v>
                </c:pt>
                <c:pt idx="155">
                  <c:v>23.0136</c:v>
                </c:pt>
                <c:pt idx="156">
                  <c:v>23.033000000000001</c:v>
                </c:pt>
                <c:pt idx="157">
                  <c:v>23.052399999999995</c:v>
                </c:pt>
                <c:pt idx="158">
                  <c:v>23.071899999999999</c:v>
                </c:pt>
                <c:pt idx="159">
                  <c:v>23.0913</c:v>
                </c:pt>
                <c:pt idx="160">
                  <c:v>23.110800000000005</c:v>
                </c:pt>
                <c:pt idx="161">
                  <c:v>23.130199999999999</c:v>
                </c:pt>
                <c:pt idx="162">
                  <c:v>23.149699999999996</c:v>
                </c:pt>
                <c:pt idx="163">
                  <c:v>23.1691</c:v>
                </c:pt>
                <c:pt idx="164">
                  <c:v>23.188499999999998</c:v>
                </c:pt>
                <c:pt idx="165">
                  <c:v>23.207999999999995</c:v>
                </c:pt>
                <c:pt idx="166">
                  <c:v>23.227399999999996</c:v>
                </c:pt>
                <c:pt idx="167">
                  <c:v>23.2469</c:v>
                </c:pt>
                <c:pt idx="168">
                  <c:v>23.266299999999998</c:v>
                </c:pt>
                <c:pt idx="169">
                  <c:v>23.285699999999991</c:v>
                </c:pt>
                <c:pt idx="170">
                  <c:v>23.305199999999996</c:v>
                </c:pt>
                <c:pt idx="171">
                  <c:v>23.3246</c:v>
                </c:pt>
                <c:pt idx="172">
                  <c:v>23.344100000000001</c:v>
                </c:pt>
                <c:pt idx="173">
                  <c:v>23.363499999999991</c:v>
                </c:pt>
                <c:pt idx="174">
                  <c:v>23.382999999999996</c:v>
                </c:pt>
                <c:pt idx="175">
                  <c:v>23.402399999999997</c:v>
                </c:pt>
                <c:pt idx="176">
                  <c:v>23.421800000000001</c:v>
                </c:pt>
                <c:pt idx="177">
                  <c:v>23.441299999999991</c:v>
                </c:pt>
                <c:pt idx="178">
                  <c:v>23.460699999999992</c:v>
                </c:pt>
                <c:pt idx="179">
                  <c:v>23.480199999999996</c:v>
                </c:pt>
                <c:pt idx="180">
                  <c:v>23.499599999999997</c:v>
                </c:pt>
                <c:pt idx="181">
                  <c:v>23.519100000000005</c:v>
                </c:pt>
                <c:pt idx="182">
                  <c:v>23.538499999999996</c:v>
                </c:pt>
                <c:pt idx="183">
                  <c:v>23.557900000000004</c:v>
                </c:pt>
                <c:pt idx="184">
                  <c:v>23.577400000000001</c:v>
                </c:pt>
                <c:pt idx="185">
                  <c:v>23.596800000000005</c:v>
                </c:pt>
                <c:pt idx="186">
                  <c:v>23.616299999999999</c:v>
                </c:pt>
                <c:pt idx="187">
                  <c:v>23.6357</c:v>
                </c:pt>
                <c:pt idx="188">
                  <c:v>23.655200000000001</c:v>
                </c:pt>
                <c:pt idx="189">
                  <c:v>23.674600000000005</c:v>
                </c:pt>
                <c:pt idx="190">
                  <c:v>23.693999999999999</c:v>
                </c:pt>
                <c:pt idx="191">
                  <c:v>23.7135</c:v>
                </c:pt>
                <c:pt idx="192">
                  <c:v>23.732900000000001</c:v>
                </c:pt>
                <c:pt idx="193">
                  <c:v>23.752400000000002</c:v>
                </c:pt>
                <c:pt idx="194">
                  <c:v>23.771799999999995</c:v>
                </c:pt>
                <c:pt idx="195">
                  <c:v>23.7912</c:v>
                </c:pt>
                <c:pt idx="196">
                  <c:v>23.810700000000001</c:v>
                </c:pt>
                <c:pt idx="197">
                  <c:v>23.830100000000005</c:v>
                </c:pt>
                <c:pt idx="198">
                  <c:v>23.849599999999995</c:v>
                </c:pt>
                <c:pt idx="199">
                  <c:v>23.869</c:v>
                </c:pt>
                <c:pt idx="200">
                  <c:v>23.888499999999997</c:v>
                </c:pt>
                <c:pt idx="201">
                  <c:v>23.907900000000001</c:v>
                </c:pt>
                <c:pt idx="202">
                  <c:v>23.927299999999995</c:v>
                </c:pt>
                <c:pt idx="203">
                  <c:v>23.9468</c:v>
                </c:pt>
                <c:pt idx="204">
                  <c:v>23.966199999999997</c:v>
                </c:pt>
                <c:pt idx="205">
                  <c:v>23.985699999999994</c:v>
                </c:pt>
                <c:pt idx="206">
                  <c:v>24.005099999999995</c:v>
                </c:pt>
                <c:pt idx="207">
                  <c:v>24.0246</c:v>
                </c:pt>
                <c:pt idx="208">
                  <c:v>24.044</c:v>
                </c:pt>
                <c:pt idx="209">
                  <c:v>24.063399999999998</c:v>
                </c:pt>
                <c:pt idx="210">
                  <c:v>24.082899999999995</c:v>
                </c:pt>
                <c:pt idx="211">
                  <c:v>24.1023</c:v>
                </c:pt>
                <c:pt idx="212">
                  <c:v>24.121800000000004</c:v>
                </c:pt>
                <c:pt idx="213">
                  <c:v>24.141200000000001</c:v>
                </c:pt>
                <c:pt idx="214">
                  <c:v>24.160699999999995</c:v>
                </c:pt>
                <c:pt idx="215">
                  <c:v>24.180099999999996</c:v>
                </c:pt>
                <c:pt idx="216">
                  <c:v>24.1995</c:v>
                </c:pt>
                <c:pt idx="217">
                  <c:v>24.219000000000001</c:v>
                </c:pt>
                <c:pt idx="218">
                  <c:v>24.238399999999995</c:v>
                </c:pt>
                <c:pt idx="219">
                  <c:v>24.257899999999999</c:v>
                </c:pt>
                <c:pt idx="220">
                  <c:v>24.2773</c:v>
                </c:pt>
                <c:pt idx="221">
                  <c:v>24.296699999999998</c:v>
                </c:pt>
                <c:pt idx="222">
                  <c:v>24.316199999999995</c:v>
                </c:pt>
                <c:pt idx="223">
                  <c:v>24.335599999999996</c:v>
                </c:pt>
                <c:pt idx="224">
                  <c:v>24.3551</c:v>
                </c:pt>
                <c:pt idx="225">
                  <c:v>24.374500000000001</c:v>
                </c:pt>
                <c:pt idx="226">
                  <c:v>24.393999999999995</c:v>
                </c:pt>
                <c:pt idx="227">
                  <c:v>24.413399999999996</c:v>
                </c:pt>
                <c:pt idx="228">
                  <c:v>24.4328</c:v>
                </c:pt>
                <c:pt idx="229">
                  <c:v>24.452299999999997</c:v>
                </c:pt>
                <c:pt idx="230">
                  <c:v>24.471699999999991</c:v>
                </c:pt>
                <c:pt idx="231">
                  <c:v>24.491199999999996</c:v>
                </c:pt>
                <c:pt idx="232">
                  <c:v>24.5106</c:v>
                </c:pt>
                <c:pt idx="233">
                  <c:v>24.530100000000001</c:v>
                </c:pt>
                <c:pt idx="234">
                  <c:v>24.549499999999991</c:v>
                </c:pt>
                <c:pt idx="235">
                  <c:v>24.568899999999996</c:v>
                </c:pt>
                <c:pt idx="236">
                  <c:v>24.588399999999996</c:v>
                </c:pt>
                <c:pt idx="237">
                  <c:v>24.607800000000005</c:v>
                </c:pt>
                <c:pt idx="238">
                  <c:v>24.627300000000005</c:v>
                </c:pt>
                <c:pt idx="239">
                  <c:v>24.646699999999996</c:v>
                </c:pt>
                <c:pt idx="240">
                  <c:v>24.6662</c:v>
                </c:pt>
                <c:pt idx="241">
                  <c:v>24.685599999999997</c:v>
                </c:pt>
                <c:pt idx="242">
                  <c:v>24.704999999999995</c:v>
                </c:pt>
                <c:pt idx="243">
                  <c:v>24.724499999999995</c:v>
                </c:pt>
                <c:pt idx="244">
                  <c:v>24.7439</c:v>
                </c:pt>
                <c:pt idx="245">
                  <c:v>24.763399999999997</c:v>
                </c:pt>
                <c:pt idx="246">
                  <c:v>24.782800000000002</c:v>
                </c:pt>
                <c:pt idx="247">
                  <c:v>24.802199999999996</c:v>
                </c:pt>
                <c:pt idx="248">
                  <c:v>24.8217</c:v>
                </c:pt>
                <c:pt idx="249">
                  <c:v>24.841100000000001</c:v>
                </c:pt>
                <c:pt idx="250">
                  <c:v>24.860600000000002</c:v>
                </c:pt>
                <c:pt idx="251">
                  <c:v>24.88</c:v>
                </c:pt>
                <c:pt idx="252">
                  <c:v>24.8995</c:v>
                </c:pt>
                <c:pt idx="253">
                  <c:v>24.918900000000001</c:v>
                </c:pt>
                <c:pt idx="254">
                  <c:v>24.938300000000002</c:v>
                </c:pt>
                <c:pt idx="255">
                  <c:v>24.957799999999995</c:v>
                </c:pt>
                <c:pt idx="256">
                  <c:v>24.9772</c:v>
                </c:pt>
                <c:pt idx="257">
                  <c:v>24.996699999999997</c:v>
                </c:pt>
                <c:pt idx="258">
                  <c:v>25.016100000000005</c:v>
                </c:pt>
                <c:pt idx="259">
                  <c:v>25.035599999999995</c:v>
                </c:pt>
                <c:pt idx="260">
                  <c:v>25.055</c:v>
                </c:pt>
                <c:pt idx="261">
                  <c:v>25.074400000000001</c:v>
                </c:pt>
                <c:pt idx="262">
                  <c:v>25.093900000000001</c:v>
                </c:pt>
                <c:pt idx="263">
                  <c:v>25.113299999999999</c:v>
                </c:pt>
                <c:pt idx="264">
                  <c:v>25.132800000000003</c:v>
                </c:pt>
                <c:pt idx="265">
                  <c:v>25.152200000000001</c:v>
                </c:pt>
                <c:pt idx="266">
                  <c:v>25.171700000000001</c:v>
                </c:pt>
                <c:pt idx="267">
                  <c:v>25.191099999999999</c:v>
                </c:pt>
                <c:pt idx="268">
                  <c:v>25.2105</c:v>
                </c:pt>
                <c:pt idx="269">
                  <c:v>25.23</c:v>
                </c:pt>
                <c:pt idx="270">
                  <c:v>25.249399999999998</c:v>
                </c:pt>
                <c:pt idx="271">
                  <c:v>25.268899999999995</c:v>
                </c:pt>
                <c:pt idx="272">
                  <c:v>25.288299999999996</c:v>
                </c:pt>
                <c:pt idx="273">
                  <c:v>25.307700000000001</c:v>
                </c:pt>
                <c:pt idx="274">
                  <c:v>25.327200000000001</c:v>
                </c:pt>
                <c:pt idx="275">
                  <c:v>25.346599999999995</c:v>
                </c:pt>
                <c:pt idx="276">
                  <c:v>25.366099999999996</c:v>
                </c:pt>
                <c:pt idx="277">
                  <c:v>25.385499999999997</c:v>
                </c:pt>
                <c:pt idx="278">
                  <c:v>25.404999999999998</c:v>
                </c:pt>
                <c:pt idx="279">
                  <c:v>25.424399999999995</c:v>
                </c:pt>
                <c:pt idx="280">
                  <c:v>25.4438</c:v>
                </c:pt>
                <c:pt idx="281">
                  <c:v>25.463299999999997</c:v>
                </c:pt>
                <c:pt idx="282">
                  <c:v>25.482699999999994</c:v>
                </c:pt>
                <c:pt idx="283">
                  <c:v>25.502199999999991</c:v>
                </c:pt>
                <c:pt idx="284">
                  <c:v>25.521599999999996</c:v>
                </c:pt>
                <c:pt idx="285">
                  <c:v>25.5411</c:v>
                </c:pt>
                <c:pt idx="286">
                  <c:v>25.560499999999998</c:v>
                </c:pt>
                <c:pt idx="287">
                  <c:v>25.579899999999999</c:v>
                </c:pt>
                <c:pt idx="288">
                  <c:v>25.599399999999996</c:v>
                </c:pt>
                <c:pt idx="289">
                  <c:v>25.618800000000004</c:v>
                </c:pt>
                <c:pt idx="290">
                  <c:v>25.638300000000001</c:v>
                </c:pt>
                <c:pt idx="291">
                  <c:v>25.657699999999995</c:v>
                </c:pt>
                <c:pt idx="292">
                  <c:v>25.677199999999999</c:v>
                </c:pt>
                <c:pt idx="293">
                  <c:v>25.6966</c:v>
                </c:pt>
                <c:pt idx="294">
                  <c:v>25.716000000000001</c:v>
                </c:pt>
                <c:pt idx="295">
                  <c:v>25.735499999999991</c:v>
                </c:pt>
                <c:pt idx="296">
                  <c:v>25.754899999999999</c:v>
                </c:pt>
                <c:pt idx="297">
                  <c:v>25.7744</c:v>
                </c:pt>
                <c:pt idx="298">
                  <c:v>25.793800000000001</c:v>
                </c:pt>
                <c:pt idx="299">
                  <c:v>25.813199999999995</c:v>
                </c:pt>
                <c:pt idx="300">
                  <c:v>25.832699999999996</c:v>
                </c:pt>
                <c:pt idx="301">
                  <c:v>25.8521</c:v>
                </c:pt>
                <c:pt idx="302">
                  <c:v>25.871600000000001</c:v>
                </c:pt>
                <c:pt idx="303">
                  <c:v>25.890999999999995</c:v>
                </c:pt>
                <c:pt idx="304">
                  <c:v>25.910499999999995</c:v>
                </c:pt>
                <c:pt idx="305">
                  <c:v>25.9299</c:v>
                </c:pt>
                <c:pt idx="306">
                  <c:v>25.949299999999997</c:v>
                </c:pt>
                <c:pt idx="307">
                  <c:v>25.968800000000002</c:v>
                </c:pt>
                <c:pt idx="308">
                  <c:v>25.988199999999992</c:v>
                </c:pt>
                <c:pt idx="309">
                  <c:v>26.0077</c:v>
                </c:pt>
                <c:pt idx="310">
                  <c:v>26.027100000000001</c:v>
                </c:pt>
                <c:pt idx="311">
                  <c:v>26.046600000000002</c:v>
                </c:pt>
                <c:pt idx="312">
                  <c:v>26.065999999999995</c:v>
                </c:pt>
                <c:pt idx="313">
                  <c:v>26.085399999999996</c:v>
                </c:pt>
                <c:pt idx="314">
                  <c:v>26.104900000000004</c:v>
                </c:pt>
                <c:pt idx="315">
                  <c:v>26.124300000000005</c:v>
                </c:pt>
                <c:pt idx="316">
                  <c:v>26.143799999999995</c:v>
                </c:pt>
                <c:pt idx="317">
                  <c:v>26.1632</c:v>
                </c:pt>
                <c:pt idx="318">
                  <c:v>26.182699999999997</c:v>
                </c:pt>
                <c:pt idx="319">
                  <c:v>26.202100000000002</c:v>
                </c:pt>
                <c:pt idx="320">
                  <c:v>26.221499999999995</c:v>
                </c:pt>
                <c:pt idx="321">
                  <c:v>26.241</c:v>
                </c:pt>
                <c:pt idx="322">
                  <c:v>26.260399999999997</c:v>
                </c:pt>
                <c:pt idx="323">
                  <c:v>26.279900000000001</c:v>
                </c:pt>
                <c:pt idx="324">
                  <c:v>26.299299999999995</c:v>
                </c:pt>
                <c:pt idx="325">
                  <c:v>26.3187</c:v>
                </c:pt>
                <c:pt idx="326">
                  <c:v>26.338200000000001</c:v>
                </c:pt>
                <c:pt idx="327">
                  <c:v>26.357600000000001</c:v>
                </c:pt>
                <c:pt idx="328">
                  <c:v>26.377099999999999</c:v>
                </c:pt>
                <c:pt idx="329">
                  <c:v>26.3965</c:v>
                </c:pt>
                <c:pt idx="330">
                  <c:v>26.416</c:v>
                </c:pt>
                <c:pt idx="331">
                  <c:v>26.435399999999998</c:v>
                </c:pt>
                <c:pt idx="332">
                  <c:v>26.454799999999995</c:v>
                </c:pt>
                <c:pt idx="333">
                  <c:v>26.474299999999996</c:v>
                </c:pt>
                <c:pt idx="334">
                  <c:v>26.493699999999997</c:v>
                </c:pt>
                <c:pt idx="335">
                  <c:v>26.513200000000001</c:v>
                </c:pt>
                <c:pt idx="336">
                  <c:v>26.532599999999995</c:v>
                </c:pt>
                <c:pt idx="337">
                  <c:v>26.552099999999996</c:v>
                </c:pt>
                <c:pt idx="338">
                  <c:v>26.5715</c:v>
                </c:pt>
                <c:pt idx="339">
                  <c:v>26.590900000000001</c:v>
                </c:pt>
                <c:pt idx="340">
                  <c:v>26.610399999999995</c:v>
                </c:pt>
                <c:pt idx="341">
                  <c:v>26.629799999999996</c:v>
                </c:pt>
                <c:pt idx="342">
                  <c:v>26.6493</c:v>
                </c:pt>
                <c:pt idx="343">
                  <c:v>26.668699999999998</c:v>
                </c:pt>
                <c:pt idx="344">
                  <c:v>26.688199999999991</c:v>
                </c:pt>
                <c:pt idx="345">
                  <c:v>26.707599999999996</c:v>
                </c:pt>
                <c:pt idx="346">
                  <c:v>26.727</c:v>
                </c:pt>
                <c:pt idx="347">
                  <c:v>26.746499999999997</c:v>
                </c:pt>
                <c:pt idx="348">
                  <c:v>26.765899999999991</c:v>
                </c:pt>
                <c:pt idx="349">
                  <c:v>26.785399999999992</c:v>
                </c:pt>
                <c:pt idx="350">
                  <c:v>26.804800000000004</c:v>
                </c:pt>
                <c:pt idx="351">
                  <c:v>26.824200000000001</c:v>
                </c:pt>
                <c:pt idx="352">
                  <c:v>26.843699999999991</c:v>
                </c:pt>
                <c:pt idx="353">
                  <c:v>26.863099999999996</c:v>
                </c:pt>
                <c:pt idx="354">
                  <c:v>26.882599999999996</c:v>
                </c:pt>
                <c:pt idx="355">
                  <c:v>26.901999999999997</c:v>
                </c:pt>
                <c:pt idx="356">
                  <c:v>26.921500000000002</c:v>
                </c:pt>
                <c:pt idx="357">
                  <c:v>26.940899999999996</c:v>
                </c:pt>
                <c:pt idx="358">
                  <c:v>26.960299999999997</c:v>
                </c:pt>
                <c:pt idx="359">
                  <c:v>26.979800000000001</c:v>
                </c:pt>
                <c:pt idx="360">
                  <c:v>26.999199999999991</c:v>
                </c:pt>
                <c:pt idx="361">
                  <c:v>27.018699999999995</c:v>
                </c:pt>
                <c:pt idx="362">
                  <c:v>27.0381</c:v>
                </c:pt>
                <c:pt idx="363">
                  <c:v>27.057600000000001</c:v>
                </c:pt>
                <c:pt idx="364">
                  <c:v>27.077000000000005</c:v>
                </c:pt>
                <c:pt idx="365">
                  <c:v>27.096399999999996</c:v>
                </c:pt>
                <c:pt idx="366">
                  <c:v>27.115900000000003</c:v>
                </c:pt>
                <c:pt idx="367">
                  <c:v>27.135300000000001</c:v>
                </c:pt>
                <c:pt idx="368">
                  <c:v>27.154800000000009</c:v>
                </c:pt>
                <c:pt idx="369">
                  <c:v>27.174199999999999</c:v>
                </c:pt>
                <c:pt idx="370">
                  <c:v>27.1937</c:v>
                </c:pt>
                <c:pt idx="371">
                  <c:v>27.213100000000001</c:v>
                </c:pt>
                <c:pt idx="372">
                  <c:v>27.232500000000002</c:v>
                </c:pt>
                <c:pt idx="373">
                  <c:v>27.251999999999999</c:v>
                </c:pt>
                <c:pt idx="374">
                  <c:v>27.2714</c:v>
                </c:pt>
                <c:pt idx="375">
                  <c:v>27.290900000000001</c:v>
                </c:pt>
                <c:pt idx="376">
                  <c:v>27.310300000000005</c:v>
                </c:pt>
                <c:pt idx="377">
                  <c:v>27.329699999999995</c:v>
                </c:pt>
                <c:pt idx="378">
                  <c:v>27.3492</c:v>
                </c:pt>
                <c:pt idx="379">
                  <c:v>27.368599999999997</c:v>
                </c:pt>
                <c:pt idx="380">
                  <c:v>27.388099999999998</c:v>
                </c:pt>
                <c:pt idx="381">
                  <c:v>27.407499999999995</c:v>
                </c:pt>
                <c:pt idx="382">
                  <c:v>27.427</c:v>
                </c:pt>
                <c:pt idx="383">
                  <c:v>27.446399999999997</c:v>
                </c:pt>
                <c:pt idx="384">
                  <c:v>27.465800000000002</c:v>
                </c:pt>
                <c:pt idx="385">
                  <c:v>27.485299999999992</c:v>
                </c:pt>
                <c:pt idx="386">
                  <c:v>27.5047</c:v>
                </c:pt>
                <c:pt idx="387">
                  <c:v>27.5242</c:v>
                </c:pt>
                <c:pt idx="388">
                  <c:v>27.543599999999998</c:v>
                </c:pt>
                <c:pt idx="389">
                  <c:v>27.563099999999995</c:v>
                </c:pt>
                <c:pt idx="390">
                  <c:v>27.582499999999996</c:v>
                </c:pt>
                <c:pt idx="391">
                  <c:v>27.601900000000004</c:v>
                </c:pt>
                <c:pt idx="392">
                  <c:v>27.621400000000001</c:v>
                </c:pt>
                <c:pt idx="393">
                  <c:v>27.640799999999995</c:v>
                </c:pt>
                <c:pt idx="394">
                  <c:v>27.660299999999996</c:v>
                </c:pt>
                <c:pt idx="395">
                  <c:v>27.6797</c:v>
                </c:pt>
                <c:pt idx="396">
                  <c:v>27.699200000000001</c:v>
                </c:pt>
                <c:pt idx="397">
                  <c:v>27.718599999999995</c:v>
                </c:pt>
                <c:pt idx="398">
                  <c:v>27.738</c:v>
                </c:pt>
                <c:pt idx="399">
                  <c:v>27.7575</c:v>
                </c:pt>
                <c:pt idx="400">
                  <c:v>27.776900000000001</c:v>
                </c:pt>
                <c:pt idx="401">
                  <c:v>27.796399999999991</c:v>
                </c:pt>
                <c:pt idx="402">
                  <c:v>27.815799999999996</c:v>
                </c:pt>
                <c:pt idx="403">
                  <c:v>27.8352</c:v>
                </c:pt>
                <c:pt idx="404">
                  <c:v>27.854700000000001</c:v>
                </c:pt>
                <c:pt idx="405">
                  <c:v>27.874099999999999</c:v>
                </c:pt>
                <c:pt idx="406">
                  <c:v>27.893599999999996</c:v>
                </c:pt>
                <c:pt idx="407">
                  <c:v>27.913</c:v>
                </c:pt>
                <c:pt idx="408">
                  <c:v>27.932499999999997</c:v>
                </c:pt>
                <c:pt idx="409">
                  <c:v>27.951899999999995</c:v>
                </c:pt>
                <c:pt idx="410">
                  <c:v>27.971299999999996</c:v>
                </c:pt>
                <c:pt idx="411">
                  <c:v>27.9908</c:v>
                </c:pt>
                <c:pt idx="412">
                  <c:v>28.010200000000001</c:v>
                </c:pt>
                <c:pt idx="413">
                  <c:v>28.029699999999991</c:v>
                </c:pt>
                <c:pt idx="414">
                  <c:v>28.049099999999996</c:v>
                </c:pt>
                <c:pt idx="415">
                  <c:v>28.068599999999996</c:v>
                </c:pt>
                <c:pt idx="416">
                  <c:v>28.087999999999997</c:v>
                </c:pt>
                <c:pt idx="417">
                  <c:v>28.107399999999995</c:v>
                </c:pt>
                <c:pt idx="418">
                  <c:v>28.126899999999999</c:v>
                </c:pt>
                <c:pt idx="419">
                  <c:v>28.1463</c:v>
                </c:pt>
                <c:pt idx="420">
                  <c:v>28.165800000000001</c:v>
                </c:pt>
                <c:pt idx="421">
                  <c:v>28.185199999999991</c:v>
                </c:pt>
                <c:pt idx="422">
                  <c:v>28.204699999999995</c:v>
                </c:pt>
                <c:pt idx="423">
                  <c:v>28.2241</c:v>
                </c:pt>
                <c:pt idx="424">
                  <c:v>28.243499999999997</c:v>
                </c:pt>
                <c:pt idx="425">
                  <c:v>28.263000000000002</c:v>
                </c:pt>
                <c:pt idx="426">
                  <c:v>28.282399999999992</c:v>
                </c:pt>
                <c:pt idx="427">
                  <c:v>28.301900000000003</c:v>
                </c:pt>
                <c:pt idx="428">
                  <c:v>28.321300000000001</c:v>
                </c:pt>
                <c:pt idx="429">
                  <c:v>28.340699999999991</c:v>
                </c:pt>
                <c:pt idx="430">
                  <c:v>28.360199999999995</c:v>
                </c:pt>
                <c:pt idx="431">
                  <c:v>28.3796</c:v>
                </c:pt>
                <c:pt idx="432">
                  <c:v>28.399100000000001</c:v>
                </c:pt>
                <c:pt idx="433">
                  <c:v>28.418500000000002</c:v>
                </c:pt>
                <c:pt idx="434">
                  <c:v>28.437999999999999</c:v>
                </c:pt>
                <c:pt idx="435">
                  <c:v>28.4574</c:v>
                </c:pt>
                <c:pt idx="436">
                  <c:v>28.476800000000001</c:v>
                </c:pt>
                <c:pt idx="437">
                  <c:v>28.496300000000002</c:v>
                </c:pt>
                <c:pt idx="438">
                  <c:v>28.515699999999995</c:v>
                </c:pt>
                <c:pt idx="439">
                  <c:v>28.5352</c:v>
                </c:pt>
                <c:pt idx="440">
                  <c:v>28.554600000000001</c:v>
                </c:pt>
                <c:pt idx="441">
                  <c:v>28.574100000000001</c:v>
                </c:pt>
                <c:pt idx="442">
                  <c:v>28.593499999999995</c:v>
                </c:pt>
                <c:pt idx="443">
                  <c:v>28.612900000000003</c:v>
                </c:pt>
                <c:pt idx="444">
                  <c:v>28.632400000000001</c:v>
                </c:pt>
                <c:pt idx="445">
                  <c:v>28.651800000000005</c:v>
                </c:pt>
                <c:pt idx="446">
                  <c:v>28.671299999999999</c:v>
                </c:pt>
                <c:pt idx="447">
                  <c:v>28.6907</c:v>
                </c:pt>
                <c:pt idx="448">
                  <c:v>28.7102</c:v>
                </c:pt>
                <c:pt idx="449">
                  <c:v>28.729599999999998</c:v>
                </c:pt>
                <c:pt idx="450">
                  <c:v>28.748999999999995</c:v>
                </c:pt>
                <c:pt idx="451">
                  <c:v>28.768499999999996</c:v>
                </c:pt>
                <c:pt idx="452">
                  <c:v>28.7879</c:v>
                </c:pt>
                <c:pt idx="453">
                  <c:v>28.807400000000001</c:v>
                </c:pt>
                <c:pt idx="454">
                  <c:v>28.826799999999995</c:v>
                </c:pt>
                <c:pt idx="455">
                  <c:v>28.8462</c:v>
                </c:pt>
                <c:pt idx="456">
                  <c:v>28.865699999999997</c:v>
                </c:pt>
                <c:pt idx="457">
                  <c:v>28.885099999999998</c:v>
                </c:pt>
                <c:pt idx="458">
                  <c:v>28.904599999999995</c:v>
                </c:pt>
                <c:pt idx="459">
                  <c:v>28.923999999999996</c:v>
                </c:pt>
                <c:pt idx="460">
                  <c:v>28.943499999999997</c:v>
                </c:pt>
                <c:pt idx="461">
                  <c:v>28.962899999999998</c:v>
                </c:pt>
                <c:pt idx="462">
                  <c:v>28.982299999999992</c:v>
                </c:pt>
                <c:pt idx="463">
                  <c:v>29.001799999999996</c:v>
                </c:pt>
                <c:pt idx="464">
                  <c:v>29.0212</c:v>
                </c:pt>
                <c:pt idx="465">
                  <c:v>29.040699999999998</c:v>
                </c:pt>
                <c:pt idx="466">
                  <c:v>29.060099999999991</c:v>
                </c:pt>
                <c:pt idx="467">
                  <c:v>29.079599999999996</c:v>
                </c:pt>
                <c:pt idx="468">
                  <c:v>29.099</c:v>
                </c:pt>
                <c:pt idx="469">
                  <c:v>29.118400000000001</c:v>
                </c:pt>
                <c:pt idx="470">
                  <c:v>29.137899999999998</c:v>
                </c:pt>
                <c:pt idx="471">
                  <c:v>29.157299999999999</c:v>
                </c:pt>
                <c:pt idx="472">
                  <c:v>29.176800000000004</c:v>
                </c:pt>
                <c:pt idx="473">
                  <c:v>29.196200000000001</c:v>
                </c:pt>
                <c:pt idx="474">
                  <c:v>29.215699999999991</c:v>
                </c:pt>
                <c:pt idx="475">
                  <c:v>29.235099999999996</c:v>
                </c:pt>
                <c:pt idx="476">
                  <c:v>29.2545</c:v>
                </c:pt>
                <c:pt idx="477">
                  <c:v>29.274000000000001</c:v>
                </c:pt>
                <c:pt idx="478">
                  <c:v>29.293399999999991</c:v>
                </c:pt>
                <c:pt idx="479">
                  <c:v>29.312899999999999</c:v>
                </c:pt>
                <c:pt idx="480">
                  <c:v>29.3323</c:v>
                </c:pt>
                <c:pt idx="481">
                  <c:v>29.351700000000001</c:v>
                </c:pt>
                <c:pt idx="482">
                  <c:v>29.371200000000005</c:v>
                </c:pt>
                <c:pt idx="483">
                  <c:v>29.390599999999996</c:v>
                </c:pt>
                <c:pt idx="484">
                  <c:v>29.4101</c:v>
                </c:pt>
                <c:pt idx="485">
                  <c:v>29.429499999999997</c:v>
                </c:pt>
                <c:pt idx="486">
                  <c:v>29.449000000000002</c:v>
                </c:pt>
                <c:pt idx="487">
                  <c:v>29.468399999999992</c:v>
                </c:pt>
                <c:pt idx="488">
                  <c:v>29.4878</c:v>
                </c:pt>
                <c:pt idx="489">
                  <c:v>29.507300000000001</c:v>
                </c:pt>
                <c:pt idx="490">
                  <c:v>29.526700000000002</c:v>
                </c:pt>
                <c:pt idx="491">
                  <c:v>29.546199999999995</c:v>
                </c:pt>
                <c:pt idx="492">
                  <c:v>29.565599999999996</c:v>
                </c:pt>
                <c:pt idx="493">
                  <c:v>29.585099999999997</c:v>
                </c:pt>
                <c:pt idx="494">
                  <c:v>29.604500000000005</c:v>
                </c:pt>
                <c:pt idx="495">
                  <c:v>29.623899999999999</c:v>
                </c:pt>
                <c:pt idx="496">
                  <c:v>29.6434</c:v>
                </c:pt>
                <c:pt idx="497">
                  <c:v>29.662800000000001</c:v>
                </c:pt>
                <c:pt idx="498">
                  <c:v>29.682299999999998</c:v>
                </c:pt>
                <c:pt idx="499">
                  <c:v>29.701699999999995</c:v>
                </c:pt>
                <c:pt idx="500">
                  <c:v>29.7212</c:v>
                </c:pt>
                <c:pt idx="501">
                  <c:v>29.740599999999997</c:v>
                </c:pt>
                <c:pt idx="502">
                  <c:v>29.759999999999998</c:v>
                </c:pt>
                <c:pt idx="503">
                  <c:v>29.779499999999995</c:v>
                </c:pt>
                <c:pt idx="504">
                  <c:v>29.7989</c:v>
                </c:pt>
                <c:pt idx="505">
                  <c:v>29.8184</c:v>
                </c:pt>
                <c:pt idx="506">
                  <c:v>29.837800000000005</c:v>
                </c:pt>
                <c:pt idx="507">
                  <c:v>29.857199999999999</c:v>
                </c:pt>
                <c:pt idx="508">
                  <c:v>29.8767</c:v>
                </c:pt>
                <c:pt idx="509">
                  <c:v>29.896100000000001</c:v>
                </c:pt>
                <c:pt idx="510">
                  <c:v>29.915599999999998</c:v>
                </c:pt>
                <c:pt idx="511">
                  <c:v>29.934999999999999</c:v>
                </c:pt>
                <c:pt idx="512">
                  <c:v>29.954499999999996</c:v>
                </c:pt>
                <c:pt idx="513">
                  <c:v>29.9739</c:v>
                </c:pt>
                <c:pt idx="514">
                  <c:v>29.993299999999998</c:v>
                </c:pt>
                <c:pt idx="515">
                  <c:v>30.012799999999995</c:v>
                </c:pt>
                <c:pt idx="516">
                  <c:v>30.0322</c:v>
                </c:pt>
                <c:pt idx="517">
                  <c:v>30.0517</c:v>
                </c:pt>
                <c:pt idx="518">
                  <c:v>30.071100000000001</c:v>
                </c:pt>
                <c:pt idx="519">
                  <c:v>30.090599999999991</c:v>
                </c:pt>
                <c:pt idx="520">
                  <c:v>30.110000000000003</c:v>
                </c:pt>
                <c:pt idx="521">
                  <c:v>30.1294</c:v>
                </c:pt>
                <c:pt idx="522">
                  <c:v>30.148900000000001</c:v>
                </c:pt>
                <c:pt idx="523">
                  <c:v>30.168299999999995</c:v>
                </c:pt>
                <c:pt idx="524">
                  <c:v>30.187799999999996</c:v>
                </c:pt>
                <c:pt idx="525">
                  <c:v>30.2072</c:v>
                </c:pt>
                <c:pt idx="526">
                  <c:v>30.226599999999998</c:v>
                </c:pt>
                <c:pt idx="527">
                  <c:v>30.246099999999991</c:v>
                </c:pt>
                <c:pt idx="528">
                  <c:v>30.265499999999992</c:v>
                </c:pt>
                <c:pt idx="529">
                  <c:v>30.284999999999997</c:v>
                </c:pt>
                <c:pt idx="530">
                  <c:v>30.304400000000001</c:v>
                </c:pt>
                <c:pt idx="531">
                  <c:v>30.323899999999995</c:v>
                </c:pt>
                <c:pt idx="532">
                  <c:v>30.343299999999996</c:v>
                </c:pt>
                <c:pt idx="533">
                  <c:v>30.362699999999997</c:v>
                </c:pt>
                <c:pt idx="534">
                  <c:v>30.382199999999997</c:v>
                </c:pt>
                <c:pt idx="535">
                  <c:v>30.401599999999991</c:v>
                </c:pt>
                <c:pt idx="536">
                  <c:v>30.421099999999996</c:v>
                </c:pt>
                <c:pt idx="537">
                  <c:v>30.440499999999997</c:v>
                </c:pt>
                <c:pt idx="538">
                  <c:v>30.459999999999997</c:v>
                </c:pt>
                <c:pt idx="539">
                  <c:v>30.479399999999991</c:v>
                </c:pt>
                <c:pt idx="540">
                  <c:v>30.498799999999992</c:v>
                </c:pt>
                <c:pt idx="541">
                  <c:v>30.5183</c:v>
                </c:pt>
                <c:pt idx="542">
                  <c:v>30.537700000000001</c:v>
                </c:pt>
                <c:pt idx="543">
                  <c:v>30.557200000000005</c:v>
                </c:pt>
                <c:pt idx="544">
                  <c:v>30.576599999999996</c:v>
                </c:pt>
                <c:pt idx="545">
                  <c:v>30.5961</c:v>
                </c:pt>
                <c:pt idx="546">
                  <c:v>30.615500000000001</c:v>
                </c:pt>
                <c:pt idx="547">
                  <c:v>30.634899999999998</c:v>
                </c:pt>
                <c:pt idx="548">
                  <c:v>30.654399999999999</c:v>
                </c:pt>
                <c:pt idx="549">
                  <c:v>30.673800000000004</c:v>
                </c:pt>
                <c:pt idx="550">
                  <c:v>30.693300000000001</c:v>
                </c:pt>
                <c:pt idx="551">
                  <c:v>30.712700000000002</c:v>
                </c:pt>
                <c:pt idx="552">
                  <c:v>30.732099999999996</c:v>
                </c:pt>
                <c:pt idx="553">
                  <c:v>30.7516</c:v>
                </c:pt>
                <c:pt idx="554">
                  <c:v>30.771000000000001</c:v>
                </c:pt>
                <c:pt idx="555">
                  <c:v>30.790500000000002</c:v>
                </c:pt>
                <c:pt idx="556">
                  <c:v>30.809899999999999</c:v>
                </c:pt>
                <c:pt idx="557">
                  <c:v>30.8294</c:v>
                </c:pt>
                <c:pt idx="558">
                  <c:v>30.848800000000001</c:v>
                </c:pt>
                <c:pt idx="559">
                  <c:v>30.868200000000002</c:v>
                </c:pt>
                <c:pt idx="560">
                  <c:v>30.887699999999995</c:v>
                </c:pt>
                <c:pt idx="561">
                  <c:v>30.9071</c:v>
                </c:pt>
                <c:pt idx="562">
                  <c:v>30.926599999999997</c:v>
                </c:pt>
                <c:pt idx="563">
                  <c:v>30.946000000000002</c:v>
                </c:pt>
                <c:pt idx="564">
                  <c:v>30.965499999999992</c:v>
                </c:pt>
                <c:pt idx="565">
                  <c:v>30.9849</c:v>
                </c:pt>
                <c:pt idx="566">
                  <c:v>31.004300000000001</c:v>
                </c:pt>
                <c:pt idx="567">
                  <c:v>31.023800000000001</c:v>
                </c:pt>
                <c:pt idx="568">
                  <c:v>31.043199999999995</c:v>
                </c:pt>
                <c:pt idx="569">
                  <c:v>31.062699999999996</c:v>
                </c:pt>
                <c:pt idx="570">
                  <c:v>31.082099999999997</c:v>
                </c:pt>
                <c:pt idx="571">
                  <c:v>31.101600000000001</c:v>
                </c:pt>
                <c:pt idx="572">
                  <c:v>31.120999999999999</c:v>
                </c:pt>
                <c:pt idx="573">
                  <c:v>31.1404</c:v>
                </c:pt>
                <c:pt idx="574">
                  <c:v>31.159900000000004</c:v>
                </c:pt>
                <c:pt idx="575">
                  <c:v>31.179300000000001</c:v>
                </c:pt>
                <c:pt idx="576">
                  <c:v>31.198799999999995</c:v>
                </c:pt>
                <c:pt idx="577">
                  <c:v>31.2182</c:v>
                </c:pt>
                <c:pt idx="578">
                  <c:v>31.2376</c:v>
                </c:pt>
                <c:pt idx="579">
                  <c:v>31.257100000000001</c:v>
                </c:pt>
                <c:pt idx="580">
                  <c:v>31.276499999999995</c:v>
                </c:pt>
                <c:pt idx="581">
                  <c:v>31.295999999999996</c:v>
                </c:pt>
                <c:pt idx="582">
                  <c:v>31.3154</c:v>
                </c:pt>
                <c:pt idx="583">
                  <c:v>31.334900000000005</c:v>
                </c:pt>
                <c:pt idx="584">
                  <c:v>31.354299999999999</c:v>
                </c:pt>
                <c:pt idx="585">
                  <c:v>31.373699999999996</c:v>
                </c:pt>
                <c:pt idx="586">
                  <c:v>31.3932</c:v>
                </c:pt>
                <c:pt idx="587">
                  <c:v>31.412599999999998</c:v>
                </c:pt>
                <c:pt idx="588">
                  <c:v>31.432099999999991</c:v>
                </c:pt>
                <c:pt idx="589">
                  <c:v>31.451499999999996</c:v>
                </c:pt>
                <c:pt idx="590">
                  <c:v>31.471</c:v>
                </c:pt>
                <c:pt idx="591">
                  <c:v>31.490399999999998</c:v>
                </c:pt>
                <c:pt idx="592">
                  <c:v>31.509799999999991</c:v>
                </c:pt>
                <c:pt idx="593">
                  <c:v>31.529299999999996</c:v>
                </c:pt>
                <c:pt idx="594">
                  <c:v>31.548699999999997</c:v>
                </c:pt>
                <c:pt idx="595">
                  <c:v>31.568199999999997</c:v>
                </c:pt>
                <c:pt idx="596">
                  <c:v>31.587599999999991</c:v>
                </c:pt>
                <c:pt idx="597">
                  <c:v>31.607099999999999</c:v>
                </c:pt>
                <c:pt idx="598">
                  <c:v>31.6265</c:v>
                </c:pt>
                <c:pt idx="599">
                  <c:v>31.645900000000001</c:v>
                </c:pt>
                <c:pt idx="600">
                  <c:v>31.665400000000002</c:v>
                </c:pt>
                <c:pt idx="601">
                  <c:v>31.684799999999996</c:v>
                </c:pt>
                <c:pt idx="602">
                  <c:v>31.7043</c:v>
                </c:pt>
                <c:pt idx="603">
                  <c:v>31.723699999999997</c:v>
                </c:pt>
                <c:pt idx="604">
                  <c:v>31.743099999999991</c:v>
                </c:pt>
                <c:pt idx="605">
                  <c:v>31.762599999999992</c:v>
                </c:pt>
                <c:pt idx="606">
                  <c:v>31.781999999999996</c:v>
                </c:pt>
                <c:pt idx="607">
                  <c:v>31.801500000000001</c:v>
                </c:pt>
                <c:pt idx="608">
                  <c:v>31.820900000000005</c:v>
                </c:pt>
                <c:pt idx="609">
                  <c:v>31.840399999999995</c:v>
                </c:pt>
                <c:pt idx="610">
                  <c:v>31.859800000000003</c:v>
                </c:pt>
                <c:pt idx="611">
                  <c:v>31.879200000000001</c:v>
                </c:pt>
                <c:pt idx="612">
                  <c:v>31.898700000000002</c:v>
                </c:pt>
                <c:pt idx="613">
                  <c:v>31.918099999999995</c:v>
                </c:pt>
                <c:pt idx="614">
                  <c:v>31.9376</c:v>
                </c:pt>
                <c:pt idx="615">
                  <c:v>31.957000000000001</c:v>
                </c:pt>
                <c:pt idx="616">
                  <c:v>31.976499999999998</c:v>
                </c:pt>
                <c:pt idx="617">
                  <c:v>31.995899999999995</c:v>
                </c:pt>
                <c:pt idx="618">
                  <c:v>32.015300000000003</c:v>
                </c:pt>
                <c:pt idx="619">
                  <c:v>32.034800000000004</c:v>
                </c:pt>
                <c:pt idx="620">
                  <c:v>32.054199999999994</c:v>
                </c:pt>
                <c:pt idx="621">
                  <c:v>32.073700000000002</c:v>
                </c:pt>
                <c:pt idx="622">
                  <c:v>32.093100000000007</c:v>
                </c:pt>
                <c:pt idx="623">
                  <c:v>32.1126</c:v>
                </c:pt>
                <c:pt idx="624">
                  <c:v>32.132000000000005</c:v>
                </c:pt>
                <c:pt idx="625">
                  <c:v>32.151399999999995</c:v>
                </c:pt>
                <c:pt idx="626">
                  <c:v>32.170900000000003</c:v>
                </c:pt>
                <c:pt idx="627">
                  <c:v>32.190300000000008</c:v>
                </c:pt>
                <c:pt idx="628">
                  <c:v>32.209800000000001</c:v>
                </c:pt>
                <c:pt idx="629">
                  <c:v>32.229200000000013</c:v>
                </c:pt>
                <c:pt idx="630">
                  <c:v>32.248600000000003</c:v>
                </c:pt>
                <c:pt idx="631">
                  <c:v>32.268100000000011</c:v>
                </c:pt>
                <c:pt idx="632">
                  <c:v>32.287500000000001</c:v>
                </c:pt>
                <c:pt idx="633">
                  <c:v>32.306999999999995</c:v>
                </c:pt>
                <c:pt idx="634">
                  <c:v>32.3264</c:v>
                </c:pt>
                <c:pt idx="635">
                  <c:v>32.3459</c:v>
                </c:pt>
                <c:pt idx="636">
                  <c:v>32.365300000000005</c:v>
                </c:pt>
                <c:pt idx="637">
                  <c:v>32.384699999999995</c:v>
                </c:pt>
                <c:pt idx="638">
                  <c:v>32.404199999999996</c:v>
                </c:pt>
                <c:pt idx="639">
                  <c:v>32.4236</c:v>
                </c:pt>
                <c:pt idx="640">
                  <c:v>32.443100000000001</c:v>
                </c:pt>
                <c:pt idx="641">
                  <c:v>32.462500000000006</c:v>
                </c:pt>
                <c:pt idx="642">
                  <c:v>32.481999999999999</c:v>
                </c:pt>
                <c:pt idx="643">
                  <c:v>32.501400000000004</c:v>
                </c:pt>
                <c:pt idx="644">
                  <c:v>32.520800000000001</c:v>
                </c:pt>
                <c:pt idx="645">
                  <c:v>32.540300000000002</c:v>
                </c:pt>
                <c:pt idx="646">
                  <c:v>32.559699999999999</c:v>
                </c:pt>
                <c:pt idx="647">
                  <c:v>32.5792</c:v>
                </c:pt>
                <c:pt idx="648">
                  <c:v>32.598600000000012</c:v>
                </c:pt>
                <c:pt idx="649">
                  <c:v>32.618100000000005</c:v>
                </c:pt>
                <c:pt idx="650">
                  <c:v>32.637500000000003</c:v>
                </c:pt>
                <c:pt idx="651">
                  <c:v>32.6569</c:v>
                </c:pt>
                <c:pt idx="652">
                  <c:v>32.676400000000001</c:v>
                </c:pt>
                <c:pt idx="653">
                  <c:v>32.695800000000013</c:v>
                </c:pt>
                <c:pt idx="654">
                  <c:v>32.715300000000006</c:v>
                </c:pt>
                <c:pt idx="655">
                  <c:v>32.734700000000004</c:v>
                </c:pt>
                <c:pt idx="656">
                  <c:v>32.754100000000001</c:v>
                </c:pt>
                <c:pt idx="657">
                  <c:v>32.773600000000002</c:v>
                </c:pt>
                <c:pt idx="658">
                  <c:v>32.793000000000013</c:v>
                </c:pt>
                <c:pt idx="659">
                  <c:v>32.8125</c:v>
                </c:pt>
                <c:pt idx="660">
                  <c:v>32.831899999999997</c:v>
                </c:pt>
                <c:pt idx="661">
                  <c:v>32.851399999999998</c:v>
                </c:pt>
                <c:pt idx="662">
                  <c:v>32.870799999999996</c:v>
                </c:pt>
                <c:pt idx="663">
                  <c:v>32.8902</c:v>
                </c:pt>
                <c:pt idx="664">
                  <c:v>32.909700000000001</c:v>
                </c:pt>
                <c:pt idx="665">
                  <c:v>32.929100000000005</c:v>
                </c:pt>
                <c:pt idx="666">
                  <c:v>32.948600000000006</c:v>
                </c:pt>
                <c:pt idx="667">
                  <c:v>32.968000000000011</c:v>
                </c:pt>
                <c:pt idx="668">
                  <c:v>32.987499999999997</c:v>
                </c:pt>
                <c:pt idx="669">
                  <c:v>33.006900000000002</c:v>
                </c:pt>
                <c:pt idx="670">
                  <c:v>33.026300000000006</c:v>
                </c:pt>
                <c:pt idx="671">
                  <c:v>33.0458</c:v>
                </c:pt>
                <c:pt idx="672">
                  <c:v>33.065200000000011</c:v>
                </c:pt>
                <c:pt idx="673">
                  <c:v>33.084699999999998</c:v>
                </c:pt>
                <c:pt idx="674">
                  <c:v>33.104100000000003</c:v>
                </c:pt>
                <c:pt idx="675">
                  <c:v>33.123600000000003</c:v>
                </c:pt>
                <c:pt idx="676">
                  <c:v>33.143000000000001</c:v>
                </c:pt>
                <c:pt idx="677">
                  <c:v>33.162400000000012</c:v>
                </c:pt>
                <c:pt idx="678">
                  <c:v>33.181899999999999</c:v>
                </c:pt>
                <c:pt idx="679">
                  <c:v>33.201300000000003</c:v>
                </c:pt>
                <c:pt idx="680">
                  <c:v>33.220800000000011</c:v>
                </c:pt>
                <c:pt idx="681">
                  <c:v>33.240200000000002</c:v>
                </c:pt>
                <c:pt idx="682">
                  <c:v>33.259600000000006</c:v>
                </c:pt>
                <c:pt idx="683">
                  <c:v>33.279100000000007</c:v>
                </c:pt>
                <c:pt idx="684">
                  <c:v>33.298500000000011</c:v>
                </c:pt>
                <c:pt idx="685">
                  <c:v>33.317999999999998</c:v>
                </c:pt>
                <c:pt idx="686">
                  <c:v>33.337399999999995</c:v>
                </c:pt>
                <c:pt idx="687">
                  <c:v>33.356899999999996</c:v>
                </c:pt>
                <c:pt idx="688">
                  <c:v>33.376300000000001</c:v>
                </c:pt>
                <c:pt idx="689">
                  <c:v>33.395700000000005</c:v>
                </c:pt>
                <c:pt idx="690">
                  <c:v>33.415200000000006</c:v>
                </c:pt>
                <c:pt idx="691">
                  <c:v>33.434599999999996</c:v>
                </c:pt>
                <c:pt idx="692">
                  <c:v>33.454099999999997</c:v>
                </c:pt>
                <c:pt idx="693">
                  <c:v>33.473500000000001</c:v>
                </c:pt>
                <c:pt idx="694">
                  <c:v>33.493000000000002</c:v>
                </c:pt>
                <c:pt idx="695">
                  <c:v>33.5124</c:v>
                </c:pt>
                <c:pt idx="696">
                  <c:v>33.531800000000004</c:v>
                </c:pt>
                <c:pt idx="697">
                  <c:v>33.551299999999998</c:v>
                </c:pt>
                <c:pt idx="698">
                  <c:v>33.570700000000002</c:v>
                </c:pt>
                <c:pt idx="699">
                  <c:v>33.590200000000003</c:v>
                </c:pt>
                <c:pt idx="700">
                  <c:v>33.6096</c:v>
                </c:pt>
                <c:pt idx="701">
                  <c:v>33.629100000000008</c:v>
                </c:pt>
                <c:pt idx="702">
                  <c:v>33.648500000000006</c:v>
                </c:pt>
                <c:pt idx="703">
                  <c:v>33.667900000000003</c:v>
                </c:pt>
                <c:pt idx="704">
                  <c:v>33.687400000000004</c:v>
                </c:pt>
                <c:pt idx="705">
                  <c:v>33.706800000000001</c:v>
                </c:pt>
                <c:pt idx="706">
                  <c:v>33.726300000000009</c:v>
                </c:pt>
                <c:pt idx="707">
                  <c:v>33.745700000000006</c:v>
                </c:pt>
                <c:pt idx="708">
                  <c:v>33.765100000000011</c:v>
                </c:pt>
                <c:pt idx="709">
                  <c:v>33.784600000000005</c:v>
                </c:pt>
                <c:pt idx="710">
                  <c:v>33.803999999999995</c:v>
                </c:pt>
                <c:pt idx="711">
                  <c:v>33.823500000000003</c:v>
                </c:pt>
                <c:pt idx="712">
                  <c:v>33.8429</c:v>
                </c:pt>
                <c:pt idx="713">
                  <c:v>33.862400000000001</c:v>
                </c:pt>
                <c:pt idx="714">
                  <c:v>33.881799999999998</c:v>
                </c:pt>
                <c:pt idx="715">
                  <c:v>33.901199999999996</c:v>
                </c:pt>
                <c:pt idx="716">
                  <c:v>33.920700000000004</c:v>
                </c:pt>
                <c:pt idx="717">
                  <c:v>33.940100000000001</c:v>
                </c:pt>
                <c:pt idx="718">
                  <c:v>33.959599999999995</c:v>
                </c:pt>
                <c:pt idx="719">
                  <c:v>33.979000000000006</c:v>
                </c:pt>
                <c:pt idx="720">
                  <c:v>33.998500000000007</c:v>
                </c:pt>
                <c:pt idx="721">
                  <c:v>34.017899999999997</c:v>
                </c:pt>
                <c:pt idx="722">
                  <c:v>34.037300000000002</c:v>
                </c:pt>
                <c:pt idx="723">
                  <c:v>34.056799999999996</c:v>
                </c:pt>
                <c:pt idx="724">
                  <c:v>34.0762</c:v>
                </c:pt>
                <c:pt idx="725">
                  <c:v>34.095700000000008</c:v>
                </c:pt>
                <c:pt idx="726">
                  <c:v>34.115100000000005</c:v>
                </c:pt>
                <c:pt idx="727">
                  <c:v>34.134600000000006</c:v>
                </c:pt>
                <c:pt idx="728">
                  <c:v>34.153999999999996</c:v>
                </c:pt>
                <c:pt idx="729">
                  <c:v>34.173400000000001</c:v>
                </c:pt>
                <c:pt idx="730">
                  <c:v>34.192900000000009</c:v>
                </c:pt>
                <c:pt idx="731">
                  <c:v>34.212300000000006</c:v>
                </c:pt>
                <c:pt idx="732">
                  <c:v>34.2318</c:v>
                </c:pt>
                <c:pt idx="733">
                  <c:v>34.251200000000004</c:v>
                </c:pt>
                <c:pt idx="734">
                  <c:v>34.270600000000002</c:v>
                </c:pt>
                <c:pt idx="735">
                  <c:v>34.29010000000001</c:v>
                </c:pt>
                <c:pt idx="736">
                  <c:v>34.3095</c:v>
                </c:pt>
                <c:pt idx="737">
                  <c:v>34.329000000000001</c:v>
                </c:pt>
                <c:pt idx="738">
                  <c:v>34.348400000000005</c:v>
                </c:pt>
                <c:pt idx="739">
                  <c:v>34.367899999999999</c:v>
                </c:pt>
                <c:pt idx="740">
                  <c:v>34.387299999999996</c:v>
                </c:pt>
                <c:pt idx="741">
                  <c:v>34.406700000000001</c:v>
                </c:pt>
                <c:pt idx="742">
                  <c:v>34.426200000000001</c:v>
                </c:pt>
                <c:pt idx="743">
                  <c:v>34.445600000000006</c:v>
                </c:pt>
                <c:pt idx="744">
                  <c:v>34.465100000000007</c:v>
                </c:pt>
                <c:pt idx="745">
                  <c:v>34.484499999999997</c:v>
                </c:pt>
                <c:pt idx="746">
                  <c:v>34.504000000000005</c:v>
                </c:pt>
                <c:pt idx="747">
                  <c:v>34.523400000000002</c:v>
                </c:pt>
                <c:pt idx="748">
                  <c:v>34.5428</c:v>
                </c:pt>
                <c:pt idx="749">
                  <c:v>34.562300000000008</c:v>
                </c:pt>
                <c:pt idx="750">
                  <c:v>34.581699999999998</c:v>
                </c:pt>
                <c:pt idx="751">
                  <c:v>34.601200000000006</c:v>
                </c:pt>
                <c:pt idx="752">
                  <c:v>34.620600000000003</c:v>
                </c:pt>
                <c:pt idx="753">
                  <c:v>34.640100000000004</c:v>
                </c:pt>
                <c:pt idx="754">
                  <c:v>34.659500000000001</c:v>
                </c:pt>
                <c:pt idx="755">
                  <c:v>34.678900000000006</c:v>
                </c:pt>
                <c:pt idx="756">
                  <c:v>34.698400000000014</c:v>
                </c:pt>
                <c:pt idx="757">
                  <c:v>34.717800000000004</c:v>
                </c:pt>
                <c:pt idx="758">
                  <c:v>34.737300000000005</c:v>
                </c:pt>
                <c:pt idx="759">
                  <c:v>34.756700000000002</c:v>
                </c:pt>
                <c:pt idx="760">
                  <c:v>34.776100000000007</c:v>
                </c:pt>
                <c:pt idx="761">
                  <c:v>34.795600000000007</c:v>
                </c:pt>
                <c:pt idx="762">
                  <c:v>34.814999999999998</c:v>
                </c:pt>
                <c:pt idx="763">
                  <c:v>34.834499999999998</c:v>
                </c:pt>
                <c:pt idx="764">
                  <c:v>34.853899999999996</c:v>
                </c:pt>
                <c:pt idx="765">
                  <c:v>34.873400000000004</c:v>
                </c:pt>
                <c:pt idx="766">
                  <c:v>34.892800000000001</c:v>
                </c:pt>
                <c:pt idx="767">
                  <c:v>34.912200000000006</c:v>
                </c:pt>
                <c:pt idx="768">
                  <c:v>34.931699999999999</c:v>
                </c:pt>
                <c:pt idx="769">
                  <c:v>34.951099999999997</c:v>
                </c:pt>
                <c:pt idx="770">
                  <c:v>34.970600000000005</c:v>
                </c:pt>
                <c:pt idx="771">
                  <c:v>34.99</c:v>
                </c:pt>
                <c:pt idx="772">
                  <c:v>35.009500000000003</c:v>
                </c:pt>
                <c:pt idx="773">
                  <c:v>35.028900000000007</c:v>
                </c:pt>
                <c:pt idx="774">
                  <c:v>35.048300000000005</c:v>
                </c:pt>
                <c:pt idx="775">
                  <c:v>35.067800000000005</c:v>
                </c:pt>
                <c:pt idx="776">
                  <c:v>35.087199999999996</c:v>
                </c:pt>
                <c:pt idx="777">
                  <c:v>35.106700000000004</c:v>
                </c:pt>
                <c:pt idx="778">
                  <c:v>35.126100000000008</c:v>
                </c:pt>
                <c:pt idx="779">
                  <c:v>35.145600000000002</c:v>
                </c:pt>
                <c:pt idx="780">
                  <c:v>35.165000000000006</c:v>
                </c:pt>
                <c:pt idx="781">
                  <c:v>35.184400000000004</c:v>
                </c:pt>
                <c:pt idx="782">
                  <c:v>35.203900000000004</c:v>
                </c:pt>
                <c:pt idx="783">
                  <c:v>35.223300000000009</c:v>
                </c:pt>
                <c:pt idx="784">
                  <c:v>35.242800000000003</c:v>
                </c:pt>
                <c:pt idx="785">
                  <c:v>35.262200000000007</c:v>
                </c:pt>
                <c:pt idx="786">
                  <c:v>35.281600000000005</c:v>
                </c:pt>
                <c:pt idx="787">
                  <c:v>35.301099999999998</c:v>
                </c:pt>
                <c:pt idx="788">
                  <c:v>35.320500000000003</c:v>
                </c:pt>
                <c:pt idx="789">
                  <c:v>35.339999999999996</c:v>
                </c:pt>
                <c:pt idx="790">
                  <c:v>35.359399999999994</c:v>
                </c:pt>
                <c:pt idx="791">
                  <c:v>35.378900000000002</c:v>
                </c:pt>
                <c:pt idx="792">
                  <c:v>35.398300000000006</c:v>
                </c:pt>
                <c:pt idx="793">
                  <c:v>35.417700000000004</c:v>
                </c:pt>
                <c:pt idx="794">
                  <c:v>35.437200000000004</c:v>
                </c:pt>
                <c:pt idx="795">
                  <c:v>35.456599999999995</c:v>
                </c:pt>
                <c:pt idx="796">
                  <c:v>35.476100000000002</c:v>
                </c:pt>
                <c:pt idx="797">
                  <c:v>35.495500000000007</c:v>
                </c:pt>
                <c:pt idx="798">
                  <c:v>35.515000000000001</c:v>
                </c:pt>
                <c:pt idx="799">
                  <c:v>35.534400000000005</c:v>
                </c:pt>
                <c:pt idx="800">
                  <c:v>35.553799999999995</c:v>
                </c:pt>
                <c:pt idx="801">
                  <c:v>35.573300000000003</c:v>
                </c:pt>
                <c:pt idx="802">
                  <c:v>35.592700000000008</c:v>
                </c:pt>
                <c:pt idx="803">
                  <c:v>35.612200000000001</c:v>
                </c:pt>
                <c:pt idx="804">
                  <c:v>35.631600000000006</c:v>
                </c:pt>
                <c:pt idx="805">
                  <c:v>35.6511</c:v>
                </c:pt>
                <c:pt idx="806">
                  <c:v>35.670500000000004</c:v>
                </c:pt>
                <c:pt idx="807">
                  <c:v>35.689900000000002</c:v>
                </c:pt>
                <c:pt idx="808">
                  <c:v>35.709400000000002</c:v>
                </c:pt>
                <c:pt idx="809">
                  <c:v>35.728800000000007</c:v>
                </c:pt>
                <c:pt idx="810">
                  <c:v>35.748300000000008</c:v>
                </c:pt>
                <c:pt idx="811">
                  <c:v>35.767700000000005</c:v>
                </c:pt>
                <c:pt idx="812">
                  <c:v>35.787100000000002</c:v>
                </c:pt>
                <c:pt idx="813">
                  <c:v>35.806599999999996</c:v>
                </c:pt>
                <c:pt idx="814">
                  <c:v>35.826000000000001</c:v>
                </c:pt>
                <c:pt idx="815">
                  <c:v>35.845500000000001</c:v>
                </c:pt>
                <c:pt idx="816">
                  <c:v>35.864899999999999</c:v>
                </c:pt>
                <c:pt idx="817">
                  <c:v>35.884399999999999</c:v>
                </c:pt>
                <c:pt idx="818">
                  <c:v>35.903800000000004</c:v>
                </c:pt>
                <c:pt idx="819">
                  <c:v>35.923200000000001</c:v>
                </c:pt>
                <c:pt idx="820">
                  <c:v>35.942700000000002</c:v>
                </c:pt>
                <c:pt idx="821">
                  <c:v>35.962100000000007</c:v>
                </c:pt>
                <c:pt idx="822">
                  <c:v>35.981599999999993</c:v>
                </c:pt>
                <c:pt idx="823">
                  <c:v>36.001000000000005</c:v>
                </c:pt>
                <c:pt idx="824">
                  <c:v>36.020500000000006</c:v>
                </c:pt>
                <c:pt idx="825">
                  <c:v>36.039900000000003</c:v>
                </c:pt>
                <c:pt idx="826">
                  <c:v>36.0593</c:v>
                </c:pt>
                <c:pt idx="827">
                  <c:v>36.078800000000001</c:v>
                </c:pt>
                <c:pt idx="828">
                  <c:v>36.098200000000013</c:v>
                </c:pt>
                <c:pt idx="829">
                  <c:v>36.117699999999999</c:v>
                </c:pt>
                <c:pt idx="830">
                  <c:v>36.137100000000004</c:v>
                </c:pt>
                <c:pt idx="831">
                  <c:v>36.156600000000005</c:v>
                </c:pt>
                <c:pt idx="832">
                  <c:v>36.176000000000002</c:v>
                </c:pt>
                <c:pt idx="833">
                  <c:v>36.195400000000014</c:v>
                </c:pt>
                <c:pt idx="834">
                  <c:v>36.2149</c:v>
                </c:pt>
                <c:pt idx="835">
                  <c:v>36.234300000000005</c:v>
                </c:pt>
                <c:pt idx="836">
                  <c:v>36.253800000000005</c:v>
                </c:pt>
                <c:pt idx="837">
                  <c:v>36.273200000000003</c:v>
                </c:pt>
                <c:pt idx="838">
                  <c:v>36.292600000000007</c:v>
                </c:pt>
                <c:pt idx="839">
                  <c:v>36.312100000000001</c:v>
                </c:pt>
                <c:pt idx="840">
                  <c:v>36.331499999999998</c:v>
                </c:pt>
                <c:pt idx="841">
                  <c:v>36.350999999999999</c:v>
                </c:pt>
                <c:pt idx="842">
                  <c:v>36.370400000000004</c:v>
                </c:pt>
                <c:pt idx="843">
                  <c:v>36.389899999999997</c:v>
                </c:pt>
                <c:pt idx="844">
                  <c:v>36.409300000000002</c:v>
                </c:pt>
                <c:pt idx="845">
                  <c:v>36.428700000000006</c:v>
                </c:pt>
                <c:pt idx="846">
                  <c:v>36.4482</c:v>
                </c:pt>
                <c:pt idx="847">
                  <c:v>36.467600000000004</c:v>
                </c:pt>
                <c:pt idx="848">
                  <c:v>36.487099999999998</c:v>
                </c:pt>
                <c:pt idx="849">
                  <c:v>36.506500000000003</c:v>
                </c:pt>
                <c:pt idx="850">
                  <c:v>36.526000000000003</c:v>
                </c:pt>
                <c:pt idx="851">
                  <c:v>36.545400000000001</c:v>
                </c:pt>
                <c:pt idx="852">
                  <c:v>36.564800000000005</c:v>
                </c:pt>
                <c:pt idx="853">
                  <c:v>36.584299999999999</c:v>
                </c:pt>
                <c:pt idx="854">
                  <c:v>36.603700000000003</c:v>
                </c:pt>
                <c:pt idx="855">
                  <c:v>36.623200000000011</c:v>
                </c:pt>
                <c:pt idx="856">
                  <c:v>36.642600000000002</c:v>
                </c:pt>
                <c:pt idx="857">
                  <c:v>36.662100000000009</c:v>
                </c:pt>
                <c:pt idx="858">
                  <c:v>36.6815</c:v>
                </c:pt>
                <c:pt idx="859">
                  <c:v>36.700900000000004</c:v>
                </c:pt>
                <c:pt idx="860">
                  <c:v>36.720400000000012</c:v>
                </c:pt>
                <c:pt idx="861">
                  <c:v>36.739800000000002</c:v>
                </c:pt>
                <c:pt idx="862">
                  <c:v>36.759300000000003</c:v>
                </c:pt>
                <c:pt idx="863">
                  <c:v>36.778700000000008</c:v>
                </c:pt>
                <c:pt idx="864">
                  <c:v>36.798100000000012</c:v>
                </c:pt>
                <c:pt idx="865">
                  <c:v>36.817599999999999</c:v>
                </c:pt>
                <c:pt idx="866">
                  <c:v>36.836999999999996</c:v>
                </c:pt>
                <c:pt idx="867">
                  <c:v>36.856499999999997</c:v>
                </c:pt>
                <c:pt idx="868">
                  <c:v>36.875900000000001</c:v>
                </c:pt>
                <c:pt idx="869">
                  <c:v>36.895400000000002</c:v>
                </c:pt>
                <c:pt idx="870">
                  <c:v>36.914799999999993</c:v>
                </c:pt>
                <c:pt idx="871">
                  <c:v>36.934200000000004</c:v>
                </c:pt>
                <c:pt idx="872">
                  <c:v>36.953699999999998</c:v>
                </c:pt>
                <c:pt idx="873">
                  <c:v>36.973100000000002</c:v>
                </c:pt>
                <c:pt idx="874">
                  <c:v>36.992600000000003</c:v>
                </c:pt>
                <c:pt idx="875">
                  <c:v>37.012</c:v>
                </c:pt>
                <c:pt idx="876">
                  <c:v>37.031500000000001</c:v>
                </c:pt>
                <c:pt idx="877">
                  <c:v>37.050899999999999</c:v>
                </c:pt>
                <c:pt idx="878">
                  <c:v>37.070300000000003</c:v>
                </c:pt>
                <c:pt idx="879">
                  <c:v>37.089800000000004</c:v>
                </c:pt>
                <c:pt idx="880">
                  <c:v>37.109200000000001</c:v>
                </c:pt>
                <c:pt idx="881">
                  <c:v>37.128700000000009</c:v>
                </c:pt>
                <c:pt idx="882">
                  <c:v>37.148100000000007</c:v>
                </c:pt>
                <c:pt idx="883">
                  <c:v>37.1676</c:v>
                </c:pt>
                <c:pt idx="884">
                  <c:v>37.187000000000005</c:v>
                </c:pt>
                <c:pt idx="885">
                  <c:v>37.206400000000002</c:v>
                </c:pt>
                <c:pt idx="886">
                  <c:v>37.22590000000001</c:v>
                </c:pt>
                <c:pt idx="887">
                  <c:v>37.245300000000007</c:v>
                </c:pt>
                <c:pt idx="888">
                  <c:v>37.264800000000001</c:v>
                </c:pt>
                <c:pt idx="889">
                  <c:v>37.284200000000006</c:v>
                </c:pt>
                <c:pt idx="890">
                  <c:v>37.303599999999996</c:v>
                </c:pt>
                <c:pt idx="891">
                  <c:v>37.323100000000004</c:v>
                </c:pt>
                <c:pt idx="892">
                  <c:v>37.342500000000001</c:v>
                </c:pt>
                <c:pt idx="893">
                  <c:v>37.362000000000002</c:v>
                </c:pt>
                <c:pt idx="894">
                  <c:v>37.381399999999999</c:v>
                </c:pt>
                <c:pt idx="895">
                  <c:v>37.4009</c:v>
                </c:pt>
                <c:pt idx="896">
                  <c:v>37.420300000000005</c:v>
                </c:pt>
                <c:pt idx="897">
                  <c:v>37.439700000000002</c:v>
                </c:pt>
                <c:pt idx="898">
                  <c:v>37.459199999999996</c:v>
                </c:pt>
                <c:pt idx="899">
                  <c:v>37.4786</c:v>
                </c:pt>
                <c:pt idx="900">
                  <c:v>37.498100000000008</c:v>
                </c:pt>
                <c:pt idx="901">
                  <c:v>37.517499999999998</c:v>
                </c:pt>
                <c:pt idx="902">
                  <c:v>37.537000000000006</c:v>
                </c:pt>
                <c:pt idx="903">
                  <c:v>37.556400000000004</c:v>
                </c:pt>
                <c:pt idx="904">
                  <c:v>37.575800000000001</c:v>
                </c:pt>
                <c:pt idx="905">
                  <c:v>37.595300000000009</c:v>
                </c:pt>
                <c:pt idx="906">
                  <c:v>37.614699999999999</c:v>
                </c:pt>
                <c:pt idx="907">
                  <c:v>37.6342</c:v>
                </c:pt>
                <c:pt idx="908">
                  <c:v>37.653600000000004</c:v>
                </c:pt>
                <c:pt idx="909">
                  <c:v>37.673100000000005</c:v>
                </c:pt>
                <c:pt idx="910">
                  <c:v>37.69250000000001</c:v>
                </c:pt>
                <c:pt idx="911">
                  <c:v>37.7119</c:v>
                </c:pt>
                <c:pt idx="912">
                  <c:v>37.731400000000001</c:v>
                </c:pt>
                <c:pt idx="913">
                  <c:v>37.750800000000005</c:v>
                </c:pt>
                <c:pt idx="914">
                  <c:v>37.770300000000006</c:v>
                </c:pt>
                <c:pt idx="915">
                  <c:v>37.789700000000003</c:v>
                </c:pt>
                <c:pt idx="916">
                  <c:v>37.809100000000001</c:v>
                </c:pt>
                <c:pt idx="917">
                  <c:v>37.828600000000002</c:v>
                </c:pt>
                <c:pt idx="918">
                  <c:v>37.847999999999999</c:v>
                </c:pt>
                <c:pt idx="919">
                  <c:v>37.8675</c:v>
                </c:pt>
                <c:pt idx="920">
                  <c:v>37.886899999999997</c:v>
                </c:pt>
                <c:pt idx="921">
                  <c:v>37.906400000000005</c:v>
                </c:pt>
                <c:pt idx="922">
                  <c:v>37.925800000000002</c:v>
                </c:pt>
                <c:pt idx="923">
                  <c:v>37.9452</c:v>
                </c:pt>
                <c:pt idx="924">
                  <c:v>37.964700000000001</c:v>
                </c:pt>
                <c:pt idx="925">
                  <c:v>37.984099999999998</c:v>
                </c:pt>
                <c:pt idx="926">
                  <c:v>38.003600000000006</c:v>
                </c:pt>
                <c:pt idx="927">
                  <c:v>38.023000000000003</c:v>
                </c:pt>
                <c:pt idx="928">
                  <c:v>38.042500000000004</c:v>
                </c:pt>
                <c:pt idx="929">
                  <c:v>38.061900000000001</c:v>
                </c:pt>
                <c:pt idx="930">
                  <c:v>38.081299999999999</c:v>
                </c:pt>
                <c:pt idx="931">
                  <c:v>38.1008</c:v>
                </c:pt>
                <c:pt idx="932">
                  <c:v>38.120200000000011</c:v>
                </c:pt>
                <c:pt idx="933">
                  <c:v>38.139700000000005</c:v>
                </c:pt>
                <c:pt idx="934">
                  <c:v>38.159100000000002</c:v>
                </c:pt>
                <c:pt idx="935">
                  <c:v>38.178600000000003</c:v>
                </c:pt>
                <c:pt idx="936">
                  <c:v>38.198000000000008</c:v>
                </c:pt>
                <c:pt idx="937">
                  <c:v>38.217400000000005</c:v>
                </c:pt>
                <c:pt idx="938">
                  <c:v>38.236900000000006</c:v>
                </c:pt>
                <c:pt idx="939">
                  <c:v>38.256300000000003</c:v>
                </c:pt>
                <c:pt idx="940">
                  <c:v>38.275800000000011</c:v>
                </c:pt>
                <c:pt idx="941">
                  <c:v>38.295200000000008</c:v>
                </c:pt>
                <c:pt idx="942">
                  <c:v>38.314599999999999</c:v>
                </c:pt>
                <c:pt idx="943">
                  <c:v>38.334099999999999</c:v>
                </c:pt>
                <c:pt idx="944">
                  <c:v>38.353499999999997</c:v>
                </c:pt>
                <c:pt idx="945">
                  <c:v>38.373000000000005</c:v>
                </c:pt>
                <c:pt idx="946">
                  <c:v>38.392400000000002</c:v>
                </c:pt>
                <c:pt idx="947">
                  <c:v>38.411899999999996</c:v>
                </c:pt>
                <c:pt idx="948">
                  <c:v>38.4313</c:v>
                </c:pt>
                <c:pt idx="949">
                  <c:v>38.450699999999998</c:v>
                </c:pt>
                <c:pt idx="950">
                  <c:v>38.470200000000006</c:v>
                </c:pt>
                <c:pt idx="951">
                  <c:v>38.489599999999996</c:v>
                </c:pt>
                <c:pt idx="952">
                  <c:v>38.509100000000004</c:v>
                </c:pt>
                <c:pt idx="953">
                  <c:v>38.528500000000008</c:v>
                </c:pt>
                <c:pt idx="954">
                  <c:v>38.548000000000002</c:v>
                </c:pt>
                <c:pt idx="955">
                  <c:v>38.567400000000006</c:v>
                </c:pt>
                <c:pt idx="956">
                  <c:v>38.586800000000004</c:v>
                </c:pt>
                <c:pt idx="957">
                  <c:v>38.606300000000005</c:v>
                </c:pt>
                <c:pt idx="958">
                  <c:v>38.625700000000009</c:v>
                </c:pt>
                <c:pt idx="959">
                  <c:v>38.645200000000003</c:v>
                </c:pt>
                <c:pt idx="960">
                  <c:v>38.6646</c:v>
                </c:pt>
                <c:pt idx="961">
                  <c:v>38.684100000000001</c:v>
                </c:pt>
                <c:pt idx="962">
                  <c:v>38.703500000000005</c:v>
                </c:pt>
                <c:pt idx="963">
                  <c:v>38.72290000000001</c:v>
                </c:pt>
                <c:pt idx="964">
                  <c:v>38.742400000000011</c:v>
                </c:pt>
                <c:pt idx="965">
                  <c:v>38.761800000000001</c:v>
                </c:pt>
                <c:pt idx="966">
                  <c:v>38.781300000000002</c:v>
                </c:pt>
                <c:pt idx="967">
                  <c:v>38.800699999999999</c:v>
                </c:pt>
                <c:pt idx="968">
                  <c:v>38.820100000000004</c:v>
                </c:pt>
                <c:pt idx="969">
                  <c:v>38.839600000000004</c:v>
                </c:pt>
                <c:pt idx="970">
                  <c:v>38.858999999999995</c:v>
                </c:pt>
                <c:pt idx="971">
                  <c:v>38.878500000000003</c:v>
                </c:pt>
                <c:pt idx="972">
                  <c:v>38.8979</c:v>
                </c:pt>
                <c:pt idx="973">
                  <c:v>38.917399999999994</c:v>
                </c:pt>
                <c:pt idx="974">
                  <c:v>38.936800000000005</c:v>
                </c:pt>
                <c:pt idx="975">
                  <c:v>38.956199999999995</c:v>
                </c:pt>
                <c:pt idx="976">
                  <c:v>38.975700000000003</c:v>
                </c:pt>
                <c:pt idx="977">
                  <c:v>38.995100000000008</c:v>
                </c:pt>
                <c:pt idx="978">
                  <c:v>39.014599999999994</c:v>
                </c:pt>
                <c:pt idx="979">
                  <c:v>39.034000000000006</c:v>
                </c:pt>
                <c:pt idx="980">
                  <c:v>39.0535</c:v>
                </c:pt>
                <c:pt idx="981">
                  <c:v>39.072900000000004</c:v>
                </c:pt>
                <c:pt idx="982">
                  <c:v>39.092300000000009</c:v>
                </c:pt>
                <c:pt idx="983">
                  <c:v>39.111799999999995</c:v>
                </c:pt>
                <c:pt idx="984">
                  <c:v>39.1312</c:v>
                </c:pt>
                <c:pt idx="985">
                  <c:v>39.150700000000001</c:v>
                </c:pt>
                <c:pt idx="986">
                  <c:v>39.170100000000005</c:v>
                </c:pt>
                <c:pt idx="987">
                  <c:v>39.189600000000006</c:v>
                </c:pt>
                <c:pt idx="988">
                  <c:v>39.209000000000003</c:v>
                </c:pt>
                <c:pt idx="989">
                  <c:v>39.228400000000008</c:v>
                </c:pt>
                <c:pt idx="990">
                  <c:v>39.247900000000001</c:v>
                </c:pt>
                <c:pt idx="991">
                  <c:v>39.267300000000006</c:v>
                </c:pt>
                <c:pt idx="992">
                  <c:v>39.286800000000007</c:v>
                </c:pt>
                <c:pt idx="993">
                  <c:v>39.306200000000004</c:v>
                </c:pt>
                <c:pt idx="994">
                  <c:v>39.325600000000001</c:v>
                </c:pt>
                <c:pt idx="995">
                  <c:v>39.345100000000002</c:v>
                </c:pt>
                <c:pt idx="996">
                  <c:v>39.3645</c:v>
                </c:pt>
                <c:pt idx="997">
                  <c:v>39.383999999999993</c:v>
                </c:pt>
                <c:pt idx="998">
                  <c:v>39.403400000000005</c:v>
                </c:pt>
                <c:pt idx="999">
                  <c:v>39.422900000000006</c:v>
                </c:pt>
                <c:pt idx="1000">
                  <c:v>39.442300000000003</c:v>
                </c:pt>
                <c:pt idx="1001">
                  <c:v>39.4617</c:v>
                </c:pt>
                <c:pt idx="1002">
                  <c:v>39.481199999999994</c:v>
                </c:pt>
                <c:pt idx="1003">
                  <c:v>39.500600000000006</c:v>
                </c:pt>
                <c:pt idx="1004">
                  <c:v>39.520100000000006</c:v>
                </c:pt>
                <c:pt idx="1005">
                  <c:v>39.539500000000004</c:v>
                </c:pt>
                <c:pt idx="1006">
                  <c:v>39.559000000000005</c:v>
                </c:pt>
                <c:pt idx="1007">
                  <c:v>39.578400000000002</c:v>
                </c:pt>
                <c:pt idx="1008">
                  <c:v>39.597800000000007</c:v>
                </c:pt>
                <c:pt idx="1009">
                  <c:v>39.6173</c:v>
                </c:pt>
                <c:pt idx="1010">
                  <c:v>39.636700000000005</c:v>
                </c:pt>
                <c:pt idx="1011">
                  <c:v>39.656200000000005</c:v>
                </c:pt>
                <c:pt idx="1012">
                  <c:v>39.675600000000003</c:v>
                </c:pt>
                <c:pt idx="1013">
                  <c:v>39.695000000000007</c:v>
                </c:pt>
                <c:pt idx="1014">
                  <c:v>39.714500000000001</c:v>
                </c:pt>
                <c:pt idx="1015">
                  <c:v>39.733900000000006</c:v>
                </c:pt>
                <c:pt idx="1016">
                  <c:v>39.753400000000006</c:v>
                </c:pt>
                <c:pt idx="1017">
                  <c:v>39.772800000000011</c:v>
                </c:pt>
                <c:pt idx="1018">
                  <c:v>39.792300000000012</c:v>
                </c:pt>
                <c:pt idx="1019">
                  <c:v>39.811699999999995</c:v>
                </c:pt>
                <c:pt idx="1020">
                  <c:v>39.831099999999999</c:v>
                </c:pt>
                <c:pt idx="1021">
                  <c:v>39.850599999999993</c:v>
                </c:pt>
                <c:pt idx="1022">
                  <c:v>39.870000000000005</c:v>
                </c:pt>
                <c:pt idx="1023">
                  <c:v>39.889499999999998</c:v>
                </c:pt>
                <c:pt idx="1024">
                  <c:v>39.908900000000003</c:v>
                </c:pt>
                <c:pt idx="1025">
                  <c:v>39.928400000000003</c:v>
                </c:pt>
                <c:pt idx="1026">
                  <c:v>39.947799999999994</c:v>
                </c:pt>
                <c:pt idx="1027">
                  <c:v>39.967200000000005</c:v>
                </c:pt>
                <c:pt idx="1028">
                  <c:v>39.986699999999999</c:v>
                </c:pt>
                <c:pt idx="1029">
                  <c:v>40.006100000000011</c:v>
                </c:pt>
                <c:pt idx="1030">
                  <c:v>40.025600000000011</c:v>
                </c:pt>
                <c:pt idx="1031">
                  <c:v>40.045000000000002</c:v>
                </c:pt>
                <c:pt idx="1032">
                  <c:v>40.064500000000002</c:v>
                </c:pt>
                <c:pt idx="1033">
                  <c:v>40.0839</c:v>
                </c:pt>
                <c:pt idx="1034">
                  <c:v>40.103300000000004</c:v>
                </c:pt>
                <c:pt idx="1035">
                  <c:v>40.122800000000012</c:v>
                </c:pt>
                <c:pt idx="1036">
                  <c:v>40.142200000000003</c:v>
                </c:pt>
                <c:pt idx="1037">
                  <c:v>40.161700000000003</c:v>
                </c:pt>
                <c:pt idx="1038">
                  <c:v>40.181100000000001</c:v>
                </c:pt>
                <c:pt idx="1039">
                  <c:v>40.200500000000005</c:v>
                </c:pt>
                <c:pt idx="1040">
                  <c:v>40.220000000000006</c:v>
                </c:pt>
                <c:pt idx="1041">
                  <c:v>40.239400000000003</c:v>
                </c:pt>
                <c:pt idx="1042">
                  <c:v>40.258900000000004</c:v>
                </c:pt>
                <c:pt idx="1043">
                  <c:v>40.278300000000009</c:v>
                </c:pt>
                <c:pt idx="1044">
                  <c:v>40.297800000000002</c:v>
                </c:pt>
                <c:pt idx="1045">
                  <c:v>40.317199999999993</c:v>
                </c:pt>
                <c:pt idx="1046">
                  <c:v>40.336600000000004</c:v>
                </c:pt>
                <c:pt idx="1047">
                  <c:v>40.356099999999998</c:v>
                </c:pt>
                <c:pt idx="1048">
                  <c:v>40.375500000000002</c:v>
                </c:pt>
                <c:pt idx="1049">
                  <c:v>40.395000000000003</c:v>
                </c:pt>
                <c:pt idx="1050">
                  <c:v>40.414399999999993</c:v>
                </c:pt>
                <c:pt idx="1051">
                  <c:v>40.433900000000001</c:v>
                </c:pt>
                <c:pt idx="1052">
                  <c:v>40.453299999999999</c:v>
                </c:pt>
                <c:pt idx="1053">
                  <c:v>40.472700000000003</c:v>
                </c:pt>
                <c:pt idx="1054">
                  <c:v>40.492200000000011</c:v>
                </c:pt>
                <c:pt idx="1055">
                  <c:v>40.511599999999994</c:v>
                </c:pt>
                <c:pt idx="1056">
                  <c:v>40.531100000000002</c:v>
                </c:pt>
                <c:pt idx="1057">
                  <c:v>40.5505</c:v>
                </c:pt>
                <c:pt idx="1058">
                  <c:v>40.57</c:v>
                </c:pt>
                <c:pt idx="1059">
                  <c:v>40.589400000000005</c:v>
                </c:pt>
                <c:pt idx="1060">
                  <c:v>40.608800000000002</c:v>
                </c:pt>
                <c:pt idx="1061">
                  <c:v>40.62830000000001</c:v>
                </c:pt>
                <c:pt idx="1062">
                  <c:v>40.6477</c:v>
                </c:pt>
                <c:pt idx="1063">
                  <c:v>40.667200000000001</c:v>
                </c:pt>
                <c:pt idx="1064">
                  <c:v>40.686600000000006</c:v>
                </c:pt>
                <c:pt idx="1065">
                  <c:v>40.706000000000003</c:v>
                </c:pt>
                <c:pt idx="1066">
                  <c:v>40.725500000000011</c:v>
                </c:pt>
                <c:pt idx="1067">
                  <c:v>40.744900000000001</c:v>
                </c:pt>
                <c:pt idx="1068">
                  <c:v>40.764400000000002</c:v>
                </c:pt>
                <c:pt idx="1069">
                  <c:v>40.783800000000006</c:v>
                </c:pt>
                <c:pt idx="1070">
                  <c:v>40.8033</c:v>
                </c:pt>
                <c:pt idx="1071">
                  <c:v>40.822700000000005</c:v>
                </c:pt>
                <c:pt idx="1072">
                  <c:v>40.842100000000002</c:v>
                </c:pt>
                <c:pt idx="1073">
                  <c:v>40.861599999999996</c:v>
                </c:pt>
                <c:pt idx="1074">
                  <c:v>40.880999999999993</c:v>
                </c:pt>
                <c:pt idx="1075">
                  <c:v>40.900500000000001</c:v>
                </c:pt>
                <c:pt idx="1076">
                  <c:v>40.919899999999998</c:v>
                </c:pt>
                <c:pt idx="1077">
                  <c:v>40.939400000000006</c:v>
                </c:pt>
                <c:pt idx="1078">
                  <c:v>40.958800000000004</c:v>
                </c:pt>
                <c:pt idx="1079">
                  <c:v>40.978200000000001</c:v>
                </c:pt>
                <c:pt idx="1080">
                  <c:v>40.997700000000002</c:v>
                </c:pt>
                <c:pt idx="1081">
                  <c:v>41.017099999999999</c:v>
                </c:pt>
                <c:pt idx="1082">
                  <c:v>41.0366</c:v>
                </c:pt>
                <c:pt idx="1083">
                  <c:v>41.056000000000004</c:v>
                </c:pt>
                <c:pt idx="1084">
                  <c:v>41.075500000000005</c:v>
                </c:pt>
                <c:pt idx="1085">
                  <c:v>41.094900000000003</c:v>
                </c:pt>
                <c:pt idx="1086">
                  <c:v>41.1143</c:v>
                </c:pt>
                <c:pt idx="1087">
                  <c:v>41.133800000000001</c:v>
                </c:pt>
                <c:pt idx="1088">
                  <c:v>41.153200000000005</c:v>
                </c:pt>
                <c:pt idx="1089">
                  <c:v>41.172700000000006</c:v>
                </c:pt>
                <c:pt idx="1090">
                  <c:v>41.192100000000011</c:v>
                </c:pt>
                <c:pt idx="1091">
                  <c:v>41.211500000000001</c:v>
                </c:pt>
                <c:pt idx="1092">
                  <c:v>41.231000000000002</c:v>
                </c:pt>
                <c:pt idx="1093">
                  <c:v>41.250400000000006</c:v>
                </c:pt>
                <c:pt idx="1094">
                  <c:v>41.269900000000007</c:v>
                </c:pt>
                <c:pt idx="1095">
                  <c:v>41.289300000000004</c:v>
                </c:pt>
                <c:pt idx="1096">
                  <c:v>41.308800000000005</c:v>
                </c:pt>
                <c:pt idx="1097">
                  <c:v>41.328200000000002</c:v>
                </c:pt>
                <c:pt idx="1098">
                  <c:v>41.347599999999993</c:v>
                </c:pt>
                <c:pt idx="1099">
                  <c:v>41.367100000000001</c:v>
                </c:pt>
                <c:pt idx="1100">
                  <c:v>41.386499999999998</c:v>
                </c:pt>
                <c:pt idx="1101">
                  <c:v>41.406000000000006</c:v>
                </c:pt>
                <c:pt idx="1102">
                  <c:v>41.425400000000003</c:v>
                </c:pt>
                <c:pt idx="1103">
                  <c:v>41.444899999999997</c:v>
                </c:pt>
                <c:pt idx="1104">
                  <c:v>41.464300000000001</c:v>
                </c:pt>
                <c:pt idx="1105">
                  <c:v>41.483699999999999</c:v>
                </c:pt>
                <c:pt idx="1106">
                  <c:v>41.5032</c:v>
                </c:pt>
                <c:pt idx="1107">
                  <c:v>41.522600000000011</c:v>
                </c:pt>
                <c:pt idx="1108">
                  <c:v>41.542100000000005</c:v>
                </c:pt>
                <c:pt idx="1109">
                  <c:v>41.561500000000002</c:v>
                </c:pt>
                <c:pt idx="1110">
                  <c:v>41.580999999999996</c:v>
                </c:pt>
                <c:pt idx="1111">
                  <c:v>41.6004</c:v>
                </c:pt>
                <c:pt idx="1112">
                  <c:v>41.619800000000005</c:v>
                </c:pt>
                <c:pt idx="1113">
                  <c:v>41.639300000000006</c:v>
                </c:pt>
                <c:pt idx="1114">
                  <c:v>41.658700000000003</c:v>
                </c:pt>
                <c:pt idx="1115">
                  <c:v>41.678200000000011</c:v>
                </c:pt>
                <c:pt idx="1116">
                  <c:v>41.697600000000001</c:v>
                </c:pt>
                <c:pt idx="1117">
                  <c:v>41.717000000000006</c:v>
                </c:pt>
                <c:pt idx="1118">
                  <c:v>41.736500000000007</c:v>
                </c:pt>
                <c:pt idx="1119">
                  <c:v>41.755900000000004</c:v>
                </c:pt>
                <c:pt idx="1120">
                  <c:v>41.775400000000012</c:v>
                </c:pt>
                <c:pt idx="1121">
                  <c:v>41.794800000000002</c:v>
                </c:pt>
                <c:pt idx="1122">
                  <c:v>41.814299999999996</c:v>
                </c:pt>
                <c:pt idx="1123">
                  <c:v>41.8337</c:v>
                </c:pt>
                <c:pt idx="1124">
                  <c:v>41.853099999999998</c:v>
                </c:pt>
                <c:pt idx="1125">
                  <c:v>41.872600000000006</c:v>
                </c:pt>
                <c:pt idx="1126">
                  <c:v>41.892000000000003</c:v>
                </c:pt>
                <c:pt idx="1127">
                  <c:v>41.911499999999997</c:v>
                </c:pt>
                <c:pt idx="1128">
                  <c:v>41.930900000000001</c:v>
                </c:pt>
                <c:pt idx="1129">
                  <c:v>41.950399999999995</c:v>
                </c:pt>
                <c:pt idx="1130">
                  <c:v>41.969800000000006</c:v>
                </c:pt>
                <c:pt idx="1131">
                  <c:v>41.989200000000004</c:v>
                </c:pt>
                <c:pt idx="1132">
                  <c:v>42.008700000000005</c:v>
                </c:pt>
                <c:pt idx="1133">
                  <c:v>42.028100000000009</c:v>
                </c:pt>
                <c:pt idx="1134">
                  <c:v>42.047599999999996</c:v>
                </c:pt>
                <c:pt idx="1135">
                  <c:v>42.067</c:v>
                </c:pt>
                <c:pt idx="1136">
                  <c:v>42.086500000000001</c:v>
                </c:pt>
                <c:pt idx="1137">
                  <c:v>42.105900000000005</c:v>
                </c:pt>
                <c:pt idx="1138">
                  <c:v>42.12530000000001</c:v>
                </c:pt>
                <c:pt idx="1139">
                  <c:v>42.144800000000004</c:v>
                </c:pt>
                <c:pt idx="1140">
                  <c:v>42.164200000000001</c:v>
                </c:pt>
                <c:pt idx="1141">
                  <c:v>42.183700000000002</c:v>
                </c:pt>
                <c:pt idx="1142">
                  <c:v>42.203100000000006</c:v>
                </c:pt>
                <c:pt idx="1143">
                  <c:v>42.222500000000011</c:v>
                </c:pt>
                <c:pt idx="1144">
                  <c:v>42.242000000000004</c:v>
                </c:pt>
                <c:pt idx="1145">
                  <c:v>42.261400000000002</c:v>
                </c:pt>
                <c:pt idx="1146">
                  <c:v>42.280900000000003</c:v>
                </c:pt>
                <c:pt idx="1147">
                  <c:v>42.3003</c:v>
                </c:pt>
                <c:pt idx="1148">
                  <c:v>42.319799999999994</c:v>
                </c:pt>
                <c:pt idx="1149">
                  <c:v>42.339200000000005</c:v>
                </c:pt>
                <c:pt idx="1150">
                  <c:v>42.358599999999996</c:v>
                </c:pt>
                <c:pt idx="1151">
                  <c:v>42.378100000000003</c:v>
                </c:pt>
                <c:pt idx="1152">
                  <c:v>42.397500000000001</c:v>
                </c:pt>
                <c:pt idx="1153">
                  <c:v>42.416999999999994</c:v>
                </c:pt>
                <c:pt idx="1154">
                  <c:v>42.436400000000006</c:v>
                </c:pt>
                <c:pt idx="1155">
                  <c:v>42.4559</c:v>
                </c:pt>
                <c:pt idx="1156">
                  <c:v>42.475300000000004</c:v>
                </c:pt>
                <c:pt idx="1157">
                  <c:v>42.494700000000002</c:v>
                </c:pt>
                <c:pt idx="1158">
                  <c:v>42.514199999999995</c:v>
                </c:pt>
                <c:pt idx="1159">
                  <c:v>42.5336</c:v>
                </c:pt>
                <c:pt idx="1160">
                  <c:v>42.553100000000001</c:v>
                </c:pt>
                <c:pt idx="1161">
                  <c:v>42.572500000000005</c:v>
                </c:pt>
                <c:pt idx="1162">
                  <c:v>42.592000000000006</c:v>
                </c:pt>
                <c:pt idx="1163">
                  <c:v>42.611399999999996</c:v>
                </c:pt>
                <c:pt idx="1164">
                  <c:v>42.630800000000001</c:v>
                </c:pt>
                <c:pt idx="1165">
                  <c:v>42.650300000000001</c:v>
                </c:pt>
                <c:pt idx="1166">
                  <c:v>42.669700000000006</c:v>
                </c:pt>
                <c:pt idx="1167">
                  <c:v>42.6892</c:v>
                </c:pt>
                <c:pt idx="1168">
                  <c:v>42.708600000000011</c:v>
                </c:pt>
                <c:pt idx="1169">
                  <c:v>42.728000000000009</c:v>
                </c:pt>
                <c:pt idx="1170">
                  <c:v>42.747500000000002</c:v>
                </c:pt>
                <c:pt idx="1171">
                  <c:v>42.766900000000007</c:v>
                </c:pt>
                <c:pt idx="1172">
                  <c:v>42.7864</c:v>
                </c:pt>
                <c:pt idx="1173">
                  <c:v>42.805800000000005</c:v>
                </c:pt>
                <c:pt idx="1174">
                  <c:v>42.825300000000006</c:v>
                </c:pt>
                <c:pt idx="1175">
                  <c:v>42.844699999999996</c:v>
                </c:pt>
                <c:pt idx="1176">
                  <c:v>42.864100000000001</c:v>
                </c:pt>
                <c:pt idx="1177">
                  <c:v>42.883599999999994</c:v>
                </c:pt>
                <c:pt idx="1178">
                  <c:v>42.903000000000006</c:v>
                </c:pt>
                <c:pt idx="1179">
                  <c:v>42.922500000000007</c:v>
                </c:pt>
                <c:pt idx="1180">
                  <c:v>42.941899999999997</c:v>
                </c:pt>
                <c:pt idx="1181">
                  <c:v>42.961400000000005</c:v>
                </c:pt>
                <c:pt idx="1182">
                  <c:v>42.980799999999995</c:v>
                </c:pt>
                <c:pt idx="1183">
                  <c:v>43.0002</c:v>
                </c:pt>
                <c:pt idx="1184">
                  <c:v>43.0197</c:v>
                </c:pt>
                <c:pt idx="1185">
                  <c:v>43.039100000000005</c:v>
                </c:pt>
                <c:pt idx="1186">
                  <c:v>43.058600000000006</c:v>
                </c:pt>
                <c:pt idx="1187">
                  <c:v>43.078000000000003</c:v>
                </c:pt>
                <c:pt idx="1188">
                  <c:v>43.097500000000004</c:v>
                </c:pt>
                <c:pt idx="1189">
                  <c:v>43.116900000000001</c:v>
                </c:pt>
                <c:pt idx="1190">
                  <c:v>43.136300000000006</c:v>
                </c:pt>
                <c:pt idx="1191">
                  <c:v>43.155800000000006</c:v>
                </c:pt>
                <c:pt idx="1192">
                  <c:v>43.175200000000011</c:v>
                </c:pt>
                <c:pt idx="1193">
                  <c:v>43.194700000000005</c:v>
                </c:pt>
                <c:pt idx="1194">
                  <c:v>43.214100000000002</c:v>
                </c:pt>
                <c:pt idx="1195">
                  <c:v>43.233500000000006</c:v>
                </c:pt>
                <c:pt idx="1196">
                  <c:v>43.253</c:v>
                </c:pt>
                <c:pt idx="1197">
                  <c:v>43.272400000000012</c:v>
                </c:pt>
                <c:pt idx="1198">
                  <c:v>43.291900000000005</c:v>
                </c:pt>
                <c:pt idx="1199">
                  <c:v>43.311299999999996</c:v>
                </c:pt>
                <c:pt idx="1200">
                  <c:v>43.330800000000004</c:v>
                </c:pt>
                <c:pt idx="1201">
                  <c:v>43.350199999999994</c:v>
                </c:pt>
                <c:pt idx="1202">
                  <c:v>43.369600000000005</c:v>
                </c:pt>
                <c:pt idx="1203">
                  <c:v>43.389099999999999</c:v>
                </c:pt>
                <c:pt idx="1204">
                  <c:v>43.408500000000004</c:v>
                </c:pt>
                <c:pt idx="1205">
                  <c:v>43.428000000000004</c:v>
                </c:pt>
                <c:pt idx="1206">
                  <c:v>43.447399999999995</c:v>
                </c:pt>
                <c:pt idx="1207">
                  <c:v>43.466900000000003</c:v>
                </c:pt>
                <c:pt idx="1208">
                  <c:v>43.4863</c:v>
                </c:pt>
                <c:pt idx="1209">
                  <c:v>43.505700000000004</c:v>
                </c:pt>
                <c:pt idx="1210">
                  <c:v>43.525200000000012</c:v>
                </c:pt>
                <c:pt idx="1211">
                  <c:v>43.544599999999996</c:v>
                </c:pt>
                <c:pt idx="1212">
                  <c:v>43.564100000000003</c:v>
                </c:pt>
                <c:pt idx="1213">
                  <c:v>43.583500000000001</c:v>
                </c:pt>
                <c:pt idx="1214">
                  <c:v>43.603000000000002</c:v>
                </c:pt>
                <c:pt idx="1215">
                  <c:v>43.622400000000013</c:v>
                </c:pt>
                <c:pt idx="1216">
                  <c:v>43.641799999999996</c:v>
                </c:pt>
                <c:pt idx="1217">
                  <c:v>43.661300000000004</c:v>
                </c:pt>
                <c:pt idx="1218">
                  <c:v>43.680700000000002</c:v>
                </c:pt>
                <c:pt idx="1219">
                  <c:v>43.700200000000002</c:v>
                </c:pt>
                <c:pt idx="1220">
                  <c:v>43.7196</c:v>
                </c:pt>
                <c:pt idx="1221">
                  <c:v>43.739000000000011</c:v>
                </c:pt>
                <c:pt idx="1222">
                  <c:v>43.758500000000005</c:v>
                </c:pt>
                <c:pt idx="1223">
                  <c:v>43.777900000000002</c:v>
                </c:pt>
                <c:pt idx="1224">
                  <c:v>43.797400000000003</c:v>
                </c:pt>
                <c:pt idx="1225">
                  <c:v>43.816799999999994</c:v>
                </c:pt>
                <c:pt idx="1226">
                  <c:v>43.836300000000001</c:v>
                </c:pt>
                <c:pt idx="1227">
                  <c:v>43.855699999999999</c:v>
                </c:pt>
                <c:pt idx="1228">
                  <c:v>43.875100000000003</c:v>
                </c:pt>
                <c:pt idx="1229">
                  <c:v>43.894600000000004</c:v>
                </c:pt>
                <c:pt idx="1230">
                  <c:v>43.913999999999994</c:v>
                </c:pt>
                <c:pt idx="1231">
                  <c:v>43.933500000000002</c:v>
                </c:pt>
                <c:pt idx="1232">
                  <c:v>43.9529</c:v>
                </c:pt>
                <c:pt idx="1233">
                  <c:v>43.9724</c:v>
                </c:pt>
                <c:pt idx="1234">
                  <c:v>43.991800000000005</c:v>
                </c:pt>
                <c:pt idx="1235">
                  <c:v>44.011199999999995</c:v>
                </c:pt>
                <c:pt idx="1236">
                  <c:v>44.030700000000003</c:v>
                </c:pt>
                <c:pt idx="1237">
                  <c:v>44.0501</c:v>
                </c:pt>
                <c:pt idx="1238">
                  <c:v>44.069600000000001</c:v>
                </c:pt>
                <c:pt idx="1239">
                  <c:v>44.089000000000006</c:v>
                </c:pt>
                <c:pt idx="1240">
                  <c:v>44.108500000000006</c:v>
                </c:pt>
                <c:pt idx="1241">
                  <c:v>44.127900000000004</c:v>
                </c:pt>
                <c:pt idx="1242">
                  <c:v>44.147300000000001</c:v>
                </c:pt>
                <c:pt idx="1243">
                  <c:v>44.166800000000002</c:v>
                </c:pt>
                <c:pt idx="1244">
                  <c:v>44.186200000000007</c:v>
                </c:pt>
                <c:pt idx="1245">
                  <c:v>44.205700000000007</c:v>
                </c:pt>
                <c:pt idx="1246">
                  <c:v>44.225100000000012</c:v>
                </c:pt>
                <c:pt idx="1247">
                  <c:v>44.244500000000002</c:v>
                </c:pt>
                <c:pt idx="1248">
                  <c:v>44.264000000000003</c:v>
                </c:pt>
                <c:pt idx="1249">
                  <c:v>44.2834</c:v>
                </c:pt>
                <c:pt idx="1250">
                  <c:v>44.302900000000001</c:v>
                </c:pt>
                <c:pt idx="1251">
                  <c:v>44.322300000000006</c:v>
                </c:pt>
                <c:pt idx="1252">
                  <c:v>44.341799999999999</c:v>
                </c:pt>
                <c:pt idx="1253">
                  <c:v>44.361200000000004</c:v>
                </c:pt>
                <c:pt idx="1254">
                  <c:v>44.380599999999994</c:v>
                </c:pt>
                <c:pt idx="1255">
                  <c:v>44.400100000000002</c:v>
                </c:pt>
                <c:pt idx="1256">
                  <c:v>44.419499999999999</c:v>
                </c:pt>
                <c:pt idx="1257">
                  <c:v>44.439</c:v>
                </c:pt>
                <c:pt idx="1258">
                  <c:v>44.458400000000005</c:v>
                </c:pt>
                <c:pt idx="1259">
                  <c:v>44.477899999999998</c:v>
                </c:pt>
                <c:pt idx="1260">
                  <c:v>44.497300000000003</c:v>
                </c:pt>
                <c:pt idx="1261">
                  <c:v>44.5167</c:v>
                </c:pt>
                <c:pt idx="1262">
                  <c:v>44.536200000000001</c:v>
                </c:pt>
                <c:pt idx="1263">
                  <c:v>44.555600000000005</c:v>
                </c:pt>
                <c:pt idx="1264">
                  <c:v>44.575100000000006</c:v>
                </c:pt>
                <c:pt idx="1265">
                  <c:v>44.594500000000004</c:v>
                </c:pt>
                <c:pt idx="1266">
                  <c:v>44.614000000000004</c:v>
                </c:pt>
                <c:pt idx="1267">
                  <c:v>44.633400000000002</c:v>
                </c:pt>
                <c:pt idx="1268">
                  <c:v>44.652800000000006</c:v>
                </c:pt>
                <c:pt idx="1269">
                  <c:v>44.672300000000007</c:v>
                </c:pt>
                <c:pt idx="1270">
                  <c:v>44.691700000000004</c:v>
                </c:pt>
                <c:pt idx="1271">
                  <c:v>44.711200000000005</c:v>
                </c:pt>
                <c:pt idx="1272">
                  <c:v>44.730600000000003</c:v>
                </c:pt>
                <c:pt idx="1273">
                  <c:v>44.75</c:v>
                </c:pt>
                <c:pt idx="1274">
                  <c:v>44.769500000000008</c:v>
                </c:pt>
                <c:pt idx="1275">
                  <c:v>44.788900000000005</c:v>
                </c:pt>
                <c:pt idx="1276">
                  <c:v>44.808400000000006</c:v>
                </c:pt>
                <c:pt idx="1277">
                  <c:v>44.827799999999996</c:v>
                </c:pt>
                <c:pt idx="1278">
                  <c:v>44.847299999999997</c:v>
                </c:pt>
                <c:pt idx="1279">
                  <c:v>44.866700000000002</c:v>
                </c:pt>
                <c:pt idx="1280">
                  <c:v>44.886099999999999</c:v>
                </c:pt>
                <c:pt idx="1281">
                  <c:v>44.9056</c:v>
                </c:pt>
                <c:pt idx="1282">
                  <c:v>44.925000000000004</c:v>
                </c:pt>
                <c:pt idx="1283">
                  <c:v>44.944499999999998</c:v>
                </c:pt>
                <c:pt idx="1284">
                  <c:v>44.963900000000002</c:v>
                </c:pt>
                <c:pt idx="1285">
                  <c:v>44.983399999999996</c:v>
                </c:pt>
                <c:pt idx="1286">
                  <c:v>45.002800000000001</c:v>
                </c:pt>
                <c:pt idx="1287">
                  <c:v>45.022200000000012</c:v>
                </c:pt>
                <c:pt idx="1288">
                  <c:v>45.041699999999999</c:v>
                </c:pt>
                <c:pt idx="1289">
                  <c:v>45.061100000000003</c:v>
                </c:pt>
                <c:pt idx="1290">
                  <c:v>45.080600000000004</c:v>
                </c:pt>
                <c:pt idx="1291">
                  <c:v>45.1</c:v>
                </c:pt>
                <c:pt idx="1292">
                  <c:v>45.119500000000002</c:v>
                </c:pt>
                <c:pt idx="1293">
                  <c:v>45.138900000000007</c:v>
                </c:pt>
                <c:pt idx="1294">
                  <c:v>45.158300000000004</c:v>
                </c:pt>
                <c:pt idx="1295">
                  <c:v>45.177800000000005</c:v>
                </c:pt>
                <c:pt idx="1296">
                  <c:v>45.197200000000002</c:v>
                </c:pt>
                <c:pt idx="1297">
                  <c:v>45.216700000000003</c:v>
                </c:pt>
                <c:pt idx="1298">
                  <c:v>45.236100000000008</c:v>
                </c:pt>
                <c:pt idx="1299">
                  <c:v>45.255500000000005</c:v>
                </c:pt>
                <c:pt idx="1300">
                  <c:v>45.275000000000006</c:v>
                </c:pt>
                <c:pt idx="1301">
                  <c:v>45.294400000000003</c:v>
                </c:pt>
                <c:pt idx="1302">
                  <c:v>45.313899999999997</c:v>
                </c:pt>
                <c:pt idx="1303">
                  <c:v>45.333300000000001</c:v>
                </c:pt>
                <c:pt idx="1304">
                  <c:v>45.352799999999995</c:v>
                </c:pt>
                <c:pt idx="1305">
                  <c:v>45.372200000000007</c:v>
                </c:pt>
                <c:pt idx="1306">
                  <c:v>45.391600000000004</c:v>
                </c:pt>
                <c:pt idx="1307">
                  <c:v>45.411099999999998</c:v>
                </c:pt>
                <c:pt idx="1308">
                  <c:v>45.430500000000002</c:v>
                </c:pt>
                <c:pt idx="1309">
                  <c:v>45.449999999999996</c:v>
                </c:pt>
                <c:pt idx="1310">
                  <c:v>45.4694</c:v>
                </c:pt>
                <c:pt idx="1311">
                  <c:v>45.488900000000001</c:v>
                </c:pt>
                <c:pt idx="1312">
                  <c:v>45.508300000000006</c:v>
                </c:pt>
                <c:pt idx="1313">
                  <c:v>45.527700000000003</c:v>
                </c:pt>
                <c:pt idx="1314">
                  <c:v>45.547200000000004</c:v>
                </c:pt>
                <c:pt idx="1315">
                  <c:v>45.566600000000001</c:v>
                </c:pt>
                <c:pt idx="1316">
                  <c:v>45.586100000000002</c:v>
                </c:pt>
                <c:pt idx="1317">
                  <c:v>45.605500000000006</c:v>
                </c:pt>
                <c:pt idx="1318">
                  <c:v>45.625000000000007</c:v>
                </c:pt>
                <c:pt idx="1319">
                  <c:v>45.644400000000005</c:v>
                </c:pt>
                <c:pt idx="1320">
                  <c:v>45.663800000000002</c:v>
                </c:pt>
                <c:pt idx="1321">
                  <c:v>45.683300000000003</c:v>
                </c:pt>
                <c:pt idx="1322">
                  <c:v>45.702700000000007</c:v>
                </c:pt>
                <c:pt idx="1323">
                  <c:v>45.722200000000008</c:v>
                </c:pt>
                <c:pt idx="1324">
                  <c:v>45.741600000000005</c:v>
                </c:pt>
                <c:pt idx="1325">
                  <c:v>45.761000000000003</c:v>
                </c:pt>
                <c:pt idx="1326">
                  <c:v>45.780500000000011</c:v>
                </c:pt>
                <c:pt idx="1327">
                  <c:v>45.799900000000008</c:v>
                </c:pt>
                <c:pt idx="1328">
                  <c:v>45.819399999999995</c:v>
                </c:pt>
                <c:pt idx="1329">
                  <c:v>45.838800000000006</c:v>
                </c:pt>
                <c:pt idx="1330">
                  <c:v>45.8583</c:v>
                </c:pt>
                <c:pt idx="1331">
                  <c:v>45.877699999999997</c:v>
                </c:pt>
                <c:pt idx="1332">
                  <c:v>45.897100000000002</c:v>
                </c:pt>
                <c:pt idx="1333">
                  <c:v>45.916599999999995</c:v>
                </c:pt>
                <c:pt idx="1334">
                  <c:v>45.936</c:v>
                </c:pt>
                <c:pt idx="1335">
                  <c:v>45.955500000000001</c:v>
                </c:pt>
                <c:pt idx="1336">
                  <c:v>45.974899999999998</c:v>
                </c:pt>
                <c:pt idx="1337">
                  <c:v>45.994400000000006</c:v>
                </c:pt>
                <c:pt idx="1338">
                  <c:v>46.013799999999996</c:v>
                </c:pt>
                <c:pt idx="1339">
                  <c:v>46.033200000000001</c:v>
                </c:pt>
                <c:pt idx="1340">
                  <c:v>46.052700000000002</c:v>
                </c:pt>
                <c:pt idx="1341">
                  <c:v>46.072100000000006</c:v>
                </c:pt>
                <c:pt idx="1342">
                  <c:v>46.0916</c:v>
                </c:pt>
                <c:pt idx="1343">
                  <c:v>46.111000000000004</c:v>
                </c:pt>
                <c:pt idx="1344">
                  <c:v>46.130500000000005</c:v>
                </c:pt>
                <c:pt idx="1345">
                  <c:v>46.149900000000002</c:v>
                </c:pt>
                <c:pt idx="1346">
                  <c:v>46.169300000000007</c:v>
                </c:pt>
                <c:pt idx="1347">
                  <c:v>46.188800000000001</c:v>
                </c:pt>
                <c:pt idx="1348">
                  <c:v>46.208200000000012</c:v>
                </c:pt>
                <c:pt idx="1349">
                  <c:v>46.227700000000006</c:v>
                </c:pt>
                <c:pt idx="1350">
                  <c:v>46.247100000000003</c:v>
                </c:pt>
                <c:pt idx="1351">
                  <c:v>46.266500000000008</c:v>
                </c:pt>
                <c:pt idx="1352">
                  <c:v>46.286000000000001</c:v>
                </c:pt>
                <c:pt idx="1353">
                  <c:v>46.305400000000006</c:v>
                </c:pt>
                <c:pt idx="1354">
                  <c:v>46.3249</c:v>
                </c:pt>
                <c:pt idx="1355">
                  <c:v>46.344299999999997</c:v>
                </c:pt>
                <c:pt idx="1356">
                  <c:v>46.363800000000005</c:v>
                </c:pt>
                <c:pt idx="1357">
                  <c:v>46.383199999999995</c:v>
                </c:pt>
                <c:pt idx="1358">
                  <c:v>46.4026</c:v>
                </c:pt>
                <c:pt idx="1359">
                  <c:v>46.422100000000007</c:v>
                </c:pt>
                <c:pt idx="1360">
                  <c:v>46.441499999999998</c:v>
                </c:pt>
                <c:pt idx="1361">
                  <c:v>46.461000000000006</c:v>
                </c:pt>
                <c:pt idx="1362">
                  <c:v>46.480399999999996</c:v>
                </c:pt>
                <c:pt idx="1363">
                  <c:v>46.499900000000004</c:v>
                </c:pt>
                <c:pt idx="1364">
                  <c:v>46.519300000000001</c:v>
                </c:pt>
                <c:pt idx="1365">
                  <c:v>46.538700000000006</c:v>
                </c:pt>
                <c:pt idx="1366">
                  <c:v>46.558200000000006</c:v>
                </c:pt>
                <c:pt idx="1367">
                  <c:v>46.577600000000004</c:v>
                </c:pt>
                <c:pt idx="1368">
                  <c:v>46.597100000000005</c:v>
                </c:pt>
                <c:pt idx="1369">
                  <c:v>46.616500000000002</c:v>
                </c:pt>
                <c:pt idx="1370">
                  <c:v>46.636000000000003</c:v>
                </c:pt>
                <c:pt idx="1371">
                  <c:v>46.6554</c:v>
                </c:pt>
                <c:pt idx="1372">
                  <c:v>46.674800000000005</c:v>
                </c:pt>
                <c:pt idx="1373">
                  <c:v>46.694300000000005</c:v>
                </c:pt>
                <c:pt idx="1374">
                  <c:v>46.713700000000003</c:v>
                </c:pt>
                <c:pt idx="1375">
                  <c:v>46.733200000000011</c:v>
                </c:pt>
                <c:pt idx="1376">
                  <c:v>46.752600000000001</c:v>
                </c:pt>
                <c:pt idx="1377">
                  <c:v>46.772000000000006</c:v>
                </c:pt>
                <c:pt idx="1378">
                  <c:v>46.791500000000006</c:v>
                </c:pt>
                <c:pt idx="1379">
                  <c:v>46.810899999999997</c:v>
                </c:pt>
                <c:pt idx="1380">
                  <c:v>46.830400000000004</c:v>
                </c:pt>
                <c:pt idx="1381">
                  <c:v>46.849799999999995</c:v>
                </c:pt>
                <c:pt idx="1382">
                  <c:v>46.869300000000003</c:v>
                </c:pt>
                <c:pt idx="1383">
                  <c:v>46.8887</c:v>
                </c:pt>
                <c:pt idx="1384">
                  <c:v>46.908100000000005</c:v>
                </c:pt>
                <c:pt idx="1385">
                  <c:v>46.927600000000005</c:v>
                </c:pt>
                <c:pt idx="1386">
                  <c:v>46.946999999999996</c:v>
                </c:pt>
                <c:pt idx="1387">
                  <c:v>46.966500000000003</c:v>
                </c:pt>
                <c:pt idx="1388">
                  <c:v>46.985900000000001</c:v>
                </c:pt>
                <c:pt idx="1389">
                  <c:v>47.005400000000002</c:v>
                </c:pt>
                <c:pt idx="1390">
                  <c:v>47.024800000000006</c:v>
                </c:pt>
                <c:pt idx="1391">
                  <c:v>47.044200000000004</c:v>
                </c:pt>
                <c:pt idx="1392">
                  <c:v>47.063700000000004</c:v>
                </c:pt>
                <c:pt idx="1393">
                  <c:v>47.083100000000002</c:v>
                </c:pt>
                <c:pt idx="1394">
                  <c:v>47.102600000000002</c:v>
                </c:pt>
                <c:pt idx="1395">
                  <c:v>47.122000000000007</c:v>
                </c:pt>
                <c:pt idx="1396">
                  <c:v>47.141500000000001</c:v>
                </c:pt>
                <c:pt idx="1397">
                  <c:v>47.160900000000005</c:v>
                </c:pt>
                <c:pt idx="1398">
                  <c:v>47.180300000000003</c:v>
                </c:pt>
                <c:pt idx="1399">
                  <c:v>47.199800000000003</c:v>
                </c:pt>
                <c:pt idx="1400">
                  <c:v>47.219200000000001</c:v>
                </c:pt>
                <c:pt idx="1401">
                  <c:v>47.238700000000009</c:v>
                </c:pt>
                <c:pt idx="1402">
                  <c:v>47.258100000000006</c:v>
                </c:pt>
                <c:pt idx="1403">
                  <c:v>47.277500000000003</c:v>
                </c:pt>
                <c:pt idx="1404">
                  <c:v>47.297000000000011</c:v>
                </c:pt>
                <c:pt idx="1405">
                  <c:v>47.316399999999994</c:v>
                </c:pt>
                <c:pt idx="1406">
                  <c:v>47.335900000000002</c:v>
                </c:pt>
                <c:pt idx="1407">
                  <c:v>47.3553</c:v>
                </c:pt>
                <c:pt idx="1408">
                  <c:v>47.374799999999993</c:v>
                </c:pt>
                <c:pt idx="1409">
                  <c:v>47.394200000000005</c:v>
                </c:pt>
                <c:pt idx="1410">
                  <c:v>47.413599999999995</c:v>
                </c:pt>
                <c:pt idx="1411">
                  <c:v>47.433100000000003</c:v>
                </c:pt>
                <c:pt idx="1412">
                  <c:v>47.452500000000001</c:v>
                </c:pt>
                <c:pt idx="1413">
                  <c:v>47.472000000000001</c:v>
                </c:pt>
                <c:pt idx="1414">
                  <c:v>47.491400000000006</c:v>
                </c:pt>
                <c:pt idx="1415">
                  <c:v>47.510899999999999</c:v>
                </c:pt>
                <c:pt idx="1416">
                  <c:v>47.530300000000004</c:v>
                </c:pt>
                <c:pt idx="1417">
                  <c:v>47.549700000000001</c:v>
                </c:pt>
                <c:pt idx="1418">
                  <c:v>47.569200000000002</c:v>
                </c:pt>
                <c:pt idx="1419">
                  <c:v>47.5886</c:v>
                </c:pt>
                <c:pt idx="1420">
                  <c:v>47.608100000000007</c:v>
                </c:pt>
                <c:pt idx="1421">
                  <c:v>47.627500000000005</c:v>
                </c:pt>
                <c:pt idx="1422">
                  <c:v>47.647000000000006</c:v>
                </c:pt>
                <c:pt idx="1423">
                  <c:v>47.666400000000003</c:v>
                </c:pt>
                <c:pt idx="1424">
                  <c:v>47.6858</c:v>
                </c:pt>
                <c:pt idx="1425">
                  <c:v>47.705300000000008</c:v>
                </c:pt>
                <c:pt idx="1426">
                  <c:v>47.724700000000006</c:v>
                </c:pt>
                <c:pt idx="1427">
                  <c:v>47.744200000000006</c:v>
                </c:pt>
                <c:pt idx="1428">
                  <c:v>47.763600000000011</c:v>
                </c:pt>
                <c:pt idx="1429">
                  <c:v>47.783000000000001</c:v>
                </c:pt>
                <c:pt idx="1430">
                  <c:v>47.802500000000002</c:v>
                </c:pt>
                <c:pt idx="1431">
                  <c:v>47.821899999999999</c:v>
                </c:pt>
                <c:pt idx="1432">
                  <c:v>47.841399999999993</c:v>
                </c:pt>
                <c:pt idx="1433">
                  <c:v>47.860800000000005</c:v>
                </c:pt>
                <c:pt idx="1434">
                  <c:v>47.880299999999998</c:v>
                </c:pt>
                <c:pt idx="1435">
                  <c:v>47.899700000000003</c:v>
                </c:pt>
                <c:pt idx="1436">
                  <c:v>47.9191</c:v>
                </c:pt>
                <c:pt idx="1437">
                  <c:v>47.938600000000001</c:v>
                </c:pt>
                <c:pt idx="1438">
                  <c:v>47.957999999999998</c:v>
                </c:pt>
                <c:pt idx="1439">
                  <c:v>47.977499999999999</c:v>
                </c:pt>
                <c:pt idx="1440">
                  <c:v>47.996900000000004</c:v>
                </c:pt>
                <c:pt idx="1441">
                  <c:v>48.016400000000004</c:v>
                </c:pt>
                <c:pt idx="1442">
                  <c:v>48.035800000000002</c:v>
                </c:pt>
                <c:pt idx="1443">
                  <c:v>48.055200000000006</c:v>
                </c:pt>
                <c:pt idx="1444">
                  <c:v>48.0747</c:v>
                </c:pt>
                <c:pt idx="1445">
                  <c:v>48.094100000000005</c:v>
                </c:pt>
                <c:pt idx="1446">
                  <c:v>48.113600000000005</c:v>
                </c:pt>
                <c:pt idx="1447">
                  <c:v>48.133000000000003</c:v>
                </c:pt>
                <c:pt idx="1448">
                  <c:v>48.152500000000003</c:v>
                </c:pt>
                <c:pt idx="1449">
                  <c:v>48.171900000000001</c:v>
                </c:pt>
                <c:pt idx="1450">
                  <c:v>48.191300000000005</c:v>
                </c:pt>
                <c:pt idx="1451">
                  <c:v>48.210800000000006</c:v>
                </c:pt>
                <c:pt idx="1452">
                  <c:v>48.230200000000011</c:v>
                </c:pt>
                <c:pt idx="1453">
                  <c:v>48.249700000000004</c:v>
                </c:pt>
                <c:pt idx="1454">
                  <c:v>48.269100000000009</c:v>
                </c:pt>
                <c:pt idx="1455">
                  <c:v>48.288500000000006</c:v>
                </c:pt>
                <c:pt idx="1456">
                  <c:v>48.308</c:v>
                </c:pt>
                <c:pt idx="1457">
                  <c:v>48.327400000000004</c:v>
                </c:pt>
                <c:pt idx="1458">
                  <c:v>48.346899999999998</c:v>
                </c:pt>
                <c:pt idx="1459">
                  <c:v>48.366300000000003</c:v>
                </c:pt>
                <c:pt idx="1460">
                  <c:v>48.385799999999996</c:v>
                </c:pt>
                <c:pt idx="1461">
                  <c:v>48.405200000000001</c:v>
                </c:pt>
                <c:pt idx="1462">
                  <c:v>48.424600000000005</c:v>
                </c:pt>
                <c:pt idx="1463">
                  <c:v>48.444099999999999</c:v>
                </c:pt>
                <c:pt idx="1464">
                  <c:v>48.463500000000003</c:v>
                </c:pt>
                <c:pt idx="1465">
                  <c:v>48.483000000000004</c:v>
                </c:pt>
                <c:pt idx="1466">
                  <c:v>48.502400000000002</c:v>
                </c:pt>
                <c:pt idx="1467">
                  <c:v>48.521900000000002</c:v>
                </c:pt>
                <c:pt idx="1468">
                  <c:v>48.5413</c:v>
                </c:pt>
                <c:pt idx="1469">
                  <c:v>48.560700000000004</c:v>
                </c:pt>
                <c:pt idx="1470">
                  <c:v>48.580200000000005</c:v>
                </c:pt>
                <c:pt idx="1471">
                  <c:v>48.599600000000002</c:v>
                </c:pt>
                <c:pt idx="1472">
                  <c:v>48.619100000000003</c:v>
                </c:pt>
                <c:pt idx="1473">
                  <c:v>48.638500000000008</c:v>
                </c:pt>
                <c:pt idx="1474">
                  <c:v>48.658000000000001</c:v>
                </c:pt>
                <c:pt idx="1475">
                  <c:v>48.677400000000006</c:v>
                </c:pt>
                <c:pt idx="1476">
                  <c:v>48.696800000000003</c:v>
                </c:pt>
                <c:pt idx="1477">
                  <c:v>48.716300000000004</c:v>
                </c:pt>
                <c:pt idx="1478">
                  <c:v>48.735700000000008</c:v>
                </c:pt>
                <c:pt idx="1479">
                  <c:v>48.755200000000002</c:v>
                </c:pt>
                <c:pt idx="1480">
                  <c:v>48.7746</c:v>
                </c:pt>
                <c:pt idx="1481">
                  <c:v>48.794000000000011</c:v>
                </c:pt>
                <c:pt idx="1482">
                  <c:v>48.813499999999998</c:v>
                </c:pt>
                <c:pt idx="1483">
                  <c:v>48.832900000000002</c:v>
                </c:pt>
                <c:pt idx="1484">
                  <c:v>48.852399999999996</c:v>
                </c:pt>
                <c:pt idx="1485">
                  <c:v>48.871799999999993</c:v>
                </c:pt>
                <c:pt idx="1486">
                  <c:v>48.891300000000001</c:v>
                </c:pt>
                <c:pt idx="1487">
                  <c:v>48.910699999999999</c:v>
                </c:pt>
                <c:pt idx="1488">
                  <c:v>48.930100000000003</c:v>
                </c:pt>
                <c:pt idx="1489">
                  <c:v>48.949600000000004</c:v>
                </c:pt>
                <c:pt idx="1490">
                  <c:v>48.969000000000001</c:v>
                </c:pt>
                <c:pt idx="1491">
                  <c:v>48.988500000000002</c:v>
                </c:pt>
                <c:pt idx="1492">
                  <c:v>49.007899999999999</c:v>
                </c:pt>
                <c:pt idx="1493">
                  <c:v>49.0274</c:v>
                </c:pt>
                <c:pt idx="1494">
                  <c:v>49.046800000000005</c:v>
                </c:pt>
                <c:pt idx="1495">
                  <c:v>49.066200000000002</c:v>
                </c:pt>
                <c:pt idx="1496">
                  <c:v>49.085700000000003</c:v>
                </c:pt>
                <c:pt idx="1497">
                  <c:v>49.105100000000007</c:v>
                </c:pt>
                <c:pt idx="1498">
                  <c:v>49.124600000000001</c:v>
                </c:pt>
                <c:pt idx="1499">
                  <c:v>49.144000000000005</c:v>
                </c:pt>
                <c:pt idx="1500">
                  <c:v>49.163400000000003</c:v>
                </c:pt>
                <c:pt idx="1501">
                  <c:v>49.182900000000004</c:v>
                </c:pt>
                <c:pt idx="1502">
                  <c:v>49.202300000000008</c:v>
                </c:pt>
                <c:pt idx="1503">
                  <c:v>49.221800000000002</c:v>
                </c:pt>
                <c:pt idx="1504">
                  <c:v>49.241200000000006</c:v>
                </c:pt>
                <c:pt idx="1505">
                  <c:v>49.260700000000007</c:v>
                </c:pt>
                <c:pt idx="1506">
                  <c:v>49.280100000000004</c:v>
                </c:pt>
                <c:pt idx="1507">
                  <c:v>49.299500000000009</c:v>
                </c:pt>
                <c:pt idx="1508">
                  <c:v>49.318999999999996</c:v>
                </c:pt>
                <c:pt idx="1509">
                  <c:v>49.3384</c:v>
                </c:pt>
                <c:pt idx="1510">
                  <c:v>49.357899999999994</c:v>
                </c:pt>
                <c:pt idx="1511">
                  <c:v>49.377299999999998</c:v>
                </c:pt>
                <c:pt idx="1512">
                  <c:v>49.396800000000006</c:v>
                </c:pt>
                <c:pt idx="1513">
                  <c:v>49.416199999999996</c:v>
                </c:pt>
                <c:pt idx="1514">
                  <c:v>49.435600000000001</c:v>
                </c:pt>
                <c:pt idx="1515">
                  <c:v>49.455100000000002</c:v>
                </c:pt>
                <c:pt idx="1516">
                  <c:v>49.474499999999999</c:v>
                </c:pt>
                <c:pt idx="1517">
                  <c:v>49.494</c:v>
                </c:pt>
                <c:pt idx="1518">
                  <c:v>49.513400000000004</c:v>
                </c:pt>
                <c:pt idx="1519">
                  <c:v>49.532900000000005</c:v>
                </c:pt>
                <c:pt idx="1520">
                  <c:v>49.552300000000002</c:v>
                </c:pt>
                <c:pt idx="1521">
                  <c:v>49.5717</c:v>
                </c:pt>
                <c:pt idx="1522">
                  <c:v>49.591200000000001</c:v>
                </c:pt>
                <c:pt idx="1523">
                  <c:v>49.610600000000005</c:v>
                </c:pt>
                <c:pt idx="1524">
                  <c:v>49.630100000000006</c:v>
                </c:pt>
                <c:pt idx="1525">
                  <c:v>49.649500000000003</c:v>
                </c:pt>
                <c:pt idx="1526">
                  <c:v>49.668900000000008</c:v>
                </c:pt>
                <c:pt idx="1527">
                  <c:v>49.688400000000001</c:v>
                </c:pt>
                <c:pt idx="1528">
                  <c:v>49.707800000000006</c:v>
                </c:pt>
                <c:pt idx="1529">
                  <c:v>49.727300000000007</c:v>
                </c:pt>
                <c:pt idx="1530">
                  <c:v>49.746700000000004</c:v>
                </c:pt>
                <c:pt idx="1531">
                  <c:v>49.766200000000012</c:v>
                </c:pt>
                <c:pt idx="1532">
                  <c:v>49.785600000000002</c:v>
                </c:pt>
                <c:pt idx="1533">
                  <c:v>49.805</c:v>
                </c:pt>
                <c:pt idx="1534">
                  <c:v>49.8245</c:v>
                </c:pt>
                <c:pt idx="1535">
                  <c:v>49.843899999999998</c:v>
                </c:pt>
                <c:pt idx="1536">
                  <c:v>49.863400000000006</c:v>
                </c:pt>
                <c:pt idx="1537">
                  <c:v>49.882799999999996</c:v>
                </c:pt>
                <c:pt idx="1538">
                  <c:v>49.902300000000004</c:v>
                </c:pt>
                <c:pt idx="1539">
                  <c:v>49.921700000000001</c:v>
                </c:pt>
                <c:pt idx="1540">
                  <c:v>49.941099999999999</c:v>
                </c:pt>
                <c:pt idx="1541">
                  <c:v>49.960600000000007</c:v>
                </c:pt>
                <c:pt idx="1542">
                  <c:v>49.98</c:v>
                </c:pt>
                <c:pt idx="1543">
                  <c:v>49.999500000000005</c:v>
                </c:pt>
                <c:pt idx="1544">
                  <c:v>50.018900000000002</c:v>
                </c:pt>
                <c:pt idx="1545">
                  <c:v>50.038400000000003</c:v>
                </c:pt>
                <c:pt idx="1546">
                  <c:v>50.057799999999993</c:v>
                </c:pt>
                <c:pt idx="1547">
                  <c:v>50.077200000000005</c:v>
                </c:pt>
                <c:pt idx="1548">
                  <c:v>50.096700000000006</c:v>
                </c:pt>
                <c:pt idx="1549">
                  <c:v>50.116100000000003</c:v>
                </c:pt>
                <c:pt idx="1550">
                  <c:v>50.135600000000011</c:v>
                </c:pt>
                <c:pt idx="1551">
                  <c:v>50.155000000000001</c:v>
                </c:pt>
                <c:pt idx="1552">
                  <c:v>50.174400000000006</c:v>
                </c:pt>
                <c:pt idx="1553">
                  <c:v>50.193900000000006</c:v>
                </c:pt>
                <c:pt idx="1554">
                  <c:v>50.213300000000004</c:v>
                </c:pt>
                <c:pt idx="1555">
                  <c:v>50.232800000000012</c:v>
                </c:pt>
                <c:pt idx="1556">
                  <c:v>50.252200000000002</c:v>
                </c:pt>
                <c:pt idx="1557">
                  <c:v>50.271700000000003</c:v>
                </c:pt>
                <c:pt idx="1558">
                  <c:v>50.291100000000007</c:v>
                </c:pt>
                <c:pt idx="1559">
                  <c:v>50.310499999999998</c:v>
                </c:pt>
                <c:pt idx="1560">
                  <c:v>50.33</c:v>
                </c:pt>
                <c:pt idx="1561">
                  <c:v>50.349399999999996</c:v>
                </c:pt>
                <c:pt idx="1562">
                  <c:v>50.368900000000004</c:v>
                </c:pt>
                <c:pt idx="1563">
                  <c:v>50.388300000000001</c:v>
                </c:pt>
                <c:pt idx="1564">
                  <c:v>50.407799999999995</c:v>
                </c:pt>
                <c:pt idx="1565">
                  <c:v>50.427200000000006</c:v>
                </c:pt>
                <c:pt idx="1566">
                  <c:v>50.446600000000004</c:v>
                </c:pt>
                <c:pt idx="1567">
                  <c:v>50.466100000000004</c:v>
                </c:pt>
                <c:pt idx="1568">
                  <c:v>50.485500000000002</c:v>
                </c:pt>
                <c:pt idx="1569">
                  <c:v>50.505000000000003</c:v>
                </c:pt>
                <c:pt idx="1570">
                  <c:v>50.5244</c:v>
                </c:pt>
                <c:pt idx="1571">
                  <c:v>50.543900000000001</c:v>
                </c:pt>
                <c:pt idx="1572">
                  <c:v>50.563300000000005</c:v>
                </c:pt>
                <c:pt idx="1573">
                  <c:v>50.582700000000003</c:v>
                </c:pt>
                <c:pt idx="1574">
                  <c:v>50.602200000000003</c:v>
                </c:pt>
                <c:pt idx="1575">
                  <c:v>50.621600000000001</c:v>
                </c:pt>
                <c:pt idx="1576">
                  <c:v>50.641100000000002</c:v>
                </c:pt>
                <c:pt idx="1577">
                  <c:v>50.660500000000006</c:v>
                </c:pt>
                <c:pt idx="1578">
                  <c:v>50.679900000000011</c:v>
                </c:pt>
                <c:pt idx="1579">
                  <c:v>50.699400000000011</c:v>
                </c:pt>
                <c:pt idx="1580">
                  <c:v>50.718800000000002</c:v>
                </c:pt>
                <c:pt idx="1581">
                  <c:v>50.73830000000001</c:v>
                </c:pt>
                <c:pt idx="1582">
                  <c:v>50.7577</c:v>
                </c:pt>
                <c:pt idx="1583">
                  <c:v>50.777200000000001</c:v>
                </c:pt>
                <c:pt idx="1584">
                  <c:v>50.796600000000012</c:v>
                </c:pt>
                <c:pt idx="1585">
                  <c:v>50.815999999999995</c:v>
                </c:pt>
                <c:pt idx="1586">
                  <c:v>50.835500000000003</c:v>
                </c:pt>
                <c:pt idx="1587">
                  <c:v>50.854899999999994</c:v>
                </c:pt>
                <c:pt idx="1588">
                  <c:v>50.874399999999994</c:v>
                </c:pt>
                <c:pt idx="1589">
                  <c:v>50.893800000000006</c:v>
                </c:pt>
                <c:pt idx="1590">
                  <c:v>50.9133</c:v>
                </c:pt>
                <c:pt idx="1591">
                  <c:v>50.932700000000004</c:v>
                </c:pt>
                <c:pt idx="1592">
                  <c:v>50.952100000000002</c:v>
                </c:pt>
                <c:pt idx="1593">
                  <c:v>50.971599999999995</c:v>
                </c:pt>
                <c:pt idx="1594">
                  <c:v>50.991</c:v>
                </c:pt>
                <c:pt idx="1595">
                  <c:v>51.0105</c:v>
                </c:pt>
                <c:pt idx="1596">
                  <c:v>51.029900000000005</c:v>
                </c:pt>
                <c:pt idx="1597">
                  <c:v>51.049400000000006</c:v>
                </c:pt>
                <c:pt idx="1598">
                  <c:v>51.068800000000003</c:v>
                </c:pt>
                <c:pt idx="1599">
                  <c:v>51.088200000000001</c:v>
                </c:pt>
                <c:pt idx="1600">
                  <c:v>51.107700000000001</c:v>
                </c:pt>
                <c:pt idx="1601">
                  <c:v>51.127100000000006</c:v>
                </c:pt>
                <c:pt idx="1602">
                  <c:v>51.146600000000007</c:v>
                </c:pt>
                <c:pt idx="1603">
                  <c:v>51.166000000000011</c:v>
                </c:pt>
                <c:pt idx="1604">
                  <c:v>51.185400000000001</c:v>
                </c:pt>
                <c:pt idx="1605">
                  <c:v>51.204900000000002</c:v>
                </c:pt>
                <c:pt idx="1606">
                  <c:v>51.224300000000007</c:v>
                </c:pt>
                <c:pt idx="1607">
                  <c:v>51.2438</c:v>
                </c:pt>
                <c:pt idx="1608">
                  <c:v>51.263200000000012</c:v>
                </c:pt>
                <c:pt idx="1609">
                  <c:v>51.282700000000006</c:v>
                </c:pt>
                <c:pt idx="1610">
                  <c:v>51.302100000000003</c:v>
                </c:pt>
                <c:pt idx="1611">
                  <c:v>51.3215</c:v>
                </c:pt>
                <c:pt idx="1612">
                  <c:v>51.340999999999994</c:v>
                </c:pt>
                <c:pt idx="1613">
                  <c:v>51.360400000000006</c:v>
                </c:pt>
                <c:pt idx="1614">
                  <c:v>51.379899999999999</c:v>
                </c:pt>
                <c:pt idx="1615">
                  <c:v>51.399300000000004</c:v>
                </c:pt>
                <c:pt idx="1616">
                  <c:v>51.418800000000005</c:v>
                </c:pt>
                <c:pt idx="1617">
                  <c:v>51.438200000000002</c:v>
                </c:pt>
                <c:pt idx="1618">
                  <c:v>51.457599999999999</c:v>
                </c:pt>
                <c:pt idx="1619">
                  <c:v>51.4771</c:v>
                </c:pt>
                <c:pt idx="1620">
                  <c:v>51.496500000000005</c:v>
                </c:pt>
                <c:pt idx="1621">
                  <c:v>51.516000000000005</c:v>
                </c:pt>
                <c:pt idx="1622">
                  <c:v>51.535400000000003</c:v>
                </c:pt>
                <c:pt idx="1623">
                  <c:v>51.554900000000004</c:v>
                </c:pt>
                <c:pt idx="1624">
                  <c:v>51.574300000000001</c:v>
                </c:pt>
                <c:pt idx="1625">
                  <c:v>51.593700000000005</c:v>
                </c:pt>
                <c:pt idx="1626">
                  <c:v>51.613200000000006</c:v>
                </c:pt>
                <c:pt idx="1627">
                  <c:v>51.632600000000011</c:v>
                </c:pt>
                <c:pt idx="1628">
                  <c:v>51.652100000000004</c:v>
                </c:pt>
                <c:pt idx="1629">
                  <c:v>51.671500000000002</c:v>
                </c:pt>
                <c:pt idx="1630">
                  <c:v>51.690900000000006</c:v>
                </c:pt>
                <c:pt idx="1631">
                  <c:v>51.7104</c:v>
                </c:pt>
                <c:pt idx="1632">
                  <c:v>51.729800000000012</c:v>
                </c:pt>
                <c:pt idx="1633">
                  <c:v>51.749300000000005</c:v>
                </c:pt>
                <c:pt idx="1634">
                  <c:v>51.76870000000001</c:v>
                </c:pt>
                <c:pt idx="1635">
                  <c:v>51.788200000000003</c:v>
                </c:pt>
                <c:pt idx="1636">
                  <c:v>51.807599999999994</c:v>
                </c:pt>
                <c:pt idx="1637">
                  <c:v>51.827000000000005</c:v>
                </c:pt>
                <c:pt idx="1638">
                  <c:v>51.846499999999999</c:v>
                </c:pt>
                <c:pt idx="1639">
                  <c:v>51.865900000000003</c:v>
                </c:pt>
                <c:pt idx="1640">
                  <c:v>51.885400000000004</c:v>
                </c:pt>
                <c:pt idx="1641">
                  <c:v>51.904799999999994</c:v>
                </c:pt>
                <c:pt idx="1642">
                  <c:v>51.924300000000002</c:v>
                </c:pt>
                <c:pt idx="1643">
                  <c:v>51.9437</c:v>
                </c:pt>
                <c:pt idx="1644">
                  <c:v>51.963100000000004</c:v>
                </c:pt>
                <c:pt idx="1645">
                  <c:v>51.982600000000005</c:v>
                </c:pt>
                <c:pt idx="1646">
                  <c:v>52.002000000000002</c:v>
                </c:pt>
                <c:pt idx="1647">
                  <c:v>52.021500000000003</c:v>
                </c:pt>
                <c:pt idx="1648">
                  <c:v>52.040900000000001</c:v>
                </c:pt>
                <c:pt idx="1649">
                  <c:v>52.060400000000001</c:v>
                </c:pt>
                <c:pt idx="1650">
                  <c:v>52.079800000000006</c:v>
                </c:pt>
                <c:pt idx="1651">
                  <c:v>52.099200000000003</c:v>
                </c:pt>
                <c:pt idx="1652">
                  <c:v>52.118700000000004</c:v>
                </c:pt>
                <c:pt idx="1653">
                  <c:v>52.138100000000009</c:v>
                </c:pt>
                <c:pt idx="1654">
                  <c:v>52.157599999999995</c:v>
                </c:pt>
                <c:pt idx="1655">
                  <c:v>52.177</c:v>
                </c:pt>
                <c:pt idx="1656">
                  <c:v>52.196400000000011</c:v>
                </c:pt>
                <c:pt idx="1657">
                  <c:v>52.215900000000005</c:v>
                </c:pt>
                <c:pt idx="1658">
                  <c:v>52.235300000000009</c:v>
                </c:pt>
                <c:pt idx="1659">
                  <c:v>52.254799999999996</c:v>
                </c:pt>
                <c:pt idx="1660">
                  <c:v>52.2742</c:v>
                </c:pt>
                <c:pt idx="1661">
                  <c:v>52.293700000000008</c:v>
                </c:pt>
                <c:pt idx="1662">
                  <c:v>52.313099999999999</c:v>
                </c:pt>
                <c:pt idx="1663">
                  <c:v>52.332500000000003</c:v>
                </c:pt>
                <c:pt idx="1664">
                  <c:v>52.351999999999997</c:v>
                </c:pt>
                <c:pt idx="1665">
                  <c:v>52.371399999999994</c:v>
                </c:pt>
                <c:pt idx="1666">
                  <c:v>52.390900000000002</c:v>
                </c:pt>
                <c:pt idx="1667">
                  <c:v>52.410299999999999</c:v>
                </c:pt>
                <c:pt idx="1668">
                  <c:v>52.4298</c:v>
                </c:pt>
                <c:pt idx="1669">
                  <c:v>52.449200000000005</c:v>
                </c:pt>
                <c:pt idx="1670">
                  <c:v>52.468600000000002</c:v>
                </c:pt>
                <c:pt idx="1671">
                  <c:v>52.488100000000003</c:v>
                </c:pt>
                <c:pt idx="1672">
                  <c:v>52.5075</c:v>
                </c:pt>
                <c:pt idx="1673">
                  <c:v>52.527000000000001</c:v>
                </c:pt>
                <c:pt idx="1674">
                  <c:v>52.546400000000006</c:v>
                </c:pt>
                <c:pt idx="1675">
                  <c:v>52.565900000000006</c:v>
                </c:pt>
                <c:pt idx="1676">
                  <c:v>52.585300000000004</c:v>
                </c:pt>
                <c:pt idx="1677">
                  <c:v>52.604700000000001</c:v>
                </c:pt>
                <c:pt idx="1678">
                  <c:v>52.624200000000002</c:v>
                </c:pt>
                <c:pt idx="1679">
                  <c:v>52.643600000000006</c:v>
                </c:pt>
                <c:pt idx="1680">
                  <c:v>52.663100000000007</c:v>
                </c:pt>
                <c:pt idx="1681">
                  <c:v>52.682500000000005</c:v>
                </c:pt>
                <c:pt idx="1682">
                  <c:v>52.701900000000002</c:v>
                </c:pt>
                <c:pt idx="1683">
                  <c:v>52.721400000000003</c:v>
                </c:pt>
                <c:pt idx="1684">
                  <c:v>52.7408</c:v>
                </c:pt>
                <c:pt idx="1685">
                  <c:v>52.760300000000008</c:v>
                </c:pt>
                <c:pt idx="1686">
                  <c:v>52.779700000000005</c:v>
                </c:pt>
                <c:pt idx="1687">
                  <c:v>52.799200000000013</c:v>
                </c:pt>
                <c:pt idx="1688">
                  <c:v>52.818600000000004</c:v>
                </c:pt>
                <c:pt idx="1689">
                  <c:v>52.838000000000001</c:v>
                </c:pt>
                <c:pt idx="1690">
                  <c:v>52.857499999999995</c:v>
                </c:pt>
                <c:pt idx="1691">
                  <c:v>52.876899999999999</c:v>
                </c:pt>
                <c:pt idx="1692">
                  <c:v>52.8964</c:v>
                </c:pt>
                <c:pt idx="1693">
                  <c:v>52.915800000000004</c:v>
                </c:pt>
                <c:pt idx="1694">
                  <c:v>52.935300000000005</c:v>
                </c:pt>
                <c:pt idx="1695">
                  <c:v>52.954699999999995</c:v>
                </c:pt>
                <c:pt idx="1696">
                  <c:v>52.9741</c:v>
                </c:pt>
                <c:pt idx="1697">
                  <c:v>52.993600000000001</c:v>
                </c:pt>
                <c:pt idx="1698">
                  <c:v>53.013000000000005</c:v>
                </c:pt>
                <c:pt idx="1699">
                  <c:v>53.032500000000006</c:v>
                </c:pt>
                <c:pt idx="1700">
                  <c:v>53.051899999999996</c:v>
                </c:pt>
                <c:pt idx="1701">
                  <c:v>53.071400000000004</c:v>
                </c:pt>
                <c:pt idx="1702">
                  <c:v>53.090800000000002</c:v>
                </c:pt>
                <c:pt idx="1703">
                  <c:v>53.110200000000006</c:v>
                </c:pt>
                <c:pt idx="1704">
                  <c:v>53.129700000000007</c:v>
                </c:pt>
                <c:pt idx="1705">
                  <c:v>53.149100000000004</c:v>
                </c:pt>
                <c:pt idx="1706">
                  <c:v>53.168600000000012</c:v>
                </c:pt>
                <c:pt idx="1707">
                  <c:v>53.188000000000002</c:v>
                </c:pt>
                <c:pt idx="1708">
                  <c:v>53.2074</c:v>
                </c:pt>
                <c:pt idx="1709">
                  <c:v>53.226900000000008</c:v>
                </c:pt>
                <c:pt idx="1710">
                  <c:v>53.246300000000005</c:v>
                </c:pt>
                <c:pt idx="1711">
                  <c:v>53.265800000000013</c:v>
                </c:pt>
                <c:pt idx="1712">
                  <c:v>53.285200000000003</c:v>
                </c:pt>
                <c:pt idx="1713">
                  <c:v>53.304699999999997</c:v>
                </c:pt>
                <c:pt idx="1714">
                  <c:v>53.324100000000001</c:v>
                </c:pt>
                <c:pt idx="1715">
                  <c:v>53.343499999999999</c:v>
                </c:pt>
                <c:pt idx="1716">
                  <c:v>53.363</c:v>
                </c:pt>
                <c:pt idx="1717">
                  <c:v>53.382400000000004</c:v>
                </c:pt>
                <c:pt idx="1718">
                  <c:v>53.401899999999998</c:v>
                </c:pt>
                <c:pt idx="1719">
                  <c:v>53.421300000000002</c:v>
                </c:pt>
                <c:pt idx="1720">
                  <c:v>53.440799999999996</c:v>
                </c:pt>
                <c:pt idx="1721">
                  <c:v>53.4602</c:v>
                </c:pt>
                <c:pt idx="1722">
                  <c:v>53.479600000000005</c:v>
                </c:pt>
                <c:pt idx="1723">
                  <c:v>53.499100000000006</c:v>
                </c:pt>
                <c:pt idx="1724">
                  <c:v>53.518500000000003</c:v>
                </c:pt>
                <c:pt idx="1725">
                  <c:v>53.538000000000004</c:v>
                </c:pt>
                <c:pt idx="1726">
                  <c:v>53.557399999999994</c:v>
                </c:pt>
                <c:pt idx="1727">
                  <c:v>53.576900000000002</c:v>
                </c:pt>
                <c:pt idx="1728">
                  <c:v>53.596300000000006</c:v>
                </c:pt>
                <c:pt idx="1729">
                  <c:v>53.615700000000004</c:v>
                </c:pt>
                <c:pt idx="1730">
                  <c:v>53.635200000000012</c:v>
                </c:pt>
                <c:pt idx="1731">
                  <c:v>53.654599999999995</c:v>
                </c:pt>
                <c:pt idx="1732">
                  <c:v>53.674100000000003</c:v>
                </c:pt>
                <c:pt idx="1733">
                  <c:v>53.693500000000007</c:v>
                </c:pt>
                <c:pt idx="1734">
                  <c:v>53.712900000000005</c:v>
                </c:pt>
                <c:pt idx="1735">
                  <c:v>53.732400000000013</c:v>
                </c:pt>
                <c:pt idx="1736">
                  <c:v>53.751799999999996</c:v>
                </c:pt>
                <c:pt idx="1737">
                  <c:v>53.771300000000004</c:v>
                </c:pt>
                <c:pt idx="1738">
                  <c:v>53.790700000000008</c:v>
                </c:pt>
                <c:pt idx="1739">
                  <c:v>53.810199999999995</c:v>
                </c:pt>
                <c:pt idx="1740">
                  <c:v>53.829600000000006</c:v>
                </c:pt>
                <c:pt idx="1741">
                  <c:v>53.849000000000004</c:v>
                </c:pt>
                <c:pt idx="1742">
                  <c:v>53.868500000000004</c:v>
                </c:pt>
                <c:pt idx="1743">
                  <c:v>53.887899999999995</c:v>
                </c:pt>
                <c:pt idx="1744">
                  <c:v>53.907399999999996</c:v>
                </c:pt>
                <c:pt idx="1745">
                  <c:v>53.9268</c:v>
                </c:pt>
                <c:pt idx="1746">
                  <c:v>53.946300000000001</c:v>
                </c:pt>
                <c:pt idx="1747">
                  <c:v>53.965700000000005</c:v>
                </c:pt>
                <c:pt idx="1748">
                  <c:v>53.985100000000003</c:v>
                </c:pt>
                <c:pt idx="1749">
                  <c:v>54.004599999999996</c:v>
                </c:pt>
                <c:pt idx="1750">
                  <c:v>54.024000000000001</c:v>
                </c:pt>
                <c:pt idx="1751">
                  <c:v>54.043500000000002</c:v>
                </c:pt>
                <c:pt idx="1752">
                  <c:v>54.062900000000006</c:v>
                </c:pt>
                <c:pt idx="1753">
                  <c:v>54.0824</c:v>
                </c:pt>
                <c:pt idx="1754">
                  <c:v>54.101800000000004</c:v>
                </c:pt>
                <c:pt idx="1755">
                  <c:v>54.121200000000002</c:v>
                </c:pt>
                <c:pt idx="1756">
                  <c:v>54.140700000000002</c:v>
                </c:pt>
                <c:pt idx="1757">
                  <c:v>54.160100000000007</c:v>
                </c:pt>
                <c:pt idx="1758">
                  <c:v>54.179600000000001</c:v>
                </c:pt>
                <c:pt idx="1759">
                  <c:v>54.199000000000012</c:v>
                </c:pt>
                <c:pt idx="1760">
                  <c:v>54.218400000000003</c:v>
                </c:pt>
                <c:pt idx="1761">
                  <c:v>54.237900000000003</c:v>
                </c:pt>
                <c:pt idx="1762">
                  <c:v>54.257300000000001</c:v>
                </c:pt>
                <c:pt idx="1763">
                  <c:v>54.276800000000001</c:v>
                </c:pt>
                <c:pt idx="1764">
                  <c:v>54.296200000000013</c:v>
                </c:pt>
                <c:pt idx="1765">
                  <c:v>54.3157</c:v>
                </c:pt>
                <c:pt idx="1766">
                  <c:v>54.335100000000004</c:v>
                </c:pt>
                <c:pt idx="1767">
                  <c:v>54.354499999999994</c:v>
                </c:pt>
                <c:pt idx="1768">
                  <c:v>54.373999999999995</c:v>
                </c:pt>
                <c:pt idx="1769">
                  <c:v>54.3934</c:v>
                </c:pt>
                <c:pt idx="1770">
                  <c:v>54.4129</c:v>
                </c:pt>
                <c:pt idx="1771">
                  <c:v>54.432300000000005</c:v>
                </c:pt>
                <c:pt idx="1772">
                  <c:v>54.451799999999999</c:v>
                </c:pt>
                <c:pt idx="1773">
                  <c:v>54.471199999999996</c:v>
                </c:pt>
                <c:pt idx="1774">
                  <c:v>54.490600000000001</c:v>
                </c:pt>
                <c:pt idx="1775">
                  <c:v>54.510100000000001</c:v>
                </c:pt>
                <c:pt idx="1776">
                  <c:v>54.529500000000006</c:v>
                </c:pt>
                <c:pt idx="1777">
                  <c:v>54.549000000000007</c:v>
                </c:pt>
                <c:pt idx="1778">
                  <c:v>54.568400000000011</c:v>
                </c:pt>
                <c:pt idx="1779">
                  <c:v>54.587899999999998</c:v>
                </c:pt>
                <c:pt idx="1780">
                  <c:v>54.607300000000002</c:v>
                </c:pt>
                <c:pt idx="1781">
                  <c:v>54.626700000000007</c:v>
                </c:pt>
                <c:pt idx="1782">
                  <c:v>54.6462</c:v>
                </c:pt>
                <c:pt idx="1783">
                  <c:v>54.665600000000012</c:v>
                </c:pt>
                <c:pt idx="1784">
                  <c:v>54.685100000000006</c:v>
                </c:pt>
                <c:pt idx="1785">
                  <c:v>54.704500000000003</c:v>
                </c:pt>
                <c:pt idx="1786">
                  <c:v>54.723900000000008</c:v>
                </c:pt>
                <c:pt idx="1787">
                  <c:v>54.743400000000001</c:v>
                </c:pt>
                <c:pt idx="1788">
                  <c:v>54.762800000000013</c:v>
                </c:pt>
                <c:pt idx="1789">
                  <c:v>54.782300000000006</c:v>
                </c:pt>
                <c:pt idx="1790">
                  <c:v>54.801699999999997</c:v>
                </c:pt>
                <c:pt idx="1791">
                  <c:v>54.821200000000005</c:v>
                </c:pt>
                <c:pt idx="1792">
                  <c:v>54.840599999999995</c:v>
                </c:pt>
                <c:pt idx="1793">
                  <c:v>54.86</c:v>
                </c:pt>
                <c:pt idx="1794">
                  <c:v>54.8795</c:v>
                </c:pt>
                <c:pt idx="1795">
                  <c:v>54.898900000000005</c:v>
                </c:pt>
                <c:pt idx="1796">
                  <c:v>54.918400000000005</c:v>
                </c:pt>
                <c:pt idx="1797">
                  <c:v>54.937799999999996</c:v>
                </c:pt>
                <c:pt idx="1798">
                  <c:v>54.957299999999996</c:v>
                </c:pt>
                <c:pt idx="1799">
                  <c:v>54.976700000000001</c:v>
                </c:pt>
                <c:pt idx="1800">
                  <c:v>54.996100000000006</c:v>
                </c:pt>
                <c:pt idx="1801">
                  <c:v>55.015600000000006</c:v>
                </c:pt>
                <c:pt idx="1802">
                  <c:v>55.035000000000004</c:v>
                </c:pt>
                <c:pt idx="1803">
                  <c:v>55.054499999999997</c:v>
                </c:pt>
                <c:pt idx="1804">
                  <c:v>55.073900000000002</c:v>
                </c:pt>
                <c:pt idx="1805">
                  <c:v>55.093400000000003</c:v>
                </c:pt>
                <c:pt idx="1806">
                  <c:v>55.1128</c:v>
                </c:pt>
                <c:pt idx="1807">
                  <c:v>55.132200000000012</c:v>
                </c:pt>
                <c:pt idx="1808">
                  <c:v>55.151699999999998</c:v>
                </c:pt>
                <c:pt idx="1809">
                  <c:v>55.171100000000003</c:v>
                </c:pt>
                <c:pt idx="1810">
                  <c:v>55.190600000000003</c:v>
                </c:pt>
                <c:pt idx="1811">
                  <c:v>55.21</c:v>
                </c:pt>
                <c:pt idx="1812">
                  <c:v>55.229400000000012</c:v>
                </c:pt>
                <c:pt idx="1813">
                  <c:v>55.248900000000006</c:v>
                </c:pt>
                <c:pt idx="1814">
                  <c:v>55.268300000000018</c:v>
                </c:pt>
                <c:pt idx="1815">
                  <c:v>55.287800000000004</c:v>
                </c:pt>
                <c:pt idx="1816">
                  <c:v>55.307199999999995</c:v>
                </c:pt>
                <c:pt idx="1817">
                  <c:v>55.326700000000002</c:v>
                </c:pt>
                <c:pt idx="1818">
                  <c:v>55.3461</c:v>
                </c:pt>
                <c:pt idx="1819">
                  <c:v>55.365500000000004</c:v>
                </c:pt>
                <c:pt idx="1820">
                  <c:v>55.384999999999998</c:v>
                </c:pt>
                <c:pt idx="1821">
                  <c:v>55.404399999999995</c:v>
                </c:pt>
                <c:pt idx="1822">
                  <c:v>55.423900000000003</c:v>
                </c:pt>
                <c:pt idx="1823">
                  <c:v>55.443300000000001</c:v>
                </c:pt>
                <c:pt idx="1824">
                  <c:v>55.462800000000001</c:v>
                </c:pt>
                <c:pt idx="1825">
                  <c:v>55.482200000000006</c:v>
                </c:pt>
                <c:pt idx="1826">
                  <c:v>55.501599999999996</c:v>
                </c:pt>
                <c:pt idx="1827">
                  <c:v>55.521100000000004</c:v>
                </c:pt>
                <c:pt idx="1828">
                  <c:v>55.540500000000002</c:v>
                </c:pt>
                <c:pt idx="1829">
                  <c:v>55.56</c:v>
                </c:pt>
                <c:pt idx="1830">
                  <c:v>55.5794</c:v>
                </c:pt>
                <c:pt idx="1831">
                  <c:v>55.598900000000008</c:v>
                </c:pt>
                <c:pt idx="1832">
                  <c:v>55.618300000000005</c:v>
                </c:pt>
                <c:pt idx="1833">
                  <c:v>55.637700000000002</c:v>
                </c:pt>
                <c:pt idx="1834">
                  <c:v>55.657199999999996</c:v>
                </c:pt>
                <c:pt idx="1835">
                  <c:v>55.676600000000001</c:v>
                </c:pt>
                <c:pt idx="1836">
                  <c:v>55.696100000000008</c:v>
                </c:pt>
                <c:pt idx="1837">
                  <c:v>55.715500000000006</c:v>
                </c:pt>
                <c:pt idx="1838">
                  <c:v>55.734900000000003</c:v>
                </c:pt>
                <c:pt idx="1839">
                  <c:v>55.754400000000004</c:v>
                </c:pt>
                <c:pt idx="1840">
                  <c:v>55.773800000000001</c:v>
                </c:pt>
                <c:pt idx="1841">
                  <c:v>55.793300000000009</c:v>
                </c:pt>
                <c:pt idx="1842">
                  <c:v>55.8127</c:v>
                </c:pt>
                <c:pt idx="1843">
                  <c:v>55.8322</c:v>
                </c:pt>
                <c:pt idx="1844">
                  <c:v>55.851599999999998</c:v>
                </c:pt>
                <c:pt idx="1845">
                  <c:v>55.870999999999995</c:v>
                </c:pt>
                <c:pt idx="1846">
                  <c:v>55.890500000000003</c:v>
                </c:pt>
                <c:pt idx="1847">
                  <c:v>55.9099</c:v>
                </c:pt>
                <c:pt idx="1848">
                  <c:v>55.929400000000001</c:v>
                </c:pt>
                <c:pt idx="1849">
                  <c:v>55.948800000000006</c:v>
                </c:pt>
                <c:pt idx="1850">
                  <c:v>55.968300000000006</c:v>
                </c:pt>
                <c:pt idx="1851">
                  <c:v>55.987699999999997</c:v>
                </c:pt>
                <c:pt idx="1852">
                  <c:v>56.007100000000001</c:v>
                </c:pt>
                <c:pt idx="1853">
                  <c:v>56.026600000000002</c:v>
                </c:pt>
                <c:pt idx="1854">
                  <c:v>56.046000000000006</c:v>
                </c:pt>
                <c:pt idx="1855">
                  <c:v>56.065500000000007</c:v>
                </c:pt>
                <c:pt idx="1856">
                  <c:v>56.084899999999998</c:v>
                </c:pt>
                <c:pt idx="1857">
                  <c:v>56.104400000000005</c:v>
                </c:pt>
                <c:pt idx="1858">
                  <c:v>56.123800000000003</c:v>
                </c:pt>
                <c:pt idx="1859">
                  <c:v>56.1432</c:v>
                </c:pt>
                <c:pt idx="1860">
                  <c:v>56.162700000000008</c:v>
                </c:pt>
                <c:pt idx="1861">
                  <c:v>56.182100000000005</c:v>
                </c:pt>
                <c:pt idx="1862">
                  <c:v>56.201600000000006</c:v>
                </c:pt>
                <c:pt idx="1863">
                  <c:v>56.221000000000011</c:v>
                </c:pt>
                <c:pt idx="1864">
                  <c:v>56.240400000000001</c:v>
                </c:pt>
                <c:pt idx="1865">
                  <c:v>56.259900000000002</c:v>
                </c:pt>
                <c:pt idx="1866">
                  <c:v>56.279300000000006</c:v>
                </c:pt>
                <c:pt idx="1867">
                  <c:v>56.298800000000007</c:v>
                </c:pt>
                <c:pt idx="1868">
                  <c:v>56.318200000000004</c:v>
                </c:pt>
                <c:pt idx="1869">
                  <c:v>56.337699999999998</c:v>
                </c:pt>
                <c:pt idx="1870">
                  <c:v>56.357099999999996</c:v>
                </c:pt>
                <c:pt idx="1871">
                  <c:v>56.3765</c:v>
                </c:pt>
                <c:pt idx="1872">
                  <c:v>56.396000000000001</c:v>
                </c:pt>
                <c:pt idx="1873">
                  <c:v>56.415400000000005</c:v>
                </c:pt>
                <c:pt idx="1874">
                  <c:v>56.434899999999999</c:v>
                </c:pt>
                <c:pt idx="1875">
                  <c:v>56.454299999999996</c:v>
                </c:pt>
                <c:pt idx="1876">
                  <c:v>56.473800000000004</c:v>
                </c:pt>
                <c:pt idx="1877">
                  <c:v>56.493200000000002</c:v>
                </c:pt>
                <c:pt idx="1878">
                  <c:v>56.512600000000006</c:v>
                </c:pt>
                <c:pt idx="1879">
                  <c:v>56.532100000000007</c:v>
                </c:pt>
                <c:pt idx="1880">
                  <c:v>56.551499999999997</c:v>
                </c:pt>
                <c:pt idx="1881">
                  <c:v>56.571000000000005</c:v>
                </c:pt>
                <c:pt idx="1882">
                  <c:v>56.590400000000002</c:v>
                </c:pt>
                <c:pt idx="1883">
                  <c:v>56.609900000000003</c:v>
                </c:pt>
                <c:pt idx="1884">
                  <c:v>56.629300000000008</c:v>
                </c:pt>
                <c:pt idx="1885">
                  <c:v>56.648700000000005</c:v>
                </c:pt>
                <c:pt idx="1886">
                  <c:v>56.668200000000013</c:v>
                </c:pt>
                <c:pt idx="1887">
                  <c:v>56.687599999999996</c:v>
                </c:pt>
                <c:pt idx="1888">
                  <c:v>56.707100000000004</c:v>
                </c:pt>
                <c:pt idx="1889">
                  <c:v>56.726500000000009</c:v>
                </c:pt>
                <c:pt idx="1890">
                  <c:v>56.745900000000006</c:v>
                </c:pt>
                <c:pt idx="1891">
                  <c:v>56.765400000000007</c:v>
                </c:pt>
                <c:pt idx="1892">
                  <c:v>56.784800000000004</c:v>
                </c:pt>
                <c:pt idx="1893">
                  <c:v>56.804299999999998</c:v>
                </c:pt>
                <c:pt idx="1894">
                  <c:v>56.823700000000002</c:v>
                </c:pt>
                <c:pt idx="1895">
                  <c:v>56.843199999999996</c:v>
                </c:pt>
                <c:pt idx="1896">
                  <c:v>56.8626</c:v>
                </c:pt>
                <c:pt idx="1897">
                  <c:v>56.881999999999998</c:v>
                </c:pt>
                <c:pt idx="1898">
                  <c:v>56.901499999999999</c:v>
                </c:pt>
                <c:pt idx="1899">
                  <c:v>56.920900000000003</c:v>
                </c:pt>
                <c:pt idx="1900">
                  <c:v>56.940400000000004</c:v>
                </c:pt>
                <c:pt idx="1901">
                  <c:v>56.959799999999994</c:v>
                </c:pt>
                <c:pt idx="1902">
                  <c:v>56.979300000000002</c:v>
                </c:pt>
                <c:pt idx="1903">
                  <c:v>56.998700000000007</c:v>
                </c:pt>
                <c:pt idx="1904">
                  <c:v>57.018100000000004</c:v>
                </c:pt>
                <c:pt idx="1905">
                  <c:v>57.037600000000005</c:v>
                </c:pt>
                <c:pt idx="1906">
                  <c:v>57.056999999999995</c:v>
                </c:pt>
                <c:pt idx="1907">
                  <c:v>57.076500000000003</c:v>
                </c:pt>
                <c:pt idx="1908">
                  <c:v>57.095900000000007</c:v>
                </c:pt>
                <c:pt idx="1909">
                  <c:v>57.115400000000001</c:v>
                </c:pt>
                <c:pt idx="1910">
                  <c:v>57.134800000000006</c:v>
                </c:pt>
                <c:pt idx="1911">
                  <c:v>57.154199999999996</c:v>
                </c:pt>
                <c:pt idx="1912">
                  <c:v>57.173700000000004</c:v>
                </c:pt>
                <c:pt idx="1913">
                  <c:v>57.193100000000008</c:v>
                </c:pt>
                <c:pt idx="1914">
                  <c:v>57.212600000000002</c:v>
                </c:pt>
                <c:pt idx="1915">
                  <c:v>57.232000000000006</c:v>
                </c:pt>
                <c:pt idx="1916">
                  <c:v>57.251400000000004</c:v>
                </c:pt>
                <c:pt idx="1917">
                  <c:v>57.270900000000005</c:v>
                </c:pt>
                <c:pt idx="1918">
                  <c:v>57.290300000000009</c:v>
                </c:pt>
                <c:pt idx="1919">
                  <c:v>57.309799999999996</c:v>
                </c:pt>
                <c:pt idx="1920">
                  <c:v>57.3292</c:v>
                </c:pt>
                <c:pt idx="1921">
                  <c:v>57.348700000000001</c:v>
                </c:pt>
                <c:pt idx="1922">
                  <c:v>57.368100000000005</c:v>
                </c:pt>
                <c:pt idx="1923">
                  <c:v>57.387499999999996</c:v>
                </c:pt>
                <c:pt idx="1924">
                  <c:v>57.407000000000004</c:v>
                </c:pt>
                <c:pt idx="1925">
                  <c:v>57.426400000000001</c:v>
                </c:pt>
                <c:pt idx="1926">
                  <c:v>57.445900000000002</c:v>
                </c:pt>
                <c:pt idx="1927">
                  <c:v>57.465300000000006</c:v>
                </c:pt>
                <c:pt idx="1928">
                  <c:v>57.484799999999993</c:v>
                </c:pt>
                <c:pt idx="1929">
                  <c:v>57.504200000000004</c:v>
                </c:pt>
                <c:pt idx="1930">
                  <c:v>57.523600000000002</c:v>
                </c:pt>
                <c:pt idx="1931">
                  <c:v>57.543100000000003</c:v>
                </c:pt>
                <c:pt idx="1932">
                  <c:v>57.562500000000007</c:v>
                </c:pt>
                <c:pt idx="1933">
                  <c:v>57.582000000000001</c:v>
                </c:pt>
                <c:pt idx="1934">
                  <c:v>57.601400000000005</c:v>
                </c:pt>
                <c:pt idx="1935">
                  <c:v>57.620900000000006</c:v>
                </c:pt>
                <c:pt idx="1936">
                  <c:v>57.640300000000003</c:v>
                </c:pt>
                <c:pt idx="1937">
                  <c:v>57.659700000000001</c:v>
                </c:pt>
                <c:pt idx="1938">
                  <c:v>57.679200000000002</c:v>
                </c:pt>
                <c:pt idx="1939">
                  <c:v>57.698600000000013</c:v>
                </c:pt>
                <c:pt idx="1940">
                  <c:v>57.718100000000007</c:v>
                </c:pt>
                <c:pt idx="1941">
                  <c:v>57.737500000000004</c:v>
                </c:pt>
                <c:pt idx="1942">
                  <c:v>57.756900000000002</c:v>
                </c:pt>
                <c:pt idx="1943">
                  <c:v>57.776400000000002</c:v>
                </c:pt>
                <c:pt idx="1944">
                  <c:v>57.795800000000007</c:v>
                </c:pt>
                <c:pt idx="1945">
                  <c:v>57.815300000000001</c:v>
                </c:pt>
                <c:pt idx="1946">
                  <c:v>57.834699999999998</c:v>
                </c:pt>
                <c:pt idx="1947">
                  <c:v>57.854199999999999</c:v>
                </c:pt>
                <c:pt idx="1948">
                  <c:v>57.873599999999996</c:v>
                </c:pt>
                <c:pt idx="1949">
                  <c:v>57.893000000000001</c:v>
                </c:pt>
                <c:pt idx="1950">
                  <c:v>57.912500000000001</c:v>
                </c:pt>
                <c:pt idx="1951">
                  <c:v>57.931899999999999</c:v>
                </c:pt>
                <c:pt idx="1952">
                  <c:v>57.951399999999992</c:v>
                </c:pt>
                <c:pt idx="1953">
                  <c:v>57.970800000000004</c:v>
                </c:pt>
                <c:pt idx="1954">
                  <c:v>57.990300000000005</c:v>
                </c:pt>
                <c:pt idx="1955">
                  <c:v>58.009700000000002</c:v>
                </c:pt>
                <c:pt idx="1956">
                  <c:v>58.029100000000007</c:v>
                </c:pt>
                <c:pt idx="1957">
                  <c:v>58.0486</c:v>
                </c:pt>
                <c:pt idx="1958">
                  <c:v>58.068000000000005</c:v>
                </c:pt>
                <c:pt idx="1959">
                  <c:v>58.087499999999999</c:v>
                </c:pt>
                <c:pt idx="1960">
                  <c:v>58.106900000000003</c:v>
                </c:pt>
                <c:pt idx="1961">
                  <c:v>58.126400000000011</c:v>
                </c:pt>
                <c:pt idx="1962">
                  <c:v>58.145800000000001</c:v>
                </c:pt>
                <c:pt idx="1963">
                  <c:v>58.165200000000013</c:v>
                </c:pt>
                <c:pt idx="1964">
                  <c:v>58.184699999999999</c:v>
                </c:pt>
                <c:pt idx="1965">
                  <c:v>58.204100000000004</c:v>
                </c:pt>
                <c:pt idx="1966">
                  <c:v>58.223600000000012</c:v>
                </c:pt>
                <c:pt idx="1967">
                  <c:v>58.243000000000002</c:v>
                </c:pt>
                <c:pt idx="1968">
                  <c:v>58.262400000000007</c:v>
                </c:pt>
                <c:pt idx="1969">
                  <c:v>58.2819</c:v>
                </c:pt>
                <c:pt idx="1970">
                  <c:v>58.301299999999998</c:v>
                </c:pt>
                <c:pt idx="1971">
                  <c:v>58.320800000000006</c:v>
                </c:pt>
                <c:pt idx="1972">
                  <c:v>58.340199999999996</c:v>
                </c:pt>
                <c:pt idx="1973">
                  <c:v>58.359699999999997</c:v>
                </c:pt>
                <c:pt idx="1974">
                  <c:v>58.379100000000001</c:v>
                </c:pt>
                <c:pt idx="1975">
                  <c:v>58.398500000000006</c:v>
                </c:pt>
                <c:pt idx="1976">
                  <c:v>58.417999999999999</c:v>
                </c:pt>
                <c:pt idx="1977">
                  <c:v>58.437400000000004</c:v>
                </c:pt>
                <c:pt idx="1978">
                  <c:v>58.456899999999997</c:v>
                </c:pt>
                <c:pt idx="1979">
                  <c:v>58.476300000000002</c:v>
                </c:pt>
                <c:pt idx="1980">
                  <c:v>58.495800000000003</c:v>
                </c:pt>
                <c:pt idx="1981">
                  <c:v>58.5152</c:v>
                </c:pt>
                <c:pt idx="1982">
                  <c:v>58.534600000000005</c:v>
                </c:pt>
                <c:pt idx="1983">
                  <c:v>58.554099999999998</c:v>
                </c:pt>
                <c:pt idx="1984">
                  <c:v>58.573500000000003</c:v>
                </c:pt>
                <c:pt idx="1985">
                  <c:v>58.593000000000011</c:v>
                </c:pt>
                <c:pt idx="1986">
                  <c:v>58.612400000000001</c:v>
                </c:pt>
                <c:pt idx="1987">
                  <c:v>58.631900000000002</c:v>
                </c:pt>
                <c:pt idx="1988">
                  <c:v>58.651299999999999</c:v>
                </c:pt>
                <c:pt idx="1989">
                  <c:v>58.670700000000004</c:v>
                </c:pt>
                <c:pt idx="1990">
                  <c:v>58.690200000000011</c:v>
                </c:pt>
                <c:pt idx="1991">
                  <c:v>58.709600000000002</c:v>
                </c:pt>
                <c:pt idx="1992">
                  <c:v>58.72910000000001</c:v>
                </c:pt>
                <c:pt idx="1993">
                  <c:v>58.748500000000007</c:v>
                </c:pt>
                <c:pt idx="1994">
                  <c:v>58.767900000000004</c:v>
                </c:pt>
                <c:pt idx="1995">
                  <c:v>58.787400000000005</c:v>
                </c:pt>
                <c:pt idx="1996">
                  <c:v>58.806799999999996</c:v>
                </c:pt>
                <c:pt idx="1997">
                  <c:v>58.826300000000003</c:v>
                </c:pt>
                <c:pt idx="1998">
                  <c:v>58.845700000000001</c:v>
                </c:pt>
                <c:pt idx="1999">
                  <c:v>58.865200000000002</c:v>
                </c:pt>
                <c:pt idx="2000">
                  <c:v>58.884599999999999</c:v>
                </c:pt>
                <c:pt idx="2001">
                  <c:v>58.903999999999996</c:v>
                </c:pt>
                <c:pt idx="2002">
                  <c:v>58.923500000000004</c:v>
                </c:pt>
                <c:pt idx="2003">
                  <c:v>58.942900000000002</c:v>
                </c:pt>
                <c:pt idx="2004">
                  <c:v>58.962400000000002</c:v>
                </c:pt>
                <c:pt idx="2005">
                  <c:v>58.981799999999993</c:v>
                </c:pt>
                <c:pt idx="2006">
                  <c:v>59.001300000000001</c:v>
                </c:pt>
                <c:pt idx="2007">
                  <c:v>59.020700000000005</c:v>
                </c:pt>
                <c:pt idx="2008">
                  <c:v>59.040100000000002</c:v>
                </c:pt>
                <c:pt idx="2009">
                  <c:v>59.059599999999996</c:v>
                </c:pt>
                <c:pt idx="2010">
                  <c:v>59.079000000000001</c:v>
                </c:pt>
                <c:pt idx="2011">
                  <c:v>59.098500000000008</c:v>
                </c:pt>
                <c:pt idx="2012">
                  <c:v>59.117899999999999</c:v>
                </c:pt>
                <c:pt idx="2013">
                  <c:v>59.137300000000003</c:v>
                </c:pt>
                <c:pt idx="2014">
                  <c:v>59.156800000000004</c:v>
                </c:pt>
                <c:pt idx="2015">
                  <c:v>59.176200000000001</c:v>
                </c:pt>
                <c:pt idx="2016">
                  <c:v>59.195700000000009</c:v>
                </c:pt>
                <c:pt idx="2017">
                  <c:v>59.215100000000007</c:v>
                </c:pt>
                <c:pt idx="2018">
                  <c:v>59.2346</c:v>
                </c:pt>
                <c:pt idx="2019">
                  <c:v>59.254000000000005</c:v>
                </c:pt>
                <c:pt idx="2020">
                  <c:v>59.273400000000002</c:v>
                </c:pt>
                <c:pt idx="2021">
                  <c:v>59.29290000000001</c:v>
                </c:pt>
                <c:pt idx="2022">
                  <c:v>59.3123</c:v>
                </c:pt>
                <c:pt idx="2023">
                  <c:v>59.331799999999994</c:v>
                </c:pt>
                <c:pt idx="2024">
                  <c:v>59.351199999999999</c:v>
                </c:pt>
                <c:pt idx="2025">
                  <c:v>59.370699999999999</c:v>
                </c:pt>
                <c:pt idx="2026">
                  <c:v>59.390100000000004</c:v>
                </c:pt>
                <c:pt idx="2027">
                  <c:v>59.409500000000001</c:v>
                </c:pt>
                <c:pt idx="2028">
                  <c:v>59.429000000000002</c:v>
                </c:pt>
                <c:pt idx="2029">
                  <c:v>59.448400000000007</c:v>
                </c:pt>
                <c:pt idx="2030">
                  <c:v>59.4679</c:v>
                </c:pt>
                <c:pt idx="2031">
                  <c:v>59.487299999999998</c:v>
                </c:pt>
                <c:pt idx="2032">
                  <c:v>59.506800000000005</c:v>
                </c:pt>
                <c:pt idx="2033">
                  <c:v>59.526200000000003</c:v>
                </c:pt>
                <c:pt idx="2034">
                  <c:v>59.5456</c:v>
                </c:pt>
                <c:pt idx="2035">
                  <c:v>59.565100000000008</c:v>
                </c:pt>
                <c:pt idx="2036">
                  <c:v>59.584499999999998</c:v>
                </c:pt>
                <c:pt idx="2037">
                  <c:v>59.604000000000006</c:v>
                </c:pt>
                <c:pt idx="2038">
                  <c:v>59.623400000000011</c:v>
                </c:pt>
                <c:pt idx="2039">
                  <c:v>59.642800000000001</c:v>
                </c:pt>
                <c:pt idx="2040">
                  <c:v>59.662300000000009</c:v>
                </c:pt>
                <c:pt idx="2041">
                  <c:v>59.681699999999999</c:v>
                </c:pt>
                <c:pt idx="2042">
                  <c:v>59.7012</c:v>
                </c:pt>
                <c:pt idx="2043">
                  <c:v>59.720600000000012</c:v>
                </c:pt>
                <c:pt idx="2044">
                  <c:v>59.740100000000005</c:v>
                </c:pt>
                <c:pt idx="2045">
                  <c:v>59.759500000000003</c:v>
                </c:pt>
                <c:pt idx="2046">
                  <c:v>59.778900000000007</c:v>
                </c:pt>
                <c:pt idx="2047">
                  <c:v>59.798400000000008</c:v>
                </c:pt>
                <c:pt idx="2048">
                  <c:v>59.817799999999998</c:v>
                </c:pt>
                <c:pt idx="2049">
                  <c:v>59.837299999999999</c:v>
                </c:pt>
                <c:pt idx="2050">
                  <c:v>59.856699999999996</c:v>
                </c:pt>
                <c:pt idx="2051">
                  <c:v>59.876200000000004</c:v>
                </c:pt>
                <c:pt idx="2052">
                  <c:v>59.895600000000002</c:v>
                </c:pt>
                <c:pt idx="2053">
                  <c:v>59.914999999999999</c:v>
                </c:pt>
                <c:pt idx="2054">
                  <c:v>59.9345</c:v>
                </c:pt>
                <c:pt idx="2055">
                  <c:v>59.953899999999997</c:v>
                </c:pt>
                <c:pt idx="2056">
                  <c:v>59.973400000000005</c:v>
                </c:pt>
                <c:pt idx="2057">
                  <c:v>59.992800000000003</c:v>
                </c:pt>
                <c:pt idx="2058">
                  <c:v>60.012300000000003</c:v>
                </c:pt>
                <c:pt idx="2059">
                  <c:v>60.031700000000001</c:v>
                </c:pt>
                <c:pt idx="2060">
                  <c:v>60.051099999999998</c:v>
                </c:pt>
                <c:pt idx="2061">
                  <c:v>60.070600000000006</c:v>
                </c:pt>
                <c:pt idx="2062">
                  <c:v>60.09</c:v>
                </c:pt>
                <c:pt idx="2063">
                  <c:v>60.109500000000004</c:v>
                </c:pt>
                <c:pt idx="2064">
                  <c:v>60.128900000000009</c:v>
                </c:pt>
                <c:pt idx="2065">
                  <c:v>60.148300000000006</c:v>
                </c:pt>
                <c:pt idx="2066">
                  <c:v>60.1678</c:v>
                </c:pt>
                <c:pt idx="2067">
                  <c:v>60.187200000000004</c:v>
                </c:pt>
                <c:pt idx="2068">
                  <c:v>60.206700000000005</c:v>
                </c:pt>
                <c:pt idx="2069">
                  <c:v>60.22610000000001</c:v>
                </c:pt>
                <c:pt idx="2070">
                  <c:v>60.245600000000003</c:v>
                </c:pt>
                <c:pt idx="2071">
                  <c:v>60.265000000000008</c:v>
                </c:pt>
                <c:pt idx="2072">
                  <c:v>60.284400000000005</c:v>
                </c:pt>
                <c:pt idx="2073">
                  <c:v>60.303899999999999</c:v>
                </c:pt>
                <c:pt idx="2074">
                  <c:v>60.323300000000003</c:v>
                </c:pt>
                <c:pt idx="2075">
                  <c:v>60.342800000000004</c:v>
                </c:pt>
                <c:pt idx="2076">
                  <c:v>60.362200000000001</c:v>
                </c:pt>
                <c:pt idx="2077">
                  <c:v>60.381699999999995</c:v>
                </c:pt>
                <c:pt idx="2078">
                  <c:v>60.4011</c:v>
                </c:pt>
                <c:pt idx="2079">
                  <c:v>60.420500000000004</c:v>
                </c:pt>
                <c:pt idx="2080">
                  <c:v>60.44</c:v>
                </c:pt>
                <c:pt idx="2081">
                  <c:v>60.459399999999995</c:v>
                </c:pt>
                <c:pt idx="2082">
                  <c:v>60.478900000000003</c:v>
                </c:pt>
                <c:pt idx="2083">
                  <c:v>60.498300000000008</c:v>
                </c:pt>
                <c:pt idx="2084">
                  <c:v>60.517799999999994</c:v>
                </c:pt>
                <c:pt idx="2085">
                  <c:v>60.537200000000006</c:v>
                </c:pt>
                <c:pt idx="2086">
                  <c:v>60.556599999999996</c:v>
                </c:pt>
                <c:pt idx="2087">
                  <c:v>60.576100000000004</c:v>
                </c:pt>
                <c:pt idx="2088">
                  <c:v>60.595500000000008</c:v>
                </c:pt>
                <c:pt idx="2089">
                  <c:v>60.615000000000002</c:v>
                </c:pt>
                <c:pt idx="2090">
                  <c:v>60.634400000000007</c:v>
                </c:pt>
                <c:pt idx="2091">
                  <c:v>60.653800000000004</c:v>
                </c:pt>
                <c:pt idx="2092">
                  <c:v>60.673300000000005</c:v>
                </c:pt>
                <c:pt idx="2093">
                  <c:v>60.692700000000009</c:v>
                </c:pt>
                <c:pt idx="2094">
                  <c:v>60.712200000000003</c:v>
                </c:pt>
                <c:pt idx="2095">
                  <c:v>60.7316</c:v>
                </c:pt>
                <c:pt idx="2096">
                  <c:v>60.751100000000001</c:v>
                </c:pt>
                <c:pt idx="2097">
                  <c:v>60.770500000000006</c:v>
                </c:pt>
                <c:pt idx="2098">
                  <c:v>60.789900000000003</c:v>
                </c:pt>
                <c:pt idx="2099">
                  <c:v>60.809400000000004</c:v>
                </c:pt>
                <c:pt idx="2100">
                  <c:v>60.828800000000001</c:v>
                </c:pt>
                <c:pt idx="2101">
                  <c:v>60.848300000000002</c:v>
                </c:pt>
                <c:pt idx="2102">
                  <c:v>60.867699999999999</c:v>
                </c:pt>
                <c:pt idx="2103">
                  <c:v>60.887199999999993</c:v>
                </c:pt>
                <c:pt idx="2104">
                  <c:v>60.906600000000005</c:v>
                </c:pt>
                <c:pt idx="2105">
                  <c:v>60.926000000000002</c:v>
                </c:pt>
                <c:pt idx="2106">
                  <c:v>60.945500000000003</c:v>
                </c:pt>
                <c:pt idx="2107">
                  <c:v>60.9649</c:v>
                </c:pt>
                <c:pt idx="2108">
                  <c:v>60.984399999999994</c:v>
                </c:pt>
                <c:pt idx="2109">
                  <c:v>61.003800000000005</c:v>
                </c:pt>
                <c:pt idx="2110">
                  <c:v>61.023300000000006</c:v>
                </c:pt>
                <c:pt idx="2111">
                  <c:v>61.042700000000011</c:v>
                </c:pt>
                <c:pt idx="2112">
                  <c:v>61.062100000000008</c:v>
                </c:pt>
                <c:pt idx="2113">
                  <c:v>61.081599999999995</c:v>
                </c:pt>
                <c:pt idx="2114">
                  <c:v>61.101000000000006</c:v>
                </c:pt>
                <c:pt idx="2115">
                  <c:v>61.120500000000007</c:v>
                </c:pt>
                <c:pt idx="2116">
                  <c:v>61.139900000000004</c:v>
                </c:pt>
                <c:pt idx="2117">
                  <c:v>61.159300000000002</c:v>
                </c:pt>
                <c:pt idx="2118">
                  <c:v>61.178800000000003</c:v>
                </c:pt>
                <c:pt idx="2119">
                  <c:v>61.198200000000007</c:v>
                </c:pt>
                <c:pt idx="2120">
                  <c:v>61.217700000000001</c:v>
                </c:pt>
                <c:pt idx="2121">
                  <c:v>61.237100000000005</c:v>
                </c:pt>
                <c:pt idx="2122">
                  <c:v>61.256600000000006</c:v>
                </c:pt>
                <c:pt idx="2123">
                  <c:v>61.276000000000003</c:v>
                </c:pt>
                <c:pt idx="2124">
                  <c:v>61.295400000000008</c:v>
                </c:pt>
                <c:pt idx="2125">
                  <c:v>61.314899999999994</c:v>
                </c:pt>
                <c:pt idx="2126">
                  <c:v>61.334299999999999</c:v>
                </c:pt>
                <c:pt idx="2127">
                  <c:v>61.353799999999993</c:v>
                </c:pt>
                <c:pt idx="2128">
                  <c:v>61.373200000000004</c:v>
                </c:pt>
                <c:pt idx="2129">
                  <c:v>61.392700000000005</c:v>
                </c:pt>
                <c:pt idx="2130">
                  <c:v>61.412100000000002</c:v>
                </c:pt>
                <c:pt idx="2131">
                  <c:v>61.4315</c:v>
                </c:pt>
                <c:pt idx="2132">
                  <c:v>61.450999999999993</c:v>
                </c:pt>
                <c:pt idx="2133">
                  <c:v>61.470400000000005</c:v>
                </c:pt>
                <c:pt idx="2134">
                  <c:v>61.489899999999999</c:v>
                </c:pt>
                <c:pt idx="2135">
                  <c:v>61.509300000000003</c:v>
                </c:pt>
                <c:pt idx="2136">
                  <c:v>61.528800000000011</c:v>
                </c:pt>
                <c:pt idx="2137">
                  <c:v>61.548200000000001</c:v>
                </c:pt>
                <c:pt idx="2138">
                  <c:v>61.567600000000006</c:v>
                </c:pt>
                <c:pt idx="2139">
                  <c:v>61.5871</c:v>
                </c:pt>
                <c:pt idx="2140">
                  <c:v>61.606500000000004</c:v>
                </c:pt>
                <c:pt idx="2141">
                  <c:v>61.626000000000012</c:v>
                </c:pt>
                <c:pt idx="2142">
                  <c:v>61.645400000000002</c:v>
                </c:pt>
                <c:pt idx="2143">
                  <c:v>61.6648</c:v>
                </c:pt>
                <c:pt idx="2144">
                  <c:v>61.6843</c:v>
                </c:pt>
                <c:pt idx="2145">
                  <c:v>61.703700000000005</c:v>
                </c:pt>
                <c:pt idx="2146">
                  <c:v>61.723200000000013</c:v>
                </c:pt>
                <c:pt idx="2147">
                  <c:v>61.742600000000003</c:v>
                </c:pt>
                <c:pt idx="2148">
                  <c:v>61.762100000000011</c:v>
                </c:pt>
                <c:pt idx="2149">
                  <c:v>61.781500000000001</c:v>
                </c:pt>
                <c:pt idx="2150">
                  <c:v>61.800899999999999</c:v>
                </c:pt>
                <c:pt idx="2151">
                  <c:v>61.820400000000006</c:v>
                </c:pt>
                <c:pt idx="2152">
                  <c:v>61.839800000000004</c:v>
                </c:pt>
                <c:pt idx="2153">
                  <c:v>61.859299999999998</c:v>
                </c:pt>
                <c:pt idx="2154">
                  <c:v>61.878700000000002</c:v>
                </c:pt>
                <c:pt idx="2155">
                  <c:v>61.898200000000003</c:v>
                </c:pt>
                <c:pt idx="2156">
                  <c:v>61.917599999999993</c:v>
                </c:pt>
                <c:pt idx="2157">
                  <c:v>61.937000000000005</c:v>
                </c:pt>
                <c:pt idx="2158">
                  <c:v>61.956499999999998</c:v>
                </c:pt>
                <c:pt idx="2159">
                  <c:v>61.975900000000003</c:v>
                </c:pt>
                <c:pt idx="2160">
                  <c:v>61.995400000000011</c:v>
                </c:pt>
                <c:pt idx="2161">
                  <c:v>62.014799999999994</c:v>
                </c:pt>
                <c:pt idx="2162">
                  <c:v>62.034300000000002</c:v>
                </c:pt>
                <c:pt idx="2163">
                  <c:v>62.053699999999999</c:v>
                </c:pt>
                <c:pt idx="2164">
                  <c:v>62.073100000000004</c:v>
                </c:pt>
                <c:pt idx="2165">
                  <c:v>62.092600000000012</c:v>
                </c:pt>
                <c:pt idx="2166">
                  <c:v>62.112000000000002</c:v>
                </c:pt>
                <c:pt idx="2167">
                  <c:v>62.131500000000003</c:v>
                </c:pt>
                <c:pt idx="2168">
                  <c:v>62.1509</c:v>
                </c:pt>
                <c:pt idx="2169">
                  <c:v>62.170300000000005</c:v>
                </c:pt>
                <c:pt idx="2170">
                  <c:v>62.189800000000005</c:v>
                </c:pt>
                <c:pt idx="2171">
                  <c:v>62.209200000000003</c:v>
                </c:pt>
                <c:pt idx="2172">
                  <c:v>62.228700000000011</c:v>
                </c:pt>
                <c:pt idx="2173">
                  <c:v>62.248100000000008</c:v>
                </c:pt>
                <c:pt idx="2174">
                  <c:v>62.267600000000002</c:v>
                </c:pt>
                <c:pt idx="2175">
                  <c:v>62.287000000000006</c:v>
                </c:pt>
                <c:pt idx="2176">
                  <c:v>62.306400000000004</c:v>
                </c:pt>
                <c:pt idx="2177">
                  <c:v>62.325900000000004</c:v>
                </c:pt>
                <c:pt idx="2178">
                  <c:v>62.345300000000002</c:v>
                </c:pt>
                <c:pt idx="2179">
                  <c:v>62.364799999999995</c:v>
                </c:pt>
                <c:pt idx="2180">
                  <c:v>62.384199999999993</c:v>
                </c:pt>
                <c:pt idx="2181">
                  <c:v>62.403700000000001</c:v>
                </c:pt>
                <c:pt idx="2182">
                  <c:v>62.423100000000005</c:v>
                </c:pt>
                <c:pt idx="2183">
                  <c:v>62.442500000000003</c:v>
                </c:pt>
                <c:pt idx="2184">
                  <c:v>62.462000000000003</c:v>
                </c:pt>
                <c:pt idx="2185">
                  <c:v>62.481399999999994</c:v>
                </c:pt>
                <c:pt idx="2186">
                  <c:v>62.500900000000001</c:v>
                </c:pt>
                <c:pt idx="2187">
                  <c:v>62.520300000000006</c:v>
                </c:pt>
                <c:pt idx="2188">
                  <c:v>62.5398</c:v>
                </c:pt>
                <c:pt idx="2189">
                  <c:v>62.559200000000004</c:v>
                </c:pt>
                <c:pt idx="2190">
                  <c:v>62.578600000000002</c:v>
                </c:pt>
                <c:pt idx="2191">
                  <c:v>62.598100000000009</c:v>
                </c:pt>
                <c:pt idx="2192">
                  <c:v>62.6175</c:v>
                </c:pt>
                <c:pt idx="2193">
                  <c:v>62.637</c:v>
                </c:pt>
                <c:pt idx="2194">
                  <c:v>62.656400000000005</c:v>
                </c:pt>
                <c:pt idx="2195">
                  <c:v>62.675800000000002</c:v>
                </c:pt>
                <c:pt idx="2196">
                  <c:v>62.69530000000001</c:v>
                </c:pt>
                <c:pt idx="2197">
                  <c:v>62.714700000000001</c:v>
                </c:pt>
                <c:pt idx="2198">
                  <c:v>62.734200000000001</c:v>
                </c:pt>
                <c:pt idx="2199">
                  <c:v>62.753600000000006</c:v>
                </c:pt>
                <c:pt idx="2200">
                  <c:v>62.773100000000007</c:v>
                </c:pt>
                <c:pt idx="2201">
                  <c:v>62.792500000000011</c:v>
                </c:pt>
                <c:pt idx="2202">
                  <c:v>62.811899999999994</c:v>
                </c:pt>
                <c:pt idx="2203">
                  <c:v>62.831399999999995</c:v>
                </c:pt>
                <c:pt idx="2204">
                  <c:v>62.850799999999992</c:v>
                </c:pt>
                <c:pt idx="2205">
                  <c:v>62.8703</c:v>
                </c:pt>
                <c:pt idx="2206">
                  <c:v>62.889699999999998</c:v>
                </c:pt>
                <c:pt idx="2207">
                  <c:v>62.909200000000006</c:v>
                </c:pt>
                <c:pt idx="2208">
                  <c:v>62.928600000000003</c:v>
                </c:pt>
                <c:pt idx="2209">
                  <c:v>62.948</c:v>
                </c:pt>
                <c:pt idx="2210">
                  <c:v>62.967500000000001</c:v>
                </c:pt>
                <c:pt idx="2211">
                  <c:v>62.986899999999999</c:v>
                </c:pt>
                <c:pt idx="2212">
                  <c:v>63.006400000000006</c:v>
                </c:pt>
                <c:pt idx="2213">
                  <c:v>63.025800000000011</c:v>
                </c:pt>
                <c:pt idx="2214">
                  <c:v>63.045300000000005</c:v>
                </c:pt>
                <c:pt idx="2215">
                  <c:v>63.064700000000002</c:v>
                </c:pt>
                <c:pt idx="2216">
                  <c:v>63.084099999999999</c:v>
                </c:pt>
                <c:pt idx="2217">
                  <c:v>63.1036</c:v>
                </c:pt>
                <c:pt idx="2218">
                  <c:v>63.123000000000012</c:v>
                </c:pt>
                <c:pt idx="2219">
                  <c:v>63.142500000000005</c:v>
                </c:pt>
                <c:pt idx="2220">
                  <c:v>63.161900000000003</c:v>
                </c:pt>
                <c:pt idx="2221">
                  <c:v>63.1813</c:v>
                </c:pt>
                <c:pt idx="2222">
                  <c:v>63.200800000000001</c:v>
                </c:pt>
                <c:pt idx="2223">
                  <c:v>63.220200000000013</c:v>
                </c:pt>
                <c:pt idx="2224">
                  <c:v>63.239700000000006</c:v>
                </c:pt>
                <c:pt idx="2225">
                  <c:v>63.259100000000004</c:v>
                </c:pt>
                <c:pt idx="2226">
                  <c:v>63.278600000000012</c:v>
                </c:pt>
                <c:pt idx="2227">
                  <c:v>63.298000000000009</c:v>
                </c:pt>
                <c:pt idx="2228">
                  <c:v>63.317399999999999</c:v>
                </c:pt>
                <c:pt idx="2229">
                  <c:v>63.3369</c:v>
                </c:pt>
                <c:pt idx="2230">
                  <c:v>63.356299999999997</c:v>
                </c:pt>
                <c:pt idx="2231">
                  <c:v>63.375800000000005</c:v>
                </c:pt>
                <c:pt idx="2232">
                  <c:v>63.395200000000003</c:v>
                </c:pt>
                <c:pt idx="2233">
                  <c:v>63.414699999999996</c:v>
                </c:pt>
                <c:pt idx="2234">
                  <c:v>63.434100000000001</c:v>
                </c:pt>
                <c:pt idx="2235">
                  <c:v>63.453499999999998</c:v>
                </c:pt>
                <c:pt idx="2236">
                  <c:v>63.473000000000006</c:v>
                </c:pt>
                <c:pt idx="2237">
                  <c:v>63.492400000000011</c:v>
                </c:pt>
                <c:pt idx="2238">
                  <c:v>63.511899999999997</c:v>
                </c:pt>
                <c:pt idx="2239">
                  <c:v>63.531300000000002</c:v>
                </c:pt>
                <c:pt idx="2240">
                  <c:v>63.550799999999995</c:v>
                </c:pt>
                <c:pt idx="2241">
                  <c:v>63.5702</c:v>
                </c:pt>
                <c:pt idx="2242">
                  <c:v>63.589600000000004</c:v>
                </c:pt>
                <c:pt idx="2243">
                  <c:v>63.609100000000005</c:v>
                </c:pt>
                <c:pt idx="2244">
                  <c:v>63.62850000000001</c:v>
                </c:pt>
                <c:pt idx="2245">
                  <c:v>63.648000000000003</c:v>
                </c:pt>
                <c:pt idx="2246">
                  <c:v>63.667400000000001</c:v>
                </c:pt>
                <c:pt idx="2247">
                  <c:v>63.686800000000005</c:v>
                </c:pt>
                <c:pt idx="2248">
                  <c:v>63.706300000000006</c:v>
                </c:pt>
                <c:pt idx="2249">
                  <c:v>63.72570000000001</c:v>
                </c:pt>
                <c:pt idx="2250">
                  <c:v>63.745200000000011</c:v>
                </c:pt>
                <c:pt idx="2251">
                  <c:v>63.764600000000002</c:v>
                </c:pt>
                <c:pt idx="2252">
                  <c:v>63.784100000000002</c:v>
                </c:pt>
                <c:pt idx="2253">
                  <c:v>63.8035</c:v>
                </c:pt>
                <c:pt idx="2254">
                  <c:v>63.822900000000004</c:v>
                </c:pt>
                <c:pt idx="2255">
                  <c:v>63.842400000000005</c:v>
                </c:pt>
                <c:pt idx="2256">
                  <c:v>63.861799999999995</c:v>
                </c:pt>
                <c:pt idx="2257">
                  <c:v>63.881299999999996</c:v>
                </c:pt>
                <c:pt idx="2258">
                  <c:v>63.900700000000001</c:v>
                </c:pt>
                <c:pt idx="2259">
                  <c:v>63.920200000000001</c:v>
                </c:pt>
                <c:pt idx="2260">
                  <c:v>63.939600000000006</c:v>
                </c:pt>
                <c:pt idx="2261">
                  <c:v>63.958999999999996</c:v>
                </c:pt>
                <c:pt idx="2262">
                  <c:v>63.978500000000004</c:v>
                </c:pt>
                <c:pt idx="2263">
                  <c:v>63.997900000000001</c:v>
                </c:pt>
                <c:pt idx="2264">
                  <c:v>64.017399999999995</c:v>
                </c:pt>
                <c:pt idx="2265">
                  <c:v>64.036799999999999</c:v>
                </c:pt>
                <c:pt idx="2266">
                  <c:v>64.056299999999993</c:v>
                </c:pt>
                <c:pt idx="2267">
                  <c:v>64.075699999999998</c:v>
                </c:pt>
                <c:pt idx="2268">
                  <c:v>64.095100000000002</c:v>
                </c:pt>
                <c:pt idx="2269">
                  <c:v>64.114599999999996</c:v>
                </c:pt>
                <c:pt idx="2270">
                  <c:v>64.134</c:v>
                </c:pt>
                <c:pt idx="2271">
                  <c:v>64.15349999999998</c:v>
                </c:pt>
                <c:pt idx="2272">
                  <c:v>64.172899999999984</c:v>
                </c:pt>
                <c:pt idx="2273">
                  <c:v>64.192299999999989</c:v>
                </c:pt>
                <c:pt idx="2274">
                  <c:v>64.211799999999997</c:v>
                </c:pt>
                <c:pt idx="2275">
                  <c:v>64.231200000000015</c:v>
                </c:pt>
                <c:pt idx="2276">
                  <c:v>64.250699999999995</c:v>
                </c:pt>
                <c:pt idx="2277">
                  <c:v>64.270099999999999</c:v>
                </c:pt>
                <c:pt idx="2278">
                  <c:v>64.289599999999993</c:v>
                </c:pt>
                <c:pt idx="2279">
                  <c:v>64.308999999999983</c:v>
                </c:pt>
                <c:pt idx="2280">
                  <c:v>64.328399999999988</c:v>
                </c:pt>
                <c:pt idx="2281">
                  <c:v>64.347899999999996</c:v>
                </c:pt>
                <c:pt idx="2282">
                  <c:v>64.3673</c:v>
                </c:pt>
                <c:pt idx="2283">
                  <c:v>64.38679999999998</c:v>
                </c:pt>
                <c:pt idx="2284">
                  <c:v>64.406200000000013</c:v>
                </c:pt>
                <c:pt idx="2285">
                  <c:v>64.425699999999992</c:v>
                </c:pt>
                <c:pt idx="2286">
                  <c:v>64.445099999999996</c:v>
                </c:pt>
                <c:pt idx="2287">
                  <c:v>64.464500000000015</c:v>
                </c:pt>
                <c:pt idx="2288">
                  <c:v>64.483999999999995</c:v>
                </c:pt>
                <c:pt idx="2289">
                  <c:v>64.503399999999999</c:v>
                </c:pt>
                <c:pt idx="2290">
                  <c:v>64.522899999999993</c:v>
                </c:pt>
                <c:pt idx="2291">
                  <c:v>64.542299999999997</c:v>
                </c:pt>
                <c:pt idx="2292">
                  <c:v>64.561800000000005</c:v>
                </c:pt>
                <c:pt idx="2293">
                  <c:v>64.581199999999995</c:v>
                </c:pt>
                <c:pt idx="2294">
                  <c:v>64.6006</c:v>
                </c:pt>
                <c:pt idx="2295">
                  <c:v>64.620099999999979</c:v>
                </c:pt>
                <c:pt idx="2296">
                  <c:v>64.639499999999998</c:v>
                </c:pt>
                <c:pt idx="2297">
                  <c:v>64.658999999999992</c:v>
                </c:pt>
                <c:pt idx="2298">
                  <c:v>64.678399999999968</c:v>
                </c:pt>
                <c:pt idx="2299">
                  <c:v>64.697800000000001</c:v>
                </c:pt>
                <c:pt idx="2300">
                  <c:v>64.717300000000009</c:v>
                </c:pt>
                <c:pt idx="2301">
                  <c:v>64.736700000000013</c:v>
                </c:pt>
                <c:pt idx="2302">
                  <c:v>64.756200000000007</c:v>
                </c:pt>
                <c:pt idx="2303">
                  <c:v>64.775599999999983</c:v>
                </c:pt>
                <c:pt idx="2304">
                  <c:v>64.795100000000005</c:v>
                </c:pt>
                <c:pt idx="2305">
                  <c:v>64.814499999999995</c:v>
                </c:pt>
                <c:pt idx="2306">
                  <c:v>64.8339</c:v>
                </c:pt>
                <c:pt idx="2307">
                  <c:v>64.853399999999979</c:v>
                </c:pt>
                <c:pt idx="2308">
                  <c:v>64.872799999999984</c:v>
                </c:pt>
                <c:pt idx="2309">
                  <c:v>64.892299999999992</c:v>
                </c:pt>
                <c:pt idx="2310">
                  <c:v>64.91170000000001</c:v>
                </c:pt>
                <c:pt idx="2311">
                  <c:v>64.931200000000018</c:v>
                </c:pt>
                <c:pt idx="2312">
                  <c:v>64.950599999999994</c:v>
                </c:pt>
                <c:pt idx="2313">
                  <c:v>64.97</c:v>
                </c:pt>
                <c:pt idx="2314">
                  <c:v>64.989500000000007</c:v>
                </c:pt>
                <c:pt idx="2315">
                  <c:v>65.008899999999983</c:v>
                </c:pt>
                <c:pt idx="2316">
                  <c:v>65.028399999999991</c:v>
                </c:pt>
                <c:pt idx="2317">
                  <c:v>65.047799999999995</c:v>
                </c:pt>
                <c:pt idx="2318">
                  <c:v>65.067300000000003</c:v>
                </c:pt>
                <c:pt idx="2319">
                  <c:v>65.086699999999993</c:v>
                </c:pt>
                <c:pt idx="2320">
                  <c:v>65.106099999999998</c:v>
                </c:pt>
                <c:pt idx="2321">
                  <c:v>65.125599999999991</c:v>
                </c:pt>
                <c:pt idx="2322">
                  <c:v>65.144999999999996</c:v>
                </c:pt>
                <c:pt idx="2323">
                  <c:v>65.164500000000004</c:v>
                </c:pt>
                <c:pt idx="2324">
                  <c:v>65.18389999999998</c:v>
                </c:pt>
                <c:pt idx="2325">
                  <c:v>65.203300000000013</c:v>
                </c:pt>
                <c:pt idx="2326">
                  <c:v>65.222799999999992</c:v>
                </c:pt>
                <c:pt idx="2327">
                  <c:v>65.242199999999997</c:v>
                </c:pt>
                <c:pt idx="2328">
                  <c:v>65.261700000000005</c:v>
                </c:pt>
                <c:pt idx="2329">
                  <c:v>65.281099999999995</c:v>
                </c:pt>
                <c:pt idx="2330">
                  <c:v>65.300600000000003</c:v>
                </c:pt>
                <c:pt idx="2331">
                  <c:v>65.319999999999993</c:v>
                </c:pt>
                <c:pt idx="2332">
                  <c:v>65.339399999999998</c:v>
                </c:pt>
                <c:pt idx="2333">
                  <c:v>65.358899999999991</c:v>
                </c:pt>
                <c:pt idx="2334">
                  <c:v>65.378299999999982</c:v>
                </c:pt>
                <c:pt idx="2335">
                  <c:v>65.397800000000004</c:v>
                </c:pt>
                <c:pt idx="2336">
                  <c:v>65.417200000000008</c:v>
                </c:pt>
                <c:pt idx="2337">
                  <c:v>65.436700000000002</c:v>
                </c:pt>
                <c:pt idx="2338">
                  <c:v>65.456100000000006</c:v>
                </c:pt>
                <c:pt idx="2339">
                  <c:v>65.475499999999982</c:v>
                </c:pt>
                <c:pt idx="2340">
                  <c:v>65.495000000000005</c:v>
                </c:pt>
                <c:pt idx="2341">
                  <c:v>65.514399999999995</c:v>
                </c:pt>
                <c:pt idx="2342">
                  <c:v>65.533900000000003</c:v>
                </c:pt>
                <c:pt idx="2343">
                  <c:v>65.553299999999993</c:v>
                </c:pt>
                <c:pt idx="2344">
                  <c:v>65.572799999999987</c:v>
                </c:pt>
                <c:pt idx="2345">
                  <c:v>65.592200000000005</c:v>
                </c:pt>
                <c:pt idx="2346">
                  <c:v>65.611599999999996</c:v>
                </c:pt>
                <c:pt idx="2347">
                  <c:v>65.631100000000004</c:v>
                </c:pt>
                <c:pt idx="2348">
                  <c:v>65.65049999999998</c:v>
                </c:pt>
                <c:pt idx="2349">
                  <c:v>65.669999999999987</c:v>
                </c:pt>
                <c:pt idx="2350">
                  <c:v>65.689399999999992</c:v>
                </c:pt>
                <c:pt idx="2351">
                  <c:v>65.708799999999982</c:v>
                </c:pt>
                <c:pt idx="2352">
                  <c:v>65.72829999999999</c:v>
                </c:pt>
                <c:pt idx="2353">
                  <c:v>65.747700000000009</c:v>
                </c:pt>
                <c:pt idx="2354">
                  <c:v>65.767200000000017</c:v>
                </c:pt>
                <c:pt idx="2355">
                  <c:v>65.786600000000007</c:v>
                </c:pt>
                <c:pt idx="2356">
                  <c:v>65.806100000000001</c:v>
                </c:pt>
                <c:pt idx="2357">
                  <c:v>65.825499999999991</c:v>
                </c:pt>
                <c:pt idx="2358">
                  <c:v>65.844899999999996</c:v>
                </c:pt>
                <c:pt idx="2359">
                  <c:v>65.864400000000003</c:v>
                </c:pt>
                <c:pt idx="2360">
                  <c:v>65.883799999999979</c:v>
                </c:pt>
                <c:pt idx="2361">
                  <c:v>65.903300000000002</c:v>
                </c:pt>
                <c:pt idx="2362">
                  <c:v>65.922699999999992</c:v>
                </c:pt>
                <c:pt idx="2363">
                  <c:v>65.942200000000014</c:v>
                </c:pt>
                <c:pt idx="2364">
                  <c:v>65.961600000000018</c:v>
                </c:pt>
                <c:pt idx="2365">
                  <c:v>65.980999999999995</c:v>
                </c:pt>
                <c:pt idx="2366">
                  <c:v>66.000500000000002</c:v>
                </c:pt>
                <c:pt idx="2367">
                  <c:v>66.019900000000007</c:v>
                </c:pt>
                <c:pt idx="2368">
                  <c:v>66.039400000000001</c:v>
                </c:pt>
                <c:pt idx="2369">
                  <c:v>66.058799999999991</c:v>
                </c:pt>
                <c:pt idx="2370">
                  <c:v>66.078299999999999</c:v>
                </c:pt>
                <c:pt idx="2371">
                  <c:v>66.097700000000003</c:v>
                </c:pt>
                <c:pt idx="2372">
                  <c:v>66.117099999999994</c:v>
                </c:pt>
                <c:pt idx="2373">
                  <c:v>66.136600000000001</c:v>
                </c:pt>
                <c:pt idx="2374">
                  <c:v>66.155999999999992</c:v>
                </c:pt>
                <c:pt idx="2375">
                  <c:v>66.175499999999985</c:v>
                </c:pt>
                <c:pt idx="2376">
                  <c:v>66.194900000000004</c:v>
                </c:pt>
                <c:pt idx="2377">
                  <c:v>66.214300000000009</c:v>
                </c:pt>
                <c:pt idx="2378">
                  <c:v>66.233800000000002</c:v>
                </c:pt>
                <c:pt idx="2379">
                  <c:v>66.253200000000007</c:v>
                </c:pt>
                <c:pt idx="2380">
                  <c:v>66.272699999999986</c:v>
                </c:pt>
                <c:pt idx="2381">
                  <c:v>66.292100000000005</c:v>
                </c:pt>
                <c:pt idx="2382">
                  <c:v>66.311600000000013</c:v>
                </c:pt>
                <c:pt idx="2383">
                  <c:v>66.331000000000003</c:v>
                </c:pt>
                <c:pt idx="2384">
                  <c:v>66.350399999999979</c:v>
                </c:pt>
                <c:pt idx="2385">
                  <c:v>66.369900000000001</c:v>
                </c:pt>
                <c:pt idx="2386">
                  <c:v>66.389299999999992</c:v>
                </c:pt>
                <c:pt idx="2387">
                  <c:v>66.408799999999999</c:v>
                </c:pt>
                <c:pt idx="2388">
                  <c:v>66.428200000000004</c:v>
                </c:pt>
                <c:pt idx="2389">
                  <c:v>66.447700000000026</c:v>
                </c:pt>
                <c:pt idx="2390">
                  <c:v>66.467100000000016</c:v>
                </c:pt>
                <c:pt idx="2391">
                  <c:v>66.486500000000007</c:v>
                </c:pt>
                <c:pt idx="2392">
                  <c:v>66.506</c:v>
                </c:pt>
                <c:pt idx="2393">
                  <c:v>66.525399999999991</c:v>
                </c:pt>
                <c:pt idx="2394">
                  <c:v>66.544900000000013</c:v>
                </c:pt>
                <c:pt idx="2395">
                  <c:v>66.564300000000003</c:v>
                </c:pt>
                <c:pt idx="2396">
                  <c:v>66.583799999999982</c:v>
                </c:pt>
                <c:pt idx="2397">
                  <c:v>66.603200000000001</c:v>
                </c:pt>
                <c:pt idx="2398">
                  <c:v>66.622599999999991</c:v>
                </c:pt>
                <c:pt idx="2399">
                  <c:v>66.642099999999999</c:v>
                </c:pt>
                <c:pt idx="2400">
                  <c:v>66.661500000000004</c:v>
                </c:pt>
                <c:pt idx="2401">
                  <c:v>66.680999999999983</c:v>
                </c:pt>
                <c:pt idx="2402">
                  <c:v>66.700400000000002</c:v>
                </c:pt>
                <c:pt idx="2403">
                  <c:v>66.719800000000006</c:v>
                </c:pt>
                <c:pt idx="2404">
                  <c:v>66.7393</c:v>
                </c:pt>
                <c:pt idx="2405">
                  <c:v>66.75869999999999</c:v>
                </c:pt>
                <c:pt idx="2406">
                  <c:v>66.778199999999998</c:v>
                </c:pt>
                <c:pt idx="2407">
                  <c:v>66.797600000000017</c:v>
                </c:pt>
                <c:pt idx="2408">
                  <c:v>66.817099999999996</c:v>
                </c:pt>
                <c:pt idx="2409">
                  <c:v>66.836500000000001</c:v>
                </c:pt>
                <c:pt idx="2410">
                  <c:v>66.855899999999991</c:v>
                </c:pt>
                <c:pt idx="2411">
                  <c:v>66.875399999999985</c:v>
                </c:pt>
                <c:pt idx="2412">
                  <c:v>66.894800000000004</c:v>
                </c:pt>
                <c:pt idx="2413">
                  <c:v>66.914300000000011</c:v>
                </c:pt>
                <c:pt idx="2414">
                  <c:v>66.933700000000002</c:v>
                </c:pt>
                <c:pt idx="2415">
                  <c:v>66.953199999999995</c:v>
                </c:pt>
                <c:pt idx="2416">
                  <c:v>66.9726</c:v>
                </c:pt>
                <c:pt idx="2417">
                  <c:v>66.992000000000004</c:v>
                </c:pt>
                <c:pt idx="2418">
                  <c:v>67.011500000000012</c:v>
                </c:pt>
                <c:pt idx="2419">
                  <c:v>67.030900000000003</c:v>
                </c:pt>
                <c:pt idx="2420">
                  <c:v>67.050399999999982</c:v>
                </c:pt>
                <c:pt idx="2421">
                  <c:v>67.069800000000001</c:v>
                </c:pt>
                <c:pt idx="2422">
                  <c:v>67.089299999999994</c:v>
                </c:pt>
                <c:pt idx="2423">
                  <c:v>67.108699999999999</c:v>
                </c:pt>
                <c:pt idx="2424">
                  <c:v>67.128099999999989</c:v>
                </c:pt>
                <c:pt idx="2425">
                  <c:v>67.147599999999997</c:v>
                </c:pt>
                <c:pt idx="2426">
                  <c:v>67.167000000000002</c:v>
                </c:pt>
                <c:pt idx="2427">
                  <c:v>67.186499999999981</c:v>
                </c:pt>
                <c:pt idx="2428">
                  <c:v>67.2059</c:v>
                </c:pt>
                <c:pt idx="2429">
                  <c:v>67.22529999999999</c:v>
                </c:pt>
                <c:pt idx="2430">
                  <c:v>67.244800000000012</c:v>
                </c:pt>
                <c:pt idx="2431">
                  <c:v>67.264200000000017</c:v>
                </c:pt>
                <c:pt idx="2432">
                  <c:v>67.283699999999996</c:v>
                </c:pt>
                <c:pt idx="2433">
                  <c:v>67.303100000000001</c:v>
                </c:pt>
                <c:pt idx="2434">
                  <c:v>67.32259999999998</c:v>
                </c:pt>
                <c:pt idx="2435">
                  <c:v>67.342000000000013</c:v>
                </c:pt>
                <c:pt idx="2436">
                  <c:v>67.361400000000003</c:v>
                </c:pt>
                <c:pt idx="2437">
                  <c:v>67.380899999999983</c:v>
                </c:pt>
                <c:pt idx="2438">
                  <c:v>67.400300000000001</c:v>
                </c:pt>
                <c:pt idx="2439">
                  <c:v>67.419799999999995</c:v>
                </c:pt>
                <c:pt idx="2440">
                  <c:v>67.439200000000014</c:v>
                </c:pt>
                <c:pt idx="2441">
                  <c:v>67.458699999999993</c:v>
                </c:pt>
                <c:pt idx="2442">
                  <c:v>67.478099999999998</c:v>
                </c:pt>
                <c:pt idx="2443">
                  <c:v>67.497500000000016</c:v>
                </c:pt>
                <c:pt idx="2444">
                  <c:v>67.516999999999996</c:v>
                </c:pt>
                <c:pt idx="2445">
                  <c:v>67.5364</c:v>
                </c:pt>
                <c:pt idx="2446">
                  <c:v>67.55589999999998</c:v>
                </c:pt>
                <c:pt idx="2447">
                  <c:v>67.575299999999999</c:v>
                </c:pt>
                <c:pt idx="2448">
                  <c:v>67.594800000000006</c:v>
                </c:pt>
                <c:pt idx="2449">
                  <c:v>67.614199999999997</c:v>
                </c:pt>
                <c:pt idx="2450">
                  <c:v>67.633600000000001</c:v>
                </c:pt>
                <c:pt idx="2451">
                  <c:v>67.653099999999981</c:v>
                </c:pt>
                <c:pt idx="2452">
                  <c:v>67.672499999999985</c:v>
                </c:pt>
                <c:pt idx="2453">
                  <c:v>67.691999999999993</c:v>
                </c:pt>
                <c:pt idx="2454">
                  <c:v>67.711400000000012</c:v>
                </c:pt>
                <c:pt idx="2455">
                  <c:v>67.730800000000002</c:v>
                </c:pt>
                <c:pt idx="2456">
                  <c:v>67.750299999999996</c:v>
                </c:pt>
                <c:pt idx="2457">
                  <c:v>67.7697</c:v>
                </c:pt>
                <c:pt idx="2458">
                  <c:v>67.789199999999994</c:v>
                </c:pt>
                <c:pt idx="2459">
                  <c:v>67.808599999999998</c:v>
                </c:pt>
                <c:pt idx="2460">
                  <c:v>67.828099999999992</c:v>
                </c:pt>
                <c:pt idx="2461">
                  <c:v>67.847499999999997</c:v>
                </c:pt>
                <c:pt idx="2462">
                  <c:v>67.866900000000001</c:v>
                </c:pt>
                <c:pt idx="2463">
                  <c:v>67.886399999999981</c:v>
                </c:pt>
                <c:pt idx="2464">
                  <c:v>67.905799999999999</c:v>
                </c:pt>
                <c:pt idx="2465">
                  <c:v>67.925299999999993</c:v>
                </c:pt>
                <c:pt idx="2466">
                  <c:v>67.944700000000012</c:v>
                </c:pt>
                <c:pt idx="2467">
                  <c:v>67.964200000000019</c:v>
                </c:pt>
                <c:pt idx="2468">
                  <c:v>67.983599999999996</c:v>
                </c:pt>
                <c:pt idx="2469">
                  <c:v>68.003</c:v>
                </c:pt>
                <c:pt idx="2470">
                  <c:v>68.02249999999998</c:v>
                </c:pt>
                <c:pt idx="2471">
                  <c:v>68.041900000000012</c:v>
                </c:pt>
                <c:pt idx="2472">
                  <c:v>68.061400000000006</c:v>
                </c:pt>
                <c:pt idx="2473">
                  <c:v>68.080799999999982</c:v>
                </c:pt>
                <c:pt idx="2474">
                  <c:v>68.10029999999999</c:v>
                </c:pt>
                <c:pt idx="2475">
                  <c:v>68.119699999999995</c:v>
                </c:pt>
                <c:pt idx="2476">
                  <c:v>68.139099999999999</c:v>
                </c:pt>
                <c:pt idx="2477">
                  <c:v>68.158599999999993</c:v>
                </c:pt>
                <c:pt idx="2478">
                  <c:v>68.177999999999983</c:v>
                </c:pt>
                <c:pt idx="2479">
                  <c:v>68.197500000000005</c:v>
                </c:pt>
                <c:pt idx="2480">
                  <c:v>68.216899999999995</c:v>
                </c:pt>
                <c:pt idx="2481">
                  <c:v>68.2363</c:v>
                </c:pt>
                <c:pt idx="2482">
                  <c:v>68.255799999999979</c:v>
                </c:pt>
                <c:pt idx="2483">
                  <c:v>68.275199999999998</c:v>
                </c:pt>
                <c:pt idx="2484">
                  <c:v>68.294700000000006</c:v>
                </c:pt>
                <c:pt idx="2485">
                  <c:v>68.314099999999996</c:v>
                </c:pt>
                <c:pt idx="2486">
                  <c:v>68.333600000000004</c:v>
                </c:pt>
                <c:pt idx="2487">
                  <c:v>68.35299999999998</c:v>
                </c:pt>
                <c:pt idx="2488">
                  <c:v>68.372399999999985</c:v>
                </c:pt>
                <c:pt idx="2489">
                  <c:v>68.391900000000007</c:v>
                </c:pt>
                <c:pt idx="2490">
                  <c:v>68.411300000000011</c:v>
                </c:pt>
                <c:pt idx="2491">
                  <c:v>68.430800000000005</c:v>
                </c:pt>
                <c:pt idx="2492">
                  <c:v>68.450199999999995</c:v>
                </c:pt>
                <c:pt idx="2493">
                  <c:v>68.469700000000003</c:v>
                </c:pt>
                <c:pt idx="2494">
                  <c:v>68.489099999999993</c:v>
                </c:pt>
                <c:pt idx="2495">
                  <c:v>68.508499999999998</c:v>
                </c:pt>
                <c:pt idx="2496">
                  <c:v>68.527999999999992</c:v>
                </c:pt>
                <c:pt idx="2497">
                  <c:v>68.547399999999996</c:v>
                </c:pt>
                <c:pt idx="2498">
                  <c:v>68.566900000000004</c:v>
                </c:pt>
                <c:pt idx="2499">
                  <c:v>68.586299999999994</c:v>
                </c:pt>
                <c:pt idx="2500">
                  <c:v>68.605799999999988</c:v>
                </c:pt>
                <c:pt idx="2501">
                  <c:v>68.625199999999992</c:v>
                </c:pt>
                <c:pt idx="2502">
                  <c:v>68.644599999999997</c:v>
                </c:pt>
                <c:pt idx="2503">
                  <c:v>68.664100000000005</c:v>
                </c:pt>
                <c:pt idx="2504">
                  <c:v>68.683499999999981</c:v>
                </c:pt>
                <c:pt idx="2505">
                  <c:v>68.703000000000003</c:v>
                </c:pt>
                <c:pt idx="2506">
                  <c:v>68.722399999999979</c:v>
                </c:pt>
                <c:pt idx="2507">
                  <c:v>68.741800000000012</c:v>
                </c:pt>
                <c:pt idx="2508">
                  <c:v>68.761300000000006</c:v>
                </c:pt>
                <c:pt idx="2509">
                  <c:v>68.780699999999996</c:v>
                </c:pt>
                <c:pt idx="2510">
                  <c:v>68.800200000000004</c:v>
                </c:pt>
                <c:pt idx="2511">
                  <c:v>68.819599999999994</c:v>
                </c:pt>
                <c:pt idx="2512">
                  <c:v>68.839100000000002</c:v>
                </c:pt>
                <c:pt idx="2513">
                  <c:v>68.858499999999992</c:v>
                </c:pt>
                <c:pt idx="2514">
                  <c:v>68.877899999999983</c:v>
                </c:pt>
                <c:pt idx="2515">
                  <c:v>68.897400000000005</c:v>
                </c:pt>
                <c:pt idx="2516">
                  <c:v>68.916799999999995</c:v>
                </c:pt>
                <c:pt idx="2517">
                  <c:v>68.936300000000003</c:v>
                </c:pt>
                <c:pt idx="2518">
                  <c:v>68.955699999999993</c:v>
                </c:pt>
                <c:pt idx="2519">
                  <c:v>68.975200000000001</c:v>
                </c:pt>
                <c:pt idx="2520">
                  <c:v>68.99460000000002</c:v>
                </c:pt>
                <c:pt idx="2521">
                  <c:v>69.013999999999996</c:v>
                </c:pt>
                <c:pt idx="2522">
                  <c:v>69.033500000000004</c:v>
                </c:pt>
                <c:pt idx="2523">
                  <c:v>69.05289999999998</c:v>
                </c:pt>
                <c:pt idx="2524">
                  <c:v>69.072399999999988</c:v>
                </c:pt>
                <c:pt idx="2525">
                  <c:v>69.091800000000006</c:v>
                </c:pt>
                <c:pt idx="2526">
                  <c:v>69.111199999999997</c:v>
                </c:pt>
                <c:pt idx="2527">
                  <c:v>69.13069999999999</c:v>
                </c:pt>
                <c:pt idx="2528">
                  <c:v>69.150099999999981</c:v>
                </c:pt>
                <c:pt idx="2529">
                  <c:v>69.169600000000003</c:v>
                </c:pt>
                <c:pt idx="2530">
                  <c:v>69.188999999999979</c:v>
                </c:pt>
                <c:pt idx="2531">
                  <c:v>69.208500000000001</c:v>
                </c:pt>
                <c:pt idx="2532">
                  <c:v>69.227900000000005</c:v>
                </c:pt>
                <c:pt idx="2533">
                  <c:v>69.24730000000001</c:v>
                </c:pt>
                <c:pt idx="2534">
                  <c:v>69.266800000000003</c:v>
                </c:pt>
                <c:pt idx="2535">
                  <c:v>69.286199999999994</c:v>
                </c:pt>
                <c:pt idx="2536">
                  <c:v>69.305699999999987</c:v>
                </c:pt>
                <c:pt idx="2537">
                  <c:v>69.325099999999992</c:v>
                </c:pt>
                <c:pt idx="2538">
                  <c:v>69.344600000000014</c:v>
                </c:pt>
                <c:pt idx="2539">
                  <c:v>69.364000000000004</c:v>
                </c:pt>
                <c:pt idx="2540">
                  <c:v>69.38339999999998</c:v>
                </c:pt>
                <c:pt idx="2541">
                  <c:v>69.402900000000002</c:v>
                </c:pt>
                <c:pt idx="2542">
                  <c:v>69.422299999999993</c:v>
                </c:pt>
                <c:pt idx="2543">
                  <c:v>69.441800000000015</c:v>
                </c:pt>
                <c:pt idx="2544">
                  <c:v>69.461200000000019</c:v>
                </c:pt>
                <c:pt idx="2545">
                  <c:v>69.480700000000013</c:v>
                </c:pt>
                <c:pt idx="2546">
                  <c:v>69.500100000000003</c:v>
                </c:pt>
                <c:pt idx="2547">
                  <c:v>69.519499999999994</c:v>
                </c:pt>
                <c:pt idx="2548">
                  <c:v>69.539000000000001</c:v>
                </c:pt>
                <c:pt idx="2549">
                  <c:v>69.558399999999992</c:v>
                </c:pt>
                <c:pt idx="2550">
                  <c:v>69.5779</c:v>
                </c:pt>
                <c:pt idx="2551">
                  <c:v>69.597300000000004</c:v>
                </c:pt>
                <c:pt idx="2552">
                  <c:v>69.616699999999994</c:v>
                </c:pt>
                <c:pt idx="2553">
                  <c:v>69.636200000000002</c:v>
                </c:pt>
                <c:pt idx="2554">
                  <c:v>69.655599999999993</c:v>
                </c:pt>
                <c:pt idx="2555">
                  <c:v>69.675099999999986</c:v>
                </c:pt>
                <c:pt idx="2556">
                  <c:v>69.694500000000005</c:v>
                </c:pt>
                <c:pt idx="2557">
                  <c:v>69.714000000000013</c:v>
                </c:pt>
                <c:pt idx="2558">
                  <c:v>69.733400000000003</c:v>
                </c:pt>
                <c:pt idx="2559">
                  <c:v>69.752799999999979</c:v>
                </c:pt>
                <c:pt idx="2560">
                  <c:v>69.772299999999987</c:v>
                </c:pt>
                <c:pt idx="2561">
                  <c:v>69.791700000000006</c:v>
                </c:pt>
                <c:pt idx="2562">
                  <c:v>69.811200000000014</c:v>
                </c:pt>
                <c:pt idx="2563">
                  <c:v>69.830600000000004</c:v>
                </c:pt>
                <c:pt idx="2564">
                  <c:v>69.850099999999998</c:v>
                </c:pt>
                <c:pt idx="2565">
                  <c:v>69.869500000000002</c:v>
                </c:pt>
                <c:pt idx="2566">
                  <c:v>69.888899999999992</c:v>
                </c:pt>
                <c:pt idx="2567">
                  <c:v>69.9084</c:v>
                </c:pt>
                <c:pt idx="2568">
                  <c:v>69.927800000000005</c:v>
                </c:pt>
                <c:pt idx="2569">
                  <c:v>69.947300000000027</c:v>
                </c:pt>
                <c:pt idx="2570">
                  <c:v>69.966700000000003</c:v>
                </c:pt>
                <c:pt idx="2571">
                  <c:v>69.986199999999997</c:v>
                </c:pt>
                <c:pt idx="2572">
                  <c:v>70.005600000000001</c:v>
                </c:pt>
                <c:pt idx="2573">
                  <c:v>70.024999999999991</c:v>
                </c:pt>
                <c:pt idx="2574">
                  <c:v>70.044500000000014</c:v>
                </c:pt>
                <c:pt idx="2575">
                  <c:v>70.063900000000004</c:v>
                </c:pt>
                <c:pt idx="2576">
                  <c:v>70.083399999999983</c:v>
                </c:pt>
                <c:pt idx="2577">
                  <c:v>70.102799999999988</c:v>
                </c:pt>
                <c:pt idx="2578">
                  <c:v>70.122199999999992</c:v>
                </c:pt>
                <c:pt idx="2579">
                  <c:v>70.1417</c:v>
                </c:pt>
                <c:pt idx="2580">
                  <c:v>70.161100000000005</c:v>
                </c:pt>
                <c:pt idx="2581">
                  <c:v>70.180599999999998</c:v>
                </c:pt>
                <c:pt idx="2582">
                  <c:v>70.2</c:v>
                </c:pt>
                <c:pt idx="2583">
                  <c:v>70.219499999999996</c:v>
                </c:pt>
                <c:pt idx="2584">
                  <c:v>70.238900000000001</c:v>
                </c:pt>
                <c:pt idx="2585">
                  <c:v>70.258299999999991</c:v>
                </c:pt>
                <c:pt idx="2586">
                  <c:v>70.277799999999999</c:v>
                </c:pt>
                <c:pt idx="2587">
                  <c:v>70.297200000000018</c:v>
                </c:pt>
                <c:pt idx="2588">
                  <c:v>70.316699999999997</c:v>
                </c:pt>
                <c:pt idx="2589">
                  <c:v>70.336100000000002</c:v>
                </c:pt>
                <c:pt idx="2590">
                  <c:v>70.355599999999981</c:v>
                </c:pt>
                <c:pt idx="2591">
                  <c:v>70.374999999999986</c:v>
                </c:pt>
                <c:pt idx="2592">
                  <c:v>70.394400000000005</c:v>
                </c:pt>
                <c:pt idx="2593">
                  <c:v>70.413900000000012</c:v>
                </c:pt>
                <c:pt idx="2594">
                  <c:v>70.433300000000003</c:v>
                </c:pt>
                <c:pt idx="2595">
                  <c:v>70.452799999999982</c:v>
                </c:pt>
                <c:pt idx="2596">
                  <c:v>70.472200000000001</c:v>
                </c:pt>
                <c:pt idx="2597">
                  <c:v>70.491700000000009</c:v>
                </c:pt>
                <c:pt idx="2598">
                  <c:v>70.511100000000013</c:v>
                </c:pt>
                <c:pt idx="2599">
                  <c:v>70.530500000000004</c:v>
                </c:pt>
                <c:pt idx="2600">
                  <c:v>70.55</c:v>
                </c:pt>
                <c:pt idx="2601">
                  <c:v>70.569400000000002</c:v>
                </c:pt>
                <c:pt idx="2602">
                  <c:v>70.588899999999981</c:v>
                </c:pt>
                <c:pt idx="2603">
                  <c:v>70.608299999999986</c:v>
                </c:pt>
                <c:pt idx="2604">
                  <c:v>70.62769999999999</c:v>
                </c:pt>
                <c:pt idx="2605">
                  <c:v>70.647200000000012</c:v>
                </c:pt>
                <c:pt idx="2606">
                  <c:v>70.666600000000003</c:v>
                </c:pt>
                <c:pt idx="2607">
                  <c:v>70.686099999999982</c:v>
                </c:pt>
                <c:pt idx="2608">
                  <c:v>70.705500000000001</c:v>
                </c:pt>
                <c:pt idx="2609">
                  <c:v>70.724999999999994</c:v>
                </c:pt>
                <c:pt idx="2610">
                  <c:v>70.744400000000013</c:v>
                </c:pt>
                <c:pt idx="2611">
                  <c:v>70.763800000000003</c:v>
                </c:pt>
                <c:pt idx="2612">
                  <c:v>70.783299999999997</c:v>
                </c:pt>
                <c:pt idx="2613">
                  <c:v>70.802699999999987</c:v>
                </c:pt>
                <c:pt idx="2614">
                  <c:v>70.822199999999981</c:v>
                </c:pt>
                <c:pt idx="2615">
                  <c:v>70.841600000000014</c:v>
                </c:pt>
                <c:pt idx="2616">
                  <c:v>70.861099999999993</c:v>
                </c:pt>
                <c:pt idx="2617">
                  <c:v>70.880499999999998</c:v>
                </c:pt>
                <c:pt idx="2618">
                  <c:v>70.899900000000002</c:v>
                </c:pt>
                <c:pt idx="2619">
                  <c:v>70.919399999999996</c:v>
                </c:pt>
                <c:pt idx="2620">
                  <c:v>70.938800000000001</c:v>
                </c:pt>
                <c:pt idx="2621">
                  <c:v>70.958299999999994</c:v>
                </c:pt>
                <c:pt idx="2622">
                  <c:v>70.977700000000013</c:v>
                </c:pt>
                <c:pt idx="2623">
                  <c:v>70.997200000000021</c:v>
                </c:pt>
                <c:pt idx="2624">
                  <c:v>71.016599999999997</c:v>
                </c:pt>
                <c:pt idx="2625">
                  <c:v>71.036000000000001</c:v>
                </c:pt>
                <c:pt idx="2626">
                  <c:v>71.055499999999981</c:v>
                </c:pt>
                <c:pt idx="2627">
                  <c:v>71.0749</c:v>
                </c:pt>
                <c:pt idx="2628">
                  <c:v>71.094399999999993</c:v>
                </c:pt>
                <c:pt idx="2629">
                  <c:v>71.113799999999998</c:v>
                </c:pt>
                <c:pt idx="2630">
                  <c:v>71.133200000000002</c:v>
                </c:pt>
                <c:pt idx="2631">
                  <c:v>71.152699999999982</c:v>
                </c:pt>
                <c:pt idx="2632">
                  <c:v>71.172099999999986</c:v>
                </c:pt>
                <c:pt idx="2633">
                  <c:v>71.191599999999994</c:v>
                </c:pt>
                <c:pt idx="2634">
                  <c:v>71.211000000000013</c:v>
                </c:pt>
                <c:pt idx="2635">
                  <c:v>71.230500000000006</c:v>
                </c:pt>
                <c:pt idx="2636">
                  <c:v>71.249899999999997</c:v>
                </c:pt>
                <c:pt idx="2637">
                  <c:v>71.269300000000001</c:v>
                </c:pt>
                <c:pt idx="2638">
                  <c:v>71.288799999999981</c:v>
                </c:pt>
                <c:pt idx="2639">
                  <c:v>71.308199999999999</c:v>
                </c:pt>
                <c:pt idx="2640">
                  <c:v>71.327699999999993</c:v>
                </c:pt>
                <c:pt idx="2641">
                  <c:v>71.347100000000012</c:v>
                </c:pt>
                <c:pt idx="2642">
                  <c:v>71.366600000000005</c:v>
                </c:pt>
                <c:pt idx="2643">
                  <c:v>71.385999999999981</c:v>
                </c:pt>
                <c:pt idx="2644">
                  <c:v>71.4054</c:v>
                </c:pt>
                <c:pt idx="2645">
                  <c:v>71.424899999999994</c:v>
                </c:pt>
                <c:pt idx="2646">
                  <c:v>71.444300000000027</c:v>
                </c:pt>
                <c:pt idx="2647">
                  <c:v>71.463800000000006</c:v>
                </c:pt>
                <c:pt idx="2648">
                  <c:v>71.483199999999997</c:v>
                </c:pt>
                <c:pt idx="2649">
                  <c:v>71.50269999999999</c:v>
                </c:pt>
                <c:pt idx="2650">
                  <c:v>71.52209999999998</c:v>
                </c:pt>
                <c:pt idx="2651">
                  <c:v>71.541500000000013</c:v>
                </c:pt>
                <c:pt idx="2652">
                  <c:v>71.561000000000007</c:v>
                </c:pt>
                <c:pt idx="2653">
                  <c:v>71.580399999999983</c:v>
                </c:pt>
                <c:pt idx="2654">
                  <c:v>71.599900000000005</c:v>
                </c:pt>
                <c:pt idx="2655">
                  <c:v>71.619299999999996</c:v>
                </c:pt>
                <c:pt idx="2656">
                  <c:v>71.638699999999986</c:v>
                </c:pt>
                <c:pt idx="2657">
                  <c:v>71.658199999999979</c:v>
                </c:pt>
                <c:pt idx="2658">
                  <c:v>71.677599999999998</c:v>
                </c:pt>
                <c:pt idx="2659">
                  <c:v>71.697100000000006</c:v>
                </c:pt>
                <c:pt idx="2660">
                  <c:v>71.716499999999996</c:v>
                </c:pt>
                <c:pt idx="2661">
                  <c:v>71.736000000000004</c:v>
                </c:pt>
                <c:pt idx="2662">
                  <c:v>71.75539999999998</c:v>
                </c:pt>
                <c:pt idx="2663">
                  <c:v>71.774799999999999</c:v>
                </c:pt>
                <c:pt idx="2664">
                  <c:v>71.794300000000007</c:v>
                </c:pt>
                <c:pt idx="2665">
                  <c:v>71.813699999999997</c:v>
                </c:pt>
                <c:pt idx="2666">
                  <c:v>71.833200000000005</c:v>
                </c:pt>
                <c:pt idx="2667">
                  <c:v>71.852599999999981</c:v>
                </c:pt>
                <c:pt idx="2668">
                  <c:v>71.872099999999989</c:v>
                </c:pt>
                <c:pt idx="2669">
                  <c:v>71.891499999999994</c:v>
                </c:pt>
                <c:pt idx="2670">
                  <c:v>71.910900000000012</c:v>
                </c:pt>
                <c:pt idx="2671">
                  <c:v>71.930400000000006</c:v>
                </c:pt>
                <c:pt idx="2672">
                  <c:v>71.949799999999996</c:v>
                </c:pt>
                <c:pt idx="2673">
                  <c:v>71.969300000000004</c:v>
                </c:pt>
                <c:pt idx="2674">
                  <c:v>71.988699999999994</c:v>
                </c:pt>
                <c:pt idx="2675">
                  <c:v>72.008200000000002</c:v>
                </c:pt>
                <c:pt idx="2676">
                  <c:v>72.027600000000007</c:v>
                </c:pt>
                <c:pt idx="2677">
                  <c:v>72.046999999999997</c:v>
                </c:pt>
                <c:pt idx="2678">
                  <c:v>72.066500000000005</c:v>
                </c:pt>
                <c:pt idx="2679">
                  <c:v>72.085899999999981</c:v>
                </c:pt>
                <c:pt idx="2680">
                  <c:v>72.105399999999989</c:v>
                </c:pt>
                <c:pt idx="2681">
                  <c:v>72.124799999999979</c:v>
                </c:pt>
                <c:pt idx="2682">
                  <c:v>72.144200000000012</c:v>
                </c:pt>
                <c:pt idx="2683">
                  <c:v>72.163699999999992</c:v>
                </c:pt>
                <c:pt idx="2684">
                  <c:v>72.183099999999982</c:v>
                </c:pt>
                <c:pt idx="2685">
                  <c:v>72.202600000000004</c:v>
                </c:pt>
                <c:pt idx="2686">
                  <c:v>72.221999999999994</c:v>
                </c:pt>
                <c:pt idx="2687">
                  <c:v>72.241500000000016</c:v>
                </c:pt>
                <c:pt idx="2688">
                  <c:v>72.260900000000007</c:v>
                </c:pt>
                <c:pt idx="2689">
                  <c:v>72.280299999999997</c:v>
                </c:pt>
                <c:pt idx="2690">
                  <c:v>72.299800000000005</c:v>
                </c:pt>
                <c:pt idx="2691">
                  <c:v>72.319199999999995</c:v>
                </c:pt>
                <c:pt idx="2692">
                  <c:v>72.338699999999989</c:v>
                </c:pt>
                <c:pt idx="2693">
                  <c:v>72.358099999999979</c:v>
                </c:pt>
                <c:pt idx="2694">
                  <c:v>72.377600000000001</c:v>
                </c:pt>
                <c:pt idx="2695">
                  <c:v>72.397000000000006</c:v>
                </c:pt>
                <c:pt idx="2696">
                  <c:v>72.416399999999996</c:v>
                </c:pt>
                <c:pt idx="2697">
                  <c:v>72.435900000000004</c:v>
                </c:pt>
                <c:pt idx="2698">
                  <c:v>72.455299999999994</c:v>
                </c:pt>
                <c:pt idx="2699">
                  <c:v>72.474800000000002</c:v>
                </c:pt>
                <c:pt idx="2700">
                  <c:v>72.494200000000021</c:v>
                </c:pt>
                <c:pt idx="2701">
                  <c:v>72.5137</c:v>
                </c:pt>
                <c:pt idx="2702">
                  <c:v>72.533100000000005</c:v>
                </c:pt>
                <c:pt idx="2703">
                  <c:v>72.552499999999981</c:v>
                </c:pt>
                <c:pt idx="2704">
                  <c:v>72.571999999999989</c:v>
                </c:pt>
                <c:pt idx="2705">
                  <c:v>72.591399999999993</c:v>
                </c:pt>
                <c:pt idx="2706">
                  <c:v>72.610900000000001</c:v>
                </c:pt>
                <c:pt idx="2707">
                  <c:v>72.630299999999991</c:v>
                </c:pt>
                <c:pt idx="2708">
                  <c:v>72.649699999999996</c:v>
                </c:pt>
                <c:pt idx="2709">
                  <c:v>72.669200000000004</c:v>
                </c:pt>
                <c:pt idx="2710">
                  <c:v>72.68859999999998</c:v>
                </c:pt>
                <c:pt idx="2711">
                  <c:v>72.708100000000002</c:v>
                </c:pt>
                <c:pt idx="2712">
                  <c:v>72.727500000000006</c:v>
                </c:pt>
                <c:pt idx="2713">
                  <c:v>72.747000000000014</c:v>
                </c:pt>
                <c:pt idx="2714">
                  <c:v>72.766400000000004</c:v>
                </c:pt>
                <c:pt idx="2715">
                  <c:v>72.785799999999981</c:v>
                </c:pt>
                <c:pt idx="2716">
                  <c:v>72.805299999999988</c:v>
                </c:pt>
                <c:pt idx="2717">
                  <c:v>72.824699999999993</c:v>
                </c:pt>
                <c:pt idx="2718">
                  <c:v>72.844200000000015</c:v>
                </c:pt>
                <c:pt idx="2719">
                  <c:v>72.863600000000005</c:v>
                </c:pt>
                <c:pt idx="2720">
                  <c:v>72.883099999999999</c:v>
                </c:pt>
                <c:pt idx="2721">
                  <c:v>72.902500000000003</c:v>
                </c:pt>
                <c:pt idx="2722">
                  <c:v>72.921899999999994</c:v>
                </c:pt>
                <c:pt idx="2723">
                  <c:v>72.941400000000016</c:v>
                </c:pt>
                <c:pt idx="2724">
                  <c:v>72.960800000000006</c:v>
                </c:pt>
                <c:pt idx="2725">
                  <c:v>72.9803</c:v>
                </c:pt>
                <c:pt idx="2726">
                  <c:v>72.999700000000004</c:v>
                </c:pt>
                <c:pt idx="2727">
                  <c:v>73.019200000000012</c:v>
                </c:pt>
                <c:pt idx="2728">
                  <c:v>73.038600000000002</c:v>
                </c:pt>
                <c:pt idx="2729">
                  <c:v>73.057999999999993</c:v>
                </c:pt>
                <c:pt idx="2730">
                  <c:v>73.077500000000001</c:v>
                </c:pt>
                <c:pt idx="2731">
                  <c:v>73.096900000000005</c:v>
                </c:pt>
                <c:pt idx="2732">
                  <c:v>73.116399999999999</c:v>
                </c:pt>
                <c:pt idx="2733">
                  <c:v>73.135799999999989</c:v>
                </c:pt>
                <c:pt idx="2734">
                  <c:v>73.155199999999979</c:v>
                </c:pt>
                <c:pt idx="2735">
                  <c:v>73.174699999999987</c:v>
                </c:pt>
                <c:pt idx="2736">
                  <c:v>73.194100000000006</c:v>
                </c:pt>
                <c:pt idx="2737">
                  <c:v>73.213600000000014</c:v>
                </c:pt>
                <c:pt idx="2738">
                  <c:v>73.233000000000004</c:v>
                </c:pt>
                <c:pt idx="2739">
                  <c:v>73.252499999999998</c:v>
                </c:pt>
                <c:pt idx="2740">
                  <c:v>73.271900000000002</c:v>
                </c:pt>
                <c:pt idx="2741">
                  <c:v>73.291300000000007</c:v>
                </c:pt>
                <c:pt idx="2742">
                  <c:v>73.3108</c:v>
                </c:pt>
                <c:pt idx="2743">
                  <c:v>73.330200000000005</c:v>
                </c:pt>
                <c:pt idx="2744">
                  <c:v>73.349700000000013</c:v>
                </c:pt>
                <c:pt idx="2745">
                  <c:v>73.369100000000003</c:v>
                </c:pt>
                <c:pt idx="2746">
                  <c:v>73.388599999999983</c:v>
                </c:pt>
                <c:pt idx="2747">
                  <c:v>73.408000000000001</c:v>
                </c:pt>
                <c:pt idx="2748">
                  <c:v>73.427400000000006</c:v>
                </c:pt>
                <c:pt idx="2749">
                  <c:v>73.446900000000014</c:v>
                </c:pt>
                <c:pt idx="2750">
                  <c:v>73.466300000000004</c:v>
                </c:pt>
                <c:pt idx="2751">
                  <c:v>73.485799999999998</c:v>
                </c:pt>
                <c:pt idx="2752">
                  <c:v>73.505200000000002</c:v>
                </c:pt>
                <c:pt idx="2753">
                  <c:v>73.524699999999996</c:v>
                </c:pt>
                <c:pt idx="2754">
                  <c:v>73.544100000000014</c:v>
                </c:pt>
                <c:pt idx="2755">
                  <c:v>73.563500000000005</c:v>
                </c:pt>
                <c:pt idx="2756">
                  <c:v>73.582999999999998</c:v>
                </c:pt>
                <c:pt idx="2757">
                  <c:v>73.602399999999989</c:v>
                </c:pt>
                <c:pt idx="2758">
                  <c:v>73.621899999999982</c:v>
                </c:pt>
                <c:pt idx="2759">
                  <c:v>73.641300000000001</c:v>
                </c:pt>
                <c:pt idx="2760">
                  <c:v>73.660699999999991</c:v>
                </c:pt>
                <c:pt idx="2761">
                  <c:v>73.680199999999999</c:v>
                </c:pt>
                <c:pt idx="2762">
                  <c:v>73.699600000000004</c:v>
                </c:pt>
                <c:pt idx="2763">
                  <c:v>73.719099999999997</c:v>
                </c:pt>
                <c:pt idx="2764">
                  <c:v>73.738500000000002</c:v>
                </c:pt>
                <c:pt idx="2765">
                  <c:v>73.757999999999996</c:v>
                </c:pt>
                <c:pt idx="2766">
                  <c:v>73.7774</c:v>
                </c:pt>
                <c:pt idx="2767">
                  <c:v>73.796800000000005</c:v>
                </c:pt>
                <c:pt idx="2768">
                  <c:v>73.816300000000012</c:v>
                </c:pt>
                <c:pt idx="2769">
                  <c:v>73.835699999999989</c:v>
                </c:pt>
                <c:pt idx="2770">
                  <c:v>73.855199999999982</c:v>
                </c:pt>
                <c:pt idx="2771">
                  <c:v>73.874600000000001</c:v>
                </c:pt>
                <c:pt idx="2772">
                  <c:v>73.894099999999995</c:v>
                </c:pt>
                <c:pt idx="2773">
                  <c:v>73.913500000000013</c:v>
                </c:pt>
                <c:pt idx="2774">
                  <c:v>73.932900000000004</c:v>
                </c:pt>
                <c:pt idx="2775">
                  <c:v>73.952399999999983</c:v>
                </c:pt>
                <c:pt idx="2776">
                  <c:v>73.971800000000002</c:v>
                </c:pt>
                <c:pt idx="2777">
                  <c:v>73.99130000000001</c:v>
                </c:pt>
                <c:pt idx="2778">
                  <c:v>74.0107</c:v>
                </c:pt>
                <c:pt idx="2779">
                  <c:v>74.030199999999994</c:v>
                </c:pt>
                <c:pt idx="2780">
                  <c:v>74.049600000000012</c:v>
                </c:pt>
                <c:pt idx="2781">
                  <c:v>74.069000000000003</c:v>
                </c:pt>
                <c:pt idx="2782">
                  <c:v>74.088499999999982</c:v>
                </c:pt>
                <c:pt idx="2783">
                  <c:v>74.107900000000001</c:v>
                </c:pt>
                <c:pt idx="2784">
                  <c:v>74.12739999999998</c:v>
                </c:pt>
                <c:pt idx="2785">
                  <c:v>74.146799999999999</c:v>
                </c:pt>
                <c:pt idx="2786">
                  <c:v>74.166200000000003</c:v>
                </c:pt>
                <c:pt idx="2787">
                  <c:v>74.185699999999983</c:v>
                </c:pt>
                <c:pt idx="2788">
                  <c:v>74.205100000000002</c:v>
                </c:pt>
                <c:pt idx="2789">
                  <c:v>74.224599999999995</c:v>
                </c:pt>
                <c:pt idx="2790">
                  <c:v>74.244000000000014</c:v>
                </c:pt>
                <c:pt idx="2791">
                  <c:v>74.263499999999993</c:v>
                </c:pt>
                <c:pt idx="2792">
                  <c:v>74.282899999999998</c:v>
                </c:pt>
                <c:pt idx="2793">
                  <c:v>74.302299999999988</c:v>
                </c:pt>
                <c:pt idx="2794">
                  <c:v>74.321799999999982</c:v>
                </c:pt>
                <c:pt idx="2795">
                  <c:v>74.341200000000015</c:v>
                </c:pt>
                <c:pt idx="2796">
                  <c:v>74.360699999999994</c:v>
                </c:pt>
                <c:pt idx="2797">
                  <c:v>74.380099999999999</c:v>
                </c:pt>
                <c:pt idx="2798">
                  <c:v>74.399600000000007</c:v>
                </c:pt>
                <c:pt idx="2799">
                  <c:v>74.418999999999997</c:v>
                </c:pt>
                <c:pt idx="2800">
                  <c:v>74.438400000000001</c:v>
                </c:pt>
                <c:pt idx="2801">
                  <c:v>74.457899999999995</c:v>
                </c:pt>
                <c:pt idx="2802">
                  <c:v>74.4773</c:v>
                </c:pt>
                <c:pt idx="2803">
                  <c:v>74.496799999999993</c:v>
                </c:pt>
                <c:pt idx="2804">
                  <c:v>74.516200000000012</c:v>
                </c:pt>
                <c:pt idx="2805">
                  <c:v>74.535699999999991</c:v>
                </c:pt>
                <c:pt idx="2806">
                  <c:v>74.555099999999982</c:v>
                </c:pt>
                <c:pt idx="2807">
                  <c:v>74.5745</c:v>
                </c:pt>
                <c:pt idx="2808">
                  <c:v>74.593999999999994</c:v>
                </c:pt>
                <c:pt idx="2809">
                  <c:v>74.613399999999999</c:v>
                </c:pt>
                <c:pt idx="2810">
                  <c:v>74.632899999999992</c:v>
                </c:pt>
                <c:pt idx="2811">
                  <c:v>74.652299999999983</c:v>
                </c:pt>
                <c:pt idx="2812">
                  <c:v>74.671699999999987</c:v>
                </c:pt>
                <c:pt idx="2813">
                  <c:v>74.691199999999995</c:v>
                </c:pt>
                <c:pt idx="2814">
                  <c:v>74.710600000000014</c:v>
                </c:pt>
                <c:pt idx="2815">
                  <c:v>74.730099999999993</c:v>
                </c:pt>
                <c:pt idx="2816">
                  <c:v>74.749500000000012</c:v>
                </c:pt>
                <c:pt idx="2817">
                  <c:v>74.769000000000005</c:v>
                </c:pt>
                <c:pt idx="2818">
                  <c:v>74.788399999999982</c:v>
                </c:pt>
                <c:pt idx="2819">
                  <c:v>74.8078</c:v>
                </c:pt>
                <c:pt idx="2820">
                  <c:v>74.827299999999994</c:v>
                </c:pt>
                <c:pt idx="2821">
                  <c:v>74.846700000000013</c:v>
                </c:pt>
                <c:pt idx="2822">
                  <c:v>74.866200000000006</c:v>
                </c:pt>
                <c:pt idx="2823">
                  <c:v>74.885599999999982</c:v>
                </c:pt>
                <c:pt idx="2824">
                  <c:v>74.905100000000004</c:v>
                </c:pt>
                <c:pt idx="2825">
                  <c:v>74.924499999999995</c:v>
                </c:pt>
                <c:pt idx="2826">
                  <c:v>74.943900000000014</c:v>
                </c:pt>
                <c:pt idx="2827">
                  <c:v>74.963399999999993</c:v>
                </c:pt>
                <c:pt idx="2828">
                  <c:v>74.982799999999983</c:v>
                </c:pt>
                <c:pt idx="2829">
                  <c:v>75.002299999999991</c:v>
                </c:pt>
                <c:pt idx="2830">
                  <c:v>75.021699999999996</c:v>
                </c:pt>
                <c:pt idx="2831">
                  <c:v>75.041200000000018</c:v>
                </c:pt>
                <c:pt idx="2832">
                  <c:v>75.060599999999994</c:v>
                </c:pt>
                <c:pt idx="2833">
                  <c:v>75.08</c:v>
                </c:pt>
                <c:pt idx="2834">
                  <c:v>75.099500000000006</c:v>
                </c:pt>
                <c:pt idx="2835">
                  <c:v>75.118899999999982</c:v>
                </c:pt>
                <c:pt idx="2836">
                  <c:v>75.13839999999999</c:v>
                </c:pt>
                <c:pt idx="2837">
                  <c:v>75.15779999999998</c:v>
                </c:pt>
                <c:pt idx="2838">
                  <c:v>75.177199999999999</c:v>
                </c:pt>
                <c:pt idx="2839">
                  <c:v>75.196699999999993</c:v>
                </c:pt>
                <c:pt idx="2840">
                  <c:v>75.216099999999997</c:v>
                </c:pt>
                <c:pt idx="2841">
                  <c:v>75.235600000000005</c:v>
                </c:pt>
                <c:pt idx="2842">
                  <c:v>75.254999999999995</c:v>
                </c:pt>
                <c:pt idx="2843">
                  <c:v>75.274500000000003</c:v>
                </c:pt>
                <c:pt idx="2844">
                  <c:v>75.293899999999994</c:v>
                </c:pt>
                <c:pt idx="2845">
                  <c:v>75.313300000000012</c:v>
                </c:pt>
                <c:pt idx="2846">
                  <c:v>75.332799999999992</c:v>
                </c:pt>
                <c:pt idx="2847">
                  <c:v>75.352199999999982</c:v>
                </c:pt>
                <c:pt idx="2848">
                  <c:v>75.37169999999999</c:v>
                </c:pt>
                <c:pt idx="2849">
                  <c:v>75.391099999999994</c:v>
                </c:pt>
                <c:pt idx="2850">
                  <c:v>75.410600000000017</c:v>
                </c:pt>
                <c:pt idx="2851">
                  <c:v>75.430000000000007</c:v>
                </c:pt>
                <c:pt idx="2852">
                  <c:v>75.449399999999997</c:v>
                </c:pt>
                <c:pt idx="2853">
                  <c:v>75.468900000000005</c:v>
                </c:pt>
                <c:pt idx="2854">
                  <c:v>75.488299999999995</c:v>
                </c:pt>
                <c:pt idx="2855">
                  <c:v>75.507800000000003</c:v>
                </c:pt>
                <c:pt idx="2856">
                  <c:v>75.527199999999993</c:v>
                </c:pt>
                <c:pt idx="2857">
                  <c:v>75.546700000000001</c:v>
                </c:pt>
                <c:pt idx="2858">
                  <c:v>75.566100000000006</c:v>
                </c:pt>
                <c:pt idx="2859">
                  <c:v>75.585499999999982</c:v>
                </c:pt>
                <c:pt idx="2860">
                  <c:v>75.60499999999999</c:v>
                </c:pt>
                <c:pt idx="2861">
                  <c:v>75.62439999999998</c:v>
                </c:pt>
                <c:pt idx="2862">
                  <c:v>75.643900000000002</c:v>
                </c:pt>
                <c:pt idx="2863">
                  <c:v>75.663299999999992</c:v>
                </c:pt>
                <c:pt idx="2864">
                  <c:v>75.682699999999983</c:v>
                </c:pt>
                <c:pt idx="2865">
                  <c:v>75.702200000000005</c:v>
                </c:pt>
                <c:pt idx="2866">
                  <c:v>75.721599999999995</c:v>
                </c:pt>
                <c:pt idx="2867">
                  <c:v>75.741100000000017</c:v>
                </c:pt>
                <c:pt idx="2868">
                  <c:v>75.760499999999993</c:v>
                </c:pt>
                <c:pt idx="2869">
                  <c:v>75.78</c:v>
                </c:pt>
                <c:pt idx="2870">
                  <c:v>75.799400000000006</c:v>
                </c:pt>
                <c:pt idx="2871">
                  <c:v>75.818799999999982</c:v>
                </c:pt>
                <c:pt idx="2872">
                  <c:v>75.83829999999999</c:v>
                </c:pt>
                <c:pt idx="2873">
                  <c:v>75.857699999999994</c:v>
                </c:pt>
                <c:pt idx="2874">
                  <c:v>75.877200000000002</c:v>
                </c:pt>
                <c:pt idx="2875">
                  <c:v>75.896600000000007</c:v>
                </c:pt>
                <c:pt idx="2876">
                  <c:v>75.916100000000014</c:v>
                </c:pt>
                <c:pt idx="2877">
                  <c:v>75.935500000000005</c:v>
                </c:pt>
                <c:pt idx="2878">
                  <c:v>75.954899999999995</c:v>
                </c:pt>
                <c:pt idx="2879">
                  <c:v>75.974400000000003</c:v>
                </c:pt>
                <c:pt idx="2880">
                  <c:v>75.993799999999993</c:v>
                </c:pt>
                <c:pt idx="2881">
                  <c:v>76.013300000000001</c:v>
                </c:pt>
                <c:pt idx="2882">
                  <c:v>76.032699999999991</c:v>
                </c:pt>
                <c:pt idx="2883">
                  <c:v>76.052199999999999</c:v>
                </c:pt>
                <c:pt idx="2884">
                  <c:v>76.071600000000004</c:v>
                </c:pt>
                <c:pt idx="2885">
                  <c:v>76.090999999999994</c:v>
                </c:pt>
                <c:pt idx="2886">
                  <c:v>76.110500000000002</c:v>
                </c:pt>
                <c:pt idx="2887">
                  <c:v>76.129899999999992</c:v>
                </c:pt>
                <c:pt idx="2888">
                  <c:v>76.1494</c:v>
                </c:pt>
                <c:pt idx="2889">
                  <c:v>76.16879999999999</c:v>
                </c:pt>
                <c:pt idx="2890">
                  <c:v>76.188199999999981</c:v>
                </c:pt>
                <c:pt idx="2891">
                  <c:v>76.207700000000003</c:v>
                </c:pt>
                <c:pt idx="2892">
                  <c:v>76.227099999999993</c:v>
                </c:pt>
                <c:pt idx="2893">
                  <c:v>76.246600000000015</c:v>
                </c:pt>
                <c:pt idx="2894">
                  <c:v>76.266000000000005</c:v>
                </c:pt>
                <c:pt idx="2895">
                  <c:v>76.285499999999999</c:v>
                </c:pt>
                <c:pt idx="2896">
                  <c:v>76.304900000000004</c:v>
                </c:pt>
                <c:pt idx="2897">
                  <c:v>76.324299999999994</c:v>
                </c:pt>
                <c:pt idx="2898">
                  <c:v>76.343800000000002</c:v>
                </c:pt>
                <c:pt idx="2899">
                  <c:v>76.363200000000006</c:v>
                </c:pt>
                <c:pt idx="2900">
                  <c:v>76.382699999999986</c:v>
                </c:pt>
                <c:pt idx="2901">
                  <c:v>76.402100000000004</c:v>
                </c:pt>
                <c:pt idx="2902">
                  <c:v>76.421600000000012</c:v>
                </c:pt>
                <c:pt idx="2903">
                  <c:v>76.441000000000017</c:v>
                </c:pt>
                <c:pt idx="2904">
                  <c:v>76.460400000000007</c:v>
                </c:pt>
                <c:pt idx="2905">
                  <c:v>76.479900000000001</c:v>
                </c:pt>
                <c:pt idx="2906">
                  <c:v>76.499300000000005</c:v>
                </c:pt>
                <c:pt idx="2907">
                  <c:v>76.518799999999999</c:v>
                </c:pt>
                <c:pt idx="2908">
                  <c:v>76.538200000000003</c:v>
                </c:pt>
                <c:pt idx="2909">
                  <c:v>76.557699999999997</c:v>
                </c:pt>
                <c:pt idx="2910">
                  <c:v>76.577100000000002</c:v>
                </c:pt>
                <c:pt idx="2911">
                  <c:v>76.596500000000006</c:v>
                </c:pt>
                <c:pt idx="2912">
                  <c:v>76.616</c:v>
                </c:pt>
                <c:pt idx="2913">
                  <c:v>76.63539999999999</c:v>
                </c:pt>
                <c:pt idx="2914">
                  <c:v>76.654899999999998</c:v>
                </c:pt>
                <c:pt idx="2915">
                  <c:v>76.674299999999988</c:v>
                </c:pt>
                <c:pt idx="2916">
                  <c:v>76.693699999999993</c:v>
                </c:pt>
                <c:pt idx="2917">
                  <c:v>76.713200000000015</c:v>
                </c:pt>
                <c:pt idx="2918">
                  <c:v>76.732600000000005</c:v>
                </c:pt>
                <c:pt idx="2919">
                  <c:v>76.752099999999999</c:v>
                </c:pt>
                <c:pt idx="2920">
                  <c:v>76.771500000000003</c:v>
                </c:pt>
                <c:pt idx="2921">
                  <c:v>76.790999999999997</c:v>
                </c:pt>
                <c:pt idx="2922">
                  <c:v>76.810400000000001</c:v>
                </c:pt>
                <c:pt idx="2923">
                  <c:v>76.829799999999992</c:v>
                </c:pt>
                <c:pt idx="2924">
                  <c:v>76.849300000000014</c:v>
                </c:pt>
                <c:pt idx="2925">
                  <c:v>76.86869999999999</c:v>
                </c:pt>
                <c:pt idx="2926">
                  <c:v>76.888199999999998</c:v>
                </c:pt>
                <c:pt idx="2927">
                  <c:v>76.907600000000016</c:v>
                </c:pt>
                <c:pt idx="2928">
                  <c:v>76.927099999999996</c:v>
                </c:pt>
                <c:pt idx="2929">
                  <c:v>76.946500000000015</c:v>
                </c:pt>
                <c:pt idx="2930">
                  <c:v>76.965900000000005</c:v>
                </c:pt>
                <c:pt idx="2931">
                  <c:v>76.985399999999998</c:v>
                </c:pt>
                <c:pt idx="2932">
                  <c:v>77.004800000000003</c:v>
                </c:pt>
                <c:pt idx="2933">
                  <c:v>77.024299999999997</c:v>
                </c:pt>
                <c:pt idx="2934">
                  <c:v>77.043700000000001</c:v>
                </c:pt>
                <c:pt idx="2935">
                  <c:v>77.063199999999995</c:v>
                </c:pt>
                <c:pt idx="2936">
                  <c:v>77.082599999999999</c:v>
                </c:pt>
                <c:pt idx="2937">
                  <c:v>77.10199999999999</c:v>
                </c:pt>
                <c:pt idx="2938">
                  <c:v>77.121499999999983</c:v>
                </c:pt>
                <c:pt idx="2939">
                  <c:v>77.140900000000002</c:v>
                </c:pt>
                <c:pt idx="2940">
                  <c:v>77.160399999999981</c:v>
                </c:pt>
                <c:pt idx="2941">
                  <c:v>77.179799999999986</c:v>
                </c:pt>
                <c:pt idx="2942">
                  <c:v>77.199200000000005</c:v>
                </c:pt>
                <c:pt idx="2943">
                  <c:v>77.218700000000013</c:v>
                </c:pt>
                <c:pt idx="2944">
                  <c:v>77.238100000000003</c:v>
                </c:pt>
                <c:pt idx="2945">
                  <c:v>77.257599999999996</c:v>
                </c:pt>
                <c:pt idx="2946">
                  <c:v>77.277000000000001</c:v>
                </c:pt>
                <c:pt idx="2947">
                  <c:v>77.296499999999995</c:v>
                </c:pt>
                <c:pt idx="2948">
                  <c:v>77.315899999999999</c:v>
                </c:pt>
                <c:pt idx="2949">
                  <c:v>77.335299999999989</c:v>
                </c:pt>
                <c:pt idx="2950">
                  <c:v>77.354799999999983</c:v>
                </c:pt>
                <c:pt idx="2951">
                  <c:v>77.374200000000002</c:v>
                </c:pt>
                <c:pt idx="2952">
                  <c:v>77.393699999999995</c:v>
                </c:pt>
                <c:pt idx="2953">
                  <c:v>77.413100000000014</c:v>
                </c:pt>
                <c:pt idx="2954">
                  <c:v>77.432599999999994</c:v>
                </c:pt>
                <c:pt idx="2955">
                  <c:v>77.452000000000012</c:v>
                </c:pt>
                <c:pt idx="2956">
                  <c:v>77.471400000000003</c:v>
                </c:pt>
                <c:pt idx="2957">
                  <c:v>77.490899999999996</c:v>
                </c:pt>
                <c:pt idx="2958">
                  <c:v>77.510300000000001</c:v>
                </c:pt>
                <c:pt idx="2959">
                  <c:v>77.52979999999998</c:v>
                </c:pt>
                <c:pt idx="2960">
                  <c:v>77.549200000000013</c:v>
                </c:pt>
                <c:pt idx="2961">
                  <c:v>77.568699999999993</c:v>
                </c:pt>
                <c:pt idx="2962">
                  <c:v>77.588099999999983</c:v>
                </c:pt>
                <c:pt idx="2963">
                  <c:v>77.607500000000002</c:v>
                </c:pt>
                <c:pt idx="2964">
                  <c:v>77.626999999999981</c:v>
                </c:pt>
                <c:pt idx="2965">
                  <c:v>77.6464</c:v>
                </c:pt>
                <c:pt idx="2966">
                  <c:v>77.665899999999979</c:v>
                </c:pt>
                <c:pt idx="2967">
                  <c:v>77.685299999999998</c:v>
                </c:pt>
                <c:pt idx="2968">
                  <c:v>77.704700000000003</c:v>
                </c:pt>
                <c:pt idx="2969">
                  <c:v>77.724199999999996</c:v>
                </c:pt>
                <c:pt idx="2970">
                  <c:v>77.743600000000015</c:v>
                </c:pt>
                <c:pt idx="2971">
                  <c:v>77.763099999999994</c:v>
                </c:pt>
                <c:pt idx="2972">
                  <c:v>77.782499999999999</c:v>
                </c:pt>
                <c:pt idx="2973">
                  <c:v>77.801999999999992</c:v>
                </c:pt>
                <c:pt idx="2974">
                  <c:v>77.821399999999983</c:v>
                </c:pt>
                <c:pt idx="2975">
                  <c:v>77.840800000000002</c:v>
                </c:pt>
                <c:pt idx="2976">
                  <c:v>77.860299999999995</c:v>
                </c:pt>
                <c:pt idx="2977">
                  <c:v>77.879699999999985</c:v>
                </c:pt>
                <c:pt idx="2978">
                  <c:v>77.899199999999993</c:v>
                </c:pt>
                <c:pt idx="2979">
                  <c:v>77.918600000000012</c:v>
                </c:pt>
                <c:pt idx="2980">
                  <c:v>77.938100000000006</c:v>
                </c:pt>
                <c:pt idx="2981">
                  <c:v>77.957499999999996</c:v>
                </c:pt>
                <c:pt idx="2982">
                  <c:v>77.976900000000001</c:v>
                </c:pt>
                <c:pt idx="2983">
                  <c:v>77.996399999999994</c:v>
                </c:pt>
                <c:pt idx="2984">
                  <c:v>78.015799999999999</c:v>
                </c:pt>
                <c:pt idx="2985">
                  <c:v>78.035299999999992</c:v>
                </c:pt>
                <c:pt idx="2986">
                  <c:v>78.054699999999997</c:v>
                </c:pt>
                <c:pt idx="2987">
                  <c:v>78.074200000000005</c:v>
                </c:pt>
                <c:pt idx="2988">
                  <c:v>78.093599999999995</c:v>
                </c:pt>
                <c:pt idx="2989">
                  <c:v>78.113</c:v>
                </c:pt>
                <c:pt idx="2990">
                  <c:v>78.132499999999979</c:v>
                </c:pt>
                <c:pt idx="2991">
                  <c:v>78.151899999999998</c:v>
                </c:pt>
                <c:pt idx="2992">
                  <c:v>78.171399999999991</c:v>
                </c:pt>
                <c:pt idx="2993">
                  <c:v>78.190799999999982</c:v>
                </c:pt>
                <c:pt idx="2994">
                  <c:v>78.210200000000015</c:v>
                </c:pt>
                <c:pt idx="2995">
                  <c:v>78.229699999999994</c:v>
                </c:pt>
                <c:pt idx="2996">
                  <c:v>78.249100000000013</c:v>
                </c:pt>
                <c:pt idx="2997">
                  <c:v>78.268600000000006</c:v>
                </c:pt>
                <c:pt idx="2998">
                  <c:v>78.287999999999997</c:v>
                </c:pt>
                <c:pt idx="2999">
                  <c:v>78.307500000000005</c:v>
                </c:pt>
                <c:pt idx="3000">
                  <c:v>78.326899999999981</c:v>
                </c:pt>
                <c:pt idx="3001">
                  <c:v>78.346300000000014</c:v>
                </c:pt>
                <c:pt idx="3002">
                  <c:v>78.365799999999979</c:v>
                </c:pt>
                <c:pt idx="3003">
                  <c:v>78.385199999999998</c:v>
                </c:pt>
                <c:pt idx="3004">
                  <c:v>78.404700000000005</c:v>
                </c:pt>
                <c:pt idx="3005">
                  <c:v>78.424099999999996</c:v>
                </c:pt>
                <c:pt idx="3006">
                  <c:v>78.443600000000018</c:v>
                </c:pt>
                <c:pt idx="3007">
                  <c:v>78.462999999999994</c:v>
                </c:pt>
                <c:pt idx="3008">
                  <c:v>78.482399999999998</c:v>
                </c:pt>
                <c:pt idx="3009">
                  <c:v>78.501900000000006</c:v>
                </c:pt>
                <c:pt idx="3010">
                  <c:v>78.521299999999997</c:v>
                </c:pt>
                <c:pt idx="3011">
                  <c:v>78.540800000000004</c:v>
                </c:pt>
                <c:pt idx="3012">
                  <c:v>78.560199999999995</c:v>
                </c:pt>
                <c:pt idx="3013">
                  <c:v>78.579599999999999</c:v>
                </c:pt>
                <c:pt idx="3014">
                  <c:v>78.599100000000007</c:v>
                </c:pt>
                <c:pt idx="3015">
                  <c:v>78.618499999999983</c:v>
                </c:pt>
                <c:pt idx="3016">
                  <c:v>78.637999999999991</c:v>
                </c:pt>
                <c:pt idx="3017">
                  <c:v>78.657399999999981</c:v>
                </c:pt>
                <c:pt idx="3018">
                  <c:v>78.676899999999989</c:v>
                </c:pt>
                <c:pt idx="3019">
                  <c:v>78.696299999999994</c:v>
                </c:pt>
                <c:pt idx="3020">
                  <c:v>78.715700000000012</c:v>
                </c:pt>
                <c:pt idx="3021">
                  <c:v>78.735200000000006</c:v>
                </c:pt>
                <c:pt idx="3022">
                  <c:v>78.754599999999996</c:v>
                </c:pt>
                <c:pt idx="3023">
                  <c:v>78.774100000000004</c:v>
                </c:pt>
                <c:pt idx="3024">
                  <c:v>78.793499999999995</c:v>
                </c:pt>
                <c:pt idx="3025">
                  <c:v>78.813000000000002</c:v>
                </c:pt>
                <c:pt idx="3026">
                  <c:v>78.832399999999993</c:v>
                </c:pt>
                <c:pt idx="3027">
                  <c:v>78.851799999999983</c:v>
                </c:pt>
                <c:pt idx="3028">
                  <c:v>78.871299999999991</c:v>
                </c:pt>
                <c:pt idx="3029">
                  <c:v>78.890699999999995</c:v>
                </c:pt>
                <c:pt idx="3030">
                  <c:v>78.910200000000017</c:v>
                </c:pt>
                <c:pt idx="3031">
                  <c:v>78.929599999999994</c:v>
                </c:pt>
                <c:pt idx="3032">
                  <c:v>78.949100000000016</c:v>
                </c:pt>
                <c:pt idx="3033">
                  <c:v>78.968500000000006</c:v>
                </c:pt>
                <c:pt idx="3034">
                  <c:v>78.987899999999996</c:v>
                </c:pt>
                <c:pt idx="3035">
                  <c:v>79.007400000000004</c:v>
                </c:pt>
                <c:pt idx="3036">
                  <c:v>79.02679999999998</c:v>
                </c:pt>
                <c:pt idx="3037">
                  <c:v>79.046300000000002</c:v>
                </c:pt>
                <c:pt idx="3038">
                  <c:v>79.065699999999993</c:v>
                </c:pt>
                <c:pt idx="3039">
                  <c:v>79.085099999999983</c:v>
                </c:pt>
                <c:pt idx="3040">
                  <c:v>79.104600000000005</c:v>
                </c:pt>
                <c:pt idx="3041">
                  <c:v>79.123999999999981</c:v>
                </c:pt>
                <c:pt idx="3042">
                  <c:v>79.143500000000003</c:v>
                </c:pt>
                <c:pt idx="3043">
                  <c:v>79.162899999999979</c:v>
                </c:pt>
                <c:pt idx="3044">
                  <c:v>79.182399999999987</c:v>
                </c:pt>
                <c:pt idx="3045">
                  <c:v>79.201800000000006</c:v>
                </c:pt>
                <c:pt idx="3046">
                  <c:v>79.221199999999996</c:v>
                </c:pt>
                <c:pt idx="3047">
                  <c:v>79.240700000000004</c:v>
                </c:pt>
                <c:pt idx="3048">
                  <c:v>79.260099999999994</c:v>
                </c:pt>
                <c:pt idx="3049">
                  <c:v>79.279600000000002</c:v>
                </c:pt>
                <c:pt idx="3050">
                  <c:v>79.299000000000007</c:v>
                </c:pt>
                <c:pt idx="3051">
                  <c:v>79.3185</c:v>
                </c:pt>
                <c:pt idx="3052">
                  <c:v>79.337900000000005</c:v>
                </c:pt>
                <c:pt idx="3053">
                  <c:v>79.357299999999995</c:v>
                </c:pt>
                <c:pt idx="3054">
                  <c:v>79.376799999999989</c:v>
                </c:pt>
                <c:pt idx="3055">
                  <c:v>79.396199999999993</c:v>
                </c:pt>
                <c:pt idx="3056">
                  <c:v>79.415700000000001</c:v>
                </c:pt>
                <c:pt idx="3057">
                  <c:v>79.435100000000006</c:v>
                </c:pt>
                <c:pt idx="3058">
                  <c:v>79.454600000000013</c:v>
                </c:pt>
                <c:pt idx="3059">
                  <c:v>79.474000000000004</c:v>
                </c:pt>
                <c:pt idx="3060">
                  <c:v>79.493399999999994</c:v>
                </c:pt>
                <c:pt idx="3061">
                  <c:v>79.512900000000002</c:v>
                </c:pt>
                <c:pt idx="3062">
                  <c:v>79.532299999999992</c:v>
                </c:pt>
                <c:pt idx="3063">
                  <c:v>79.5518</c:v>
                </c:pt>
                <c:pt idx="3064">
                  <c:v>79.571200000000005</c:v>
                </c:pt>
                <c:pt idx="3065">
                  <c:v>79.590599999999995</c:v>
                </c:pt>
                <c:pt idx="3066">
                  <c:v>79.610100000000003</c:v>
                </c:pt>
                <c:pt idx="3067">
                  <c:v>79.629499999999979</c:v>
                </c:pt>
                <c:pt idx="3068">
                  <c:v>79.649000000000001</c:v>
                </c:pt>
                <c:pt idx="3069">
                  <c:v>79.668399999999991</c:v>
                </c:pt>
                <c:pt idx="3070">
                  <c:v>79.687899999999999</c:v>
                </c:pt>
                <c:pt idx="3071">
                  <c:v>79.707300000000004</c:v>
                </c:pt>
                <c:pt idx="3072">
                  <c:v>79.726699999999994</c:v>
                </c:pt>
                <c:pt idx="3073">
                  <c:v>79.746200000000016</c:v>
                </c:pt>
                <c:pt idx="3074">
                  <c:v>79.765600000000006</c:v>
                </c:pt>
                <c:pt idx="3075">
                  <c:v>79.7851</c:v>
                </c:pt>
                <c:pt idx="3076">
                  <c:v>79.804500000000004</c:v>
                </c:pt>
                <c:pt idx="3077">
                  <c:v>79.823999999999998</c:v>
                </c:pt>
                <c:pt idx="3078">
                  <c:v>79.843400000000003</c:v>
                </c:pt>
                <c:pt idx="3079">
                  <c:v>79.862799999999979</c:v>
                </c:pt>
                <c:pt idx="3080">
                  <c:v>79.882299999999987</c:v>
                </c:pt>
                <c:pt idx="3081">
                  <c:v>79.901700000000005</c:v>
                </c:pt>
                <c:pt idx="3082">
                  <c:v>79.921200000000013</c:v>
                </c:pt>
                <c:pt idx="3083">
                  <c:v>79.940600000000018</c:v>
                </c:pt>
                <c:pt idx="3084">
                  <c:v>79.960099999999997</c:v>
                </c:pt>
                <c:pt idx="3085">
                  <c:v>79.979500000000002</c:v>
                </c:pt>
                <c:pt idx="3086">
                  <c:v>79.998900000000006</c:v>
                </c:pt>
                <c:pt idx="3087">
                  <c:v>80.0184</c:v>
                </c:pt>
                <c:pt idx="3088">
                  <c:v>80.037800000000004</c:v>
                </c:pt>
                <c:pt idx="3089">
                  <c:v>80.057300000000012</c:v>
                </c:pt>
                <c:pt idx="3090">
                  <c:v>80.076699999999988</c:v>
                </c:pt>
                <c:pt idx="3091">
                  <c:v>80.096100000000007</c:v>
                </c:pt>
                <c:pt idx="3092">
                  <c:v>80.115600000000001</c:v>
                </c:pt>
                <c:pt idx="3093">
                  <c:v>80.134999999999991</c:v>
                </c:pt>
                <c:pt idx="3094">
                  <c:v>80.154499999999999</c:v>
                </c:pt>
                <c:pt idx="3095">
                  <c:v>80.173899999999989</c:v>
                </c:pt>
                <c:pt idx="3096">
                  <c:v>80.193399999999983</c:v>
                </c:pt>
                <c:pt idx="3097">
                  <c:v>80.212800000000001</c:v>
                </c:pt>
                <c:pt idx="3098">
                  <c:v>80.232200000000006</c:v>
                </c:pt>
                <c:pt idx="3099">
                  <c:v>80.2517</c:v>
                </c:pt>
                <c:pt idx="3100">
                  <c:v>80.271100000000004</c:v>
                </c:pt>
                <c:pt idx="3101">
                  <c:v>80.290600000000012</c:v>
                </c:pt>
                <c:pt idx="3102">
                  <c:v>80.31</c:v>
                </c:pt>
                <c:pt idx="3103">
                  <c:v>80.329499999999982</c:v>
                </c:pt>
                <c:pt idx="3104">
                  <c:v>80.3489</c:v>
                </c:pt>
                <c:pt idx="3105">
                  <c:v>80.368299999999991</c:v>
                </c:pt>
                <c:pt idx="3106">
                  <c:v>80.387799999999999</c:v>
                </c:pt>
                <c:pt idx="3107">
                  <c:v>80.407200000000017</c:v>
                </c:pt>
                <c:pt idx="3108">
                  <c:v>80.426699999999997</c:v>
                </c:pt>
                <c:pt idx="3109">
                  <c:v>80.446100000000015</c:v>
                </c:pt>
                <c:pt idx="3110">
                  <c:v>80.465599999999995</c:v>
                </c:pt>
                <c:pt idx="3111">
                  <c:v>80.485000000000014</c:v>
                </c:pt>
                <c:pt idx="3112">
                  <c:v>80.504400000000004</c:v>
                </c:pt>
                <c:pt idx="3113">
                  <c:v>80.523899999999998</c:v>
                </c:pt>
                <c:pt idx="3114">
                  <c:v>80.543300000000002</c:v>
                </c:pt>
                <c:pt idx="3115">
                  <c:v>80.562799999999982</c:v>
                </c:pt>
                <c:pt idx="3116">
                  <c:v>80.5822</c:v>
                </c:pt>
                <c:pt idx="3117">
                  <c:v>80.601600000000005</c:v>
                </c:pt>
                <c:pt idx="3118">
                  <c:v>80.621099999999998</c:v>
                </c:pt>
                <c:pt idx="3119">
                  <c:v>80.640500000000003</c:v>
                </c:pt>
                <c:pt idx="3120">
                  <c:v>80.66</c:v>
                </c:pt>
                <c:pt idx="3121">
                  <c:v>80.679399999999987</c:v>
                </c:pt>
                <c:pt idx="3122">
                  <c:v>80.698899999999981</c:v>
                </c:pt>
                <c:pt idx="3123">
                  <c:v>80.718300000000013</c:v>
                </c:pt>
                <c:pt idx="3124">
                  <c:v>80.737700000000004</c:v>
                </c:pt>
                <c:pt idx="3125">
                  <c:v>80.757199999999997</c:v>
                </c:pt>
                <c:pt idx="3126">
                  <c:v>80.776600000000002</c:v>
                </c:pt>
                <c:pt idx="3127">
                  <c:v>80.796099999999996</c:v>
                </c:pt>
                <c:pt idx="3128">
                  <c:v>80.8155</c:v>
                </c:pt>
                <c:pt idx="3129">
                  <c:v>80.834999999999994</c:v>
                </c:pt>
                <c:pt idx="3130">
                  <c:v>80.854399999999998</c:v>
                </c:pt>
                <c:pt idx="3131">
                  <c:v>80.873799999999989</c:v>
                </c:pt>
                <c:pt idx="3132">
                  <c:v>80.893299999999996</c:v>
                </c:pt>
                <c:pt idx="3133">
                  <c:v>80.912700000000001</c:v>
                </c:pt>
                <c:pt idx="3134">
                  <c:v>80.932199999999995</c:v>
                </c:pt>
                <c:pt idx="3135">
                  <c:v>80.951600000000013</c:v>
                </c:pt>
                <c:pt idx="3136">
                  <c:v>80.971100000000007</c:v>
                </c:pt>
                <c:pt idx="3137">
                  <c:v>80.990499999999997</c:v>
                </c:pt>
                <c:pt idx="3138">
                  <c:v>81.009900000000002</c:v>
                </c:pt>
                <c:pt idx="3139">
                  <c:v>81.029399999999981</c:v>
                </c:pt>
                <c:pt idx="3140">
                  <c:v>81.0488</c:v>
                </c:pt>
                <c:pt idx="3141">
                  <c:v>81.068299999999994</c:v>
                </c:pt>
                <c:pt idx="3142">
                  <c:v>81.087700000000012</c:v>
                </c:pt>
                <c:pt idx="3143">
                  <c:v>81.107100000000003</c:v>
                </c:pt>
                <c:pt idx="3144">
                  <c:v>81.126599999999982</c:v>
                </c:pt>
                <c:pt idx="3145">
                  <c:v>81.146000000000001</c:v>
                </c:pt>
                <c:pt idx="3146">
                  <c:v>81.16549999999998</c:v>
                </c:pt>
                <c:pt idx="3147">
                  <c:v>81.184899999999999</c:v>
                </c:pt>
                <c:pt idx="3148">
                  <c:v>81.204400000000007</c:v>
                </c:pt>
                <c:pt idx="3149">
                  <c:v>81.223799999999983</c:v>
                </c:pt>
                <c:pt idx="3150">
                  <c:v>81.243200000000016</c:v>
                </c:pt>
                <c:pt idx="3151">
                  <c:v>81.262699999999995</c:v>
                </c:pt>
                <c:pt idx="3152">
                  <c:v>81.2821</c:v>
                </c:pt>
                <c:pt idx="3153">
                  <c:v>81.301599999999993</c:v>
                </c:pt>
                <c:pt idx="3154">
                  <c:v>81.320999999999998</c:v>
                </c:pt>
                <c:pt idx="3155">
                  <c:v>81.340500000000006</c:v>
                </c:pt>
                <c:pt idx="3156">
                  <c:v>81.359899999999982</c:v>
                </c:pt>
                <c:pt idx="3157">
                  <c:v>81.379299999999986</c:v>
                </c:pt>
                <c:pt idx="3158">
                  <c:v>81.39879999999998</c:v>
                </c:pt>
                <c:pt idx="3159">
                  <c:v>81.418200000000013</c:v>
                </c:pt>
                <c:pt idx="3160">
                  <c:v>81.437700000000007</c:v>
                </c:pt>
                <c:pt idx="3161">
                  <c:v>81.457099999999997</c:v>
                </c:pt>
                <c:pt idx="3162">
                  <c:v>81.476600000000005</c:v>
                </c:pt>
                <c:pt idx="3163">
                  <c:v>81.495999999999995</c:v>
                </c:pt>
                <c:pt idx="3164">
                  <c:v>81.5154</c:v>
                </c:pt>
                <c:pt idx="3165">
                  <c:v>81.534899999999993</c:v>
                </c:pt>
                <c:pt idx="3166">
                  <c:v>81.554300000000012</c:v>
                </c:pt>
                <c:pt idx="3167">
                  <c:v>81.573799999999991</c:v>
                </c:pt>
                <c:pt idx="3168">
                  <c:v>81.593199999999996</c:v>
                </c:pt>
                <c:pt idx="3169">
                  <c:v>81.6126</c:v>
                </c:pt>
                <c:pt idx="3170">
                  <c:v>81.63209999999998</c:v>
                </c:pt>
                <c:pt idx="3171">
                  <c:v>81.651499999999999</c:v>
                </c:pt>
                <c:pt idx="3172">
                  <c:v>81.670999999999992</c:v>
                </c:pt>
                <c:pt idx="3173">
                  <c:v>81.690399999999983</c:v>
                </c:pt>
                <c:pt idx="3174">
                  <c:v>81.709900000000005</c:v>
                </c:pt>
                <c:pt idx="3175">
                  <c:v>81.729299999999995</c:v>
                </c:pt>
                <c:pt idx="3176">
                  <c:v>81.748700000000014</c:v>
                </c:pt>
                <c:pt idx="3177">
                  <c:v>81.768199999999993</c:v>
                </c:pt>
                <c:pt idx="3178">
                  <c:v>81.787600000000012</c:v>
                </c:pt>
                <c:pt idx="3179">
                  <c:v>81.807100000000005</c:v>
                </c:pt>
                <c:pt idx="3180">
                  <c:v>81.826499999999982</c:v>
                </c:pt>
                <c:pt idx="3181">
                  <c:v>81.846000000000004</c:v>
                </c:pt>
                <c:pt idx="3182">
                  <c:v>81.86539999999998</c:v>
                </c:pt>
                <c:pt idx="3183">
                  <c:v>81.884799999999998</c:v>
                </c:pt>
                <c:pt idx="3184">
                  <c:v>81.904300000000006</c:v>
                </c:pt>
                <c:pt idx="3185">
                  <c:v>81.923699999999997</c:v>
                </c:pt>
                <c:pt idx="3186">
                  <c:v>81.943200000000019</c:v>
                </c:pt>
                <c:pt idx="3187">
                  <c:v>81.962599999999995</c:v>
                </c:pt>
                <c:pt idx="3188">
                  <c:v>81.982100000000003</c:v>
                </c:pt>
                <c:pt idx="3189">
                  <c:v>82.001499999999993</c:v>
                </c:pt>
                <c:pt idx="3190">
                  <c:v>82.020899999999983</c:v>
                </c:pt>
                <c:pt idx="3191">
                  <c:v>82.040400000000005</c:v>
                </c:pt>
                <c:pt idx="3192">
                  <c:v>82.059799999999981</c:v>
                </c:pt>
                <c:pt idx="3193">
                  <c:v>82.079299999999989</c:v>
                </c:pt>
                <c:pt idx="3194">
                  <c:v>82.098699999999994</c:v>
                </c:pt>
                <c:pt idx="3195">
                  <c:v>82.118099999999998</c:v>
                </c:pt>
                <c:pt idx="3196">
                  <c:v>82.137600000000006</c:v>
                </c:pt>
                <c:pt idx="3197">
                  <c:v>82.156999999999982</c:v>
                </c:pt>
                <c:pt idx="3198">
                  <c:v>82.17649999999999</c:v>
                </c:pt>
                <c:pt idx="3199">
                  <c:v>82.19589999999998</c:v>
                </c:pt>
                <c:pt idx="3200">
                  <c:v>82.215400000000002</c:v>
                </c:pt>
                <c:pt idx="3201">
                  <c:v>82.234800000000007</c:v>
                </c:pt>
                <c:pt idx="3202">
                  <c:v>82.254199999999997</c:v>
                </c:pt>
                <c:pt idx="3203">
                  <c:v>82.273699999999991</c:v>
                </c:pt>
                <c:pt idx="3204">
                  <c:v>82.293099999999995</c:v>
                </c:pt>
                <c:pt idx="3205">
                  <c:v>82.312600000000003</c:v>
                </c:pt>
                <c:pt idx="3206">
                  <c:v>82.331999999999994</c:v>
                </c:pt>
                <c:pt idx="3207">
                  <c:v>82.351500000000001</c:v>
                </c:pt>
                <c:pt idx="3208">
                  <c:v>82.370899999999992</c:v>
                </c:pt>
                <c:pt idx="3209">
                  <c:v>82.390299999999996</c:v>
                </c:pt>
                <c:pt idx="3210">
                  <c:v>82.409800000000004</c:v>
                </c:pt>
                <c:pt idx="3211">
                  <c:v>82.429199999999994</c:v>
                </c:pt>
                <c:pt idx="3212">
                  <c:v>82.448700000000002</c:v>
                </c:pt>
                <c:pt idx="3213">
                  <c:v>82.468100000000007</c:v>
                </c:pt>
                <c:pt idx="3214">
                  <c:v>82.487600000000015</c:v>
                </c:pt>
                <c:pt idx="3215">
                  <c:v>82.507000000000005</c:v>
                </c:pt>
                <c:pt idx="3216">
                  <c:v>82.526399999999981</c:v>
                </c:pt>
                <c:pt idx="3217">
                  <c:v>82.545900000000003</c:v>
                </c:pt>
                <c:pt idx="3218">
                  <c:v>82.565299999999993</c:v>
                </c:pt>
                <c:pt idx="3219">
                  <c:v>82.584800000000001</c:v>
                </c:pt>
                <c:pt idx="3220">
                  <c:v>82.604200000000006</c:v>
                </c:pt>
                <c:pt idx="3221">
                  <c:v>82.623599999999982</c:v>
                </c:pt>
                <c:pt idx="3222">
                  <c:v>82.643100000000004</c:v>
                </c:pt>
                <c:pt idx="3223">
                  <c:v>82.66249999999998</c:v>
                </c:pt>
                <c:pt idx="3224">
                  <c:v>82.681999999999988</c:v>
                </c:pt>
                <c:pt idx="3225">
                  <c:v>82.701400000000007</c:v>
                </c:pt>
                <c:pt idx="3226">
                  <c:v>82.7209</c:v>
                </c:pt>
                <c:pt idx="3227">
                  <c:v>82.740300000000005</c:v>
                </c:pt>
                <c:pt idx="3228">
                  <c:v>82.759699999999995</c:v>
                </c:pt>
                <c:pt idx="3229">
                  <c:v>82.779200000000003</c:v>
                </c:pt>
                <c:pt idx="3230">
                  <c:v>82.798599999999993</c:v>
                </c:pt>
                <c:pt idx="3231">
                  <c:v>82.818100000000001</c:v>
                </c:pt>
                <c:pt idx="3232">
                  <c:v>82.837500000000006</c:v>
                </c:pt>
                <c:pt idx="3233">
                  <c:v>82.856999999999999</c:v>
                </c:pt>
                <c:pt idx="3234">
                  <c:v>82.87639999999999</c:v>
                </c:pt>
                <c:pt idx="3235">
                  <c:v>82.89579999999998</c:v>
                </c:pt>
                <c:pt idx="3236">
                  <c:v>82.915300000000002</c:v>
                </c:pt>
                <c:pt idx="3237">
                  <c:v>82.934700000000007</c:v>
                </c:pt>
                <c:pt idx="3238">
                  <c:v>82.954200000000014</c:v>
                </c:pt>
                <c:pt idx="3239">
                  <c:v>82.973600000000005</c:v>
                </c:pt>
                <c:pt idx="3240">
                  <c:v>82.993100000000013</c:v>
                </c:pt>
                <c:pt idx="3241">
                  <c:v>83.012500000000003</c:v>
                </c:pt>
                <c:pt idx="3242">
                  <c:v>83.031899999999993</c:v>
                </c:pt>
                <c:pt idx="3243">
                  <c:v>83.051400000000001</c:v>
                </c:pt>
                <c:pt idx="3244">
                  <c:v>83.070799999999991</c:v>
                </c:pt>
                <c:pt idx="3245">
                  <c:v>83.090300000000013</c:v>
                </c:pt>
                <c:pt idx="3246">
                  <c:v>83.109699999999989</c:v>
                </c:pt>
                <c:pt idx="3247">
                  <c:v>83.12909999999998</c:v>
                </c:pt>
                <c:pt idx="3248">
                  <c:v>83.148600000000002</c:v>
                </c:pt>
                <c:pt idx="3249">
                  <c:v>83.167999999999992</c:v>
                </c:pt>
                <c:pt idx="3250">
                  <c:v>83.1875</c:v>
                </c:pt>
                <c:pt idx="3251">
                  <c:v>83.206900000000005</c:v>
                </c:pt>
                <c:pt idx="3252">
                  <c:v>83.226399999999998</c:v>
                </c:pt>
                <c:pt idx="3253">
                  <c:v>83.245800000000003</c:v>
                </c:pt>
                <c:pt idx="3254">
                  <c:v>83.265199999999993</c:v>
                </c:pt>
                <c:pt idx="3255">
                  <c:v>83.284700000000001</c:v>
                </c:pt>
                <c:pt idx="3256">
                  <c:v>83.304100000000005</c:v>
                </c:pt>
                <c:pt idx="3257">
                  <c:v>83.323599999999999</c:v>
                </c:pt>
                <c:pt idx="3258">
                  <c:v>83.343000000000004</c:v>
                </c:pt>
                <c:pt idx="3259">
                  <c:v>83.362499999999983</c:v>
                </c:pt>
                <c:pt idx="3260">
                  <c:v>83.381900000000002</c:v>
                </c:pt>
                <c:pt idx="3261">
                  <c:v>83.401300000000006</c:v>
                </c:pt>
                <c:pt idx="3262">
                  <c:v>83.4208</c:v>
                </c:pt>
                <c:pt idx="3263">
                  <c:v>83.440200000000019</c:v>
                </c:pt>
                <c:pt idx="3264">
                  <c:v>83.459700000000012</c:v>
                </c:pt>
                <c:pt idx="3265">
                  <c:v>83.479100000000003</c:v>
                </c:pt>
                <c:pt idx="3266">
                  <c:v>83.498599999999996</c:v>
                </c:pt>
                <c:pt idx="3267">
                  <c:v>83.518000000000001</c:v>
                </c:pt>
                <c:pt idx="3268">
                  <c:v>83.537400000000005</c:v>
                </c:pt>
                <c:pt idx="3269">
                  <c:v>83.556899999999999</c:v>
                </c:pt>
                <c:pt idx="3270">
                  <c:v>83.576299999999989</c:v>
                </c:pt>
                <c:pt idx="3271">
                  <c:v>83.595799999999983</c:v>
                </c:pt>
                <c:pt idx="3272">
                  <c:v>83.615200000000002</c:v>
                </c:pt>
                <c:pt idx="3273">
                  <c:v>83.634600000000006</c:v>
                </c:pt>
                <c:pt idx="3274">
                  <c:v>83.6541</c:v>
                </c:pt>
                <c:pt idx="3275">
                  <c:v>83.67349999999999</c:v>
                </c:pt>
                <c:pt idx="3276">
                  <c:v>83.692999999999998</c:v>
                </c:pt>
                <c:pt idx="3277">
                  <c:v>83.712400000000002</c:v>
                </c:pt>
                <c:pt idx="3278">
                  <c:v>83.731899999999996</c:v>
                </c:pt>
                <c:pt idx="3279">
                  <c:v>83.751300000000001</c:v>
                </c:pt>
                <c:pt idx="3280">
                  <c:v>83.770699999999991</c:v>
                </c:pt>
                <c:pt idx="3281">
                  <c:v>83.790200000000013</c:v>
                </c:pt>
                <c:pt idx="3282">
                  <c:v>83.809600000000003</c:v>
                </c:pt>
                <c:pt idx="3283">
                  <c:v>83.829099999999983</c:v>
                </c:pt>
                <c:pt idx="3284">
                  <c:v>83.848500000000001</c:v>
                </c:pt>
                <c:pt idx="3285">
                  <c:v>83.867999999999995</c:v>
                </c:pt>
                <c:pt idx="3286">
                  <c:v>83.8874</c:v>
                </c:pt>
                <c:pt idx="3287">
                  <c:v>83.906800000000004</c:v>
                </c:pt>
                <c:pt idx="3288">
                  <c:v>83.926300000000012</c:v>
                </c:pt>
                <c:pt idx="3289">
                  <c:v>83.945700000000002</c:v>
                </c:pt>
                <c:pt idx="3290">
                  <c:v>83.965199999999996</c:v>
                </c:pt>
                <c:pt idx="3291">
                  <c:v>83.984600000000015</c:v>
                </c:pt>
                <c:pt idx="3292">
                  <c:v>84.004099999999994</c:v>
                </c:pt>
                <c:pt idx="3293">
                  <c:v>84.023499999999999</c:v>
                </c:pt>
                <c:pt idx="3294">
                  <c:v>84.042900000000003</c:v>
                </c:pt>
                <c:pt idx="3295">
                  <c:v>84.062399999999982</c:v>
                </c:pt>
                <c:pt idx="3296">
                  <c:v>84.081800000000001</c:v>
                </c:pt>
                <c:pt idx="3297">
                  <c:v>84.101299999999995</c:v>
                </c:pt>
                <c:pt idx="3298">
                  <c:v>84.120699999999999</c:v>
                </c:pt>
                <c:pt idx="3299">
                  <c:v>84.140100000000004</c:v>
                </c:pt>
                <c:pt idx="3300">
                  <c:v>84.159599999999998</c:v>
                </c:pt>
                <c:pt idx="3301">
                  <c:v>84.178999999999988</c:v>
                </c:pt>
                <c:pt idx="3302">
                  <c:v>84.198499999999981</c:v>
                </c:pt>
                <c:pt idx="3303">
                  <c:v>84.217900000000014</c:v>
                </c:pt>
                <c:pt idx="3304">
                  <c:v>84.237399999999994</c:v>
                </c:pt>
                <c:pt idx="3305">
                  <c:v>84.256799999999998</c:v>
                </c:pt>
                <c:pt idx="3306">
                  <c:v>84.276200000000003</c:v>
                </c:pt>
                <c:pt idx="3307">
                  <c:v>84.295699999999997</c:v>
                </c:pt>
                <c:pt idx="3308">
                  <c:v>84.315100000000001</c:v>
                </c:pt>
                <c:pt idx="3309">
                  <c:v>84.334599999999995</c:v>
                </c:pt>
                <c:pt idx="3310">
                  <c:v>84.353999999999999</c:v>
                </c:pt>
                <c:pt idx="3311">
                  <c:v>84.373499999999993</c:v>
                </c:pt>
                <c:pt idx="3312">
                  <c:v>84.392899999999983</c:v>
                </c:pt>
                <c:pt idx="3313">
                  <c:v>84.412300000000002</c:v>
                </c:pt>
                <c:pt idx="3314">
                  <c:v>84.431799999999996</c:v>
                </c:pt>
                <c:pt idx="3315">
                  <c:v>84.451200000000014</c:v>
                </c:pt>
                <c:pt idx="3316">
                  <c:v>84.470699999999994</c:v>
                </c:pt>
                <c:pt idx="3317">
                  <c:v>84.490100000000012</c:v>
                </c:pt>
                <c:pt idx="3318">
                  <c:v>84.509600000000006</c:v>
                </c:pt>
                <c:pt idx="3319">
                  <c:v>84.528999999999982</c:v>
                </c:pt>
                <c:pt idx="3320">
                  <c:v>84.548400000000001</c:v>
                </c:pt>
                <c:pt idx="3321">
                  <c:v>84.567899999999995</c:v>
                </c:pt>
                <c:pt idx="3322">
                  <c:v>84.587300000000013</c:v>
                </c:pt>
                <c:pt idx="3323">
                  <c:v>84.606799999999993</c:v>
                </c:pt>
                <c:pt idx="3324">
                  <c:v>84.626199999999983</c:v>
                </c:pt>
                <c:pt idx="3325">
                  <c:v>84.645600000000002</c:v>
                </c:pt>
                <c:pt idx="3326">
                  <c:v>84.665099999999981</c:v>
                </c:pt>
                <c:pt idx="3327">
                  <c:v>84.6845</c:v>
                </c:pt>
                <c:pt idx="3328">
                  <c:v>84.703999999999994</c:v>
                </c:pt>
                <c:pt idx="3329">
                  <c:v>84.723399999999998</c:v>
                </c:pt>
                <c:pt idx="3330">
                  <c:v>84.742900000000006</c:v>
                </c:pt>
                <c:pt idx="3331">
                  <c:v>84.762299999999996</c:v>
                </c:pt>
                <c:pt idx="3332">
                  <c:v>84.781700000000001</c:v>
                </c:pt>
                <c:pt idx="3333">
                  <c:v>84.801199999999994</c:v>
                </c:pt>
                <c:pt idx="3334">
                  <c:v>84.820599999999999</c:v>
                </c:pt>
                <c:pt idx="3335">
                  <c:v>84.840100000000007</c:v>
                </c:pt>
                <c:pt idx="3336">
                  <c:v>84.859499999999983</c:v>
                </c:pt>
                <c:pt idx="3337">
                  <c:v>84.878999999999991</c:v>
                </c:pt>
                <c:pt idx="3338">
                  <c:v>84.898399999999981</c:v>
                </c:pt>
                <c:pt idx="3339">
                  <c:v>84.917800000000014</c:v>
                </c:pt>
                <c:pt idx="3340">
                  <c:v>84.937300000000008</c:v>
                </c:pt>
                <c:pt idx="3341">
                  <c:v>84.956700000000012</c:v>
                </c:pt>
                <c:pt idx="3342">
                  <c:v>84.976200000000006</c:v>
                </c:pt>
                <c:pt idx="3343">
                  <c:v>84.995599999999996</c:v>
                </c:pt>
                <c:pt idx="3344">
                  <c:v>85.015100000000004</c:v>
                </c:pt>
                <c:pt idx="3345">
                  <c:v>85.034499999999994</c:v>
                </c:pt>
                <c:pt idx="3346">
                  <c:v>85.053899999999999</c:v>
                </c:pt>
                <c:pt idx="3347">
                  <c:v>85.073399999999992</c:v>
                </c:pt>
                <c:pt idx="3348">
                  <c:v>85.092799999999983</c:v>
                </c:pt>
                <c:pt idx="3349">
                  <c:v>85.112299999999991</c:v>
                </c:pt>
                <c:pt idx="3350">
                  <c:v>85.131699999999995</c:v>
                </c:pt>
                <c:pt idx="3351">
                  <c:v>85.1511</c:v>
                </c:pt>
                <c:pt idx="3352">
                  <c:v>85.170599999999979</c:v>
                </c:pt>
                <c:pt idx="3353">
                  <c:v>85.19</c:v>
                </c:pt>
                <c:pt idx="3354">
                  <c:v>85.209500000000006</c:v>
                </c:pt>
                <c:pt idx="3355">
                  <c:v>85.228899999999982</c:v>
                </c:pt>
                <c:pt idx="3356">
                  <c:v>85.248400000000004</c:v>
                </c:pt>
                <c:pt idx="3357">
                  <c:v>85.267799999999994</c:v>
                </c:pt>
                <c:pt idx="3358">
                  <c:v>85.287200000000013</c:v>
                </c:pt>
                <c:pt idx="3359">
                  <c:v>85.306699999999992</c:v>
                </c:pt>
                <c:pt idx="3360">
                  <c:v>85.326099999999983</c:v>
                </c:pt>
                <c:pt idx="3361">
                  <c:v>85.345600000000005</c:v>
                </c:pt>
                <c:pt idx="3362">
                  <c:v>85.364999999999995</c:v>
                </c:pt>
                <c:pt idx="3363">
                  <c:v>85.384500000000003</c:v>
                </c:pt>
                <c:pt idx="3364">
                  <c:v>85.403899999999993</c:v>
                </c:pt>
                <c:pt idx="3365">
                  <c:v>85.423300000000012</c:v>
                </c:pt>
                <c:pt idx="3366">
                  <c:v>85.442800000000005</c:v>
                </c:pt>
                <c:pt idx="3367">
                  <c:v>85.462199999999996</c:v>
                </c:pt>
                <c:pt idx="3368">
                  <c:v>85.481700000000004</c:v>
                </c:pt>
                <c:pt idx="3369">
                  <c:v>85.501099999999994</c:v>
                </c:pt>
                <c:pt idx="3370">
                  <c:v>85.520600000000002</c:v>
                </c:pt>
                <c:pt idx="3371">
                  <c:v>85.54</c:v>
                </c:pt>
                <c:pt idx="3372">
                  <c:v>85.559399999999982</c:v>
                </c:pt>
                <c:pt idx="3373">
                  <c:v>85.57889999999999</c:v>
                </c:pt>
                <c:pt idx="3374">
                  <c:v>85.598299999999995</c:v>
                </c:pt>
                <c:pt idx="3375">
                  <c:v>85.617800000000003</c:v>
                </c:pt>
                <c:pt idx="3376">
                  <c:v>85.637200000000007</c:v>
                </c:pt>
                <c:pt idx="3377">
                  <c:v>85.656599999999983</c:v>
                </c:pt>
                <c:pt idx="3378">
                  <c:v>85.676099999999991</c:v>
                </c:pt>
                <c:pt idx="3379">
                  <c:v>85.695499999999981</c:v>
                </c:pt>
                <c:pt idx="3380">
                  <c:v>85.715000000000003</c:v>
                </c:pt>
                <c:pt idx="3381">
                  <c:v>85.734399999999994</c:v>
                </c:pt>
                <c:pt idx="3382">
                  <c:v>85.753900000000002</c:v>
                </c:pt>
                <c:pt idx="3383">
                  <c:v>85.773299999999992</c:v>
                </c:pt>
                <c:pt idx="3384">
                  <c:v>85.792699999999996</c:v>
                </c:pt>
                <c:pt idx="3385">
                  <c:v>85.812200000000004</c:v>
                </c:pt>
                <c:pt idx="3386">
                  <c:v>85.831599999999995</c:v>
                </c:pt>
                <c:pt idx="3387">
                  <c:v>85.851100000000002</c:v>
                </c:pt>
                <c:pt idx="3388">
                  <c:v>85.870499999999993</c:v>
                </c:pt>
                <c:pt idx="3389">
                  <c:v>85.89</c:v>
                </c:pt>
                <c:pt idx="3390">
                  <c:v>85.909400000000005</c:v>
                </c:pt>
                <c:pt idx="3391">
                  <c:v>85.928799999999981</c:v>
                </c:pt>
                <c:pt idx="3392">
                  <c:v>85.948300000000003</c:v>
                </c:pt>
                <c:pt idx="3393">
                  <c:v>85.967700000000008</c:v>
                </c:pt>
                <c:pt idx="3394">
                  <c:v>85.987200000000016</c:v>
                </c:pt>
                <c:pt idx="3395">
                  <c:v>86.006600000000006</c:v>
                </c:pt>
                <c:pt idx="3396">
                  <c:v>86.0261</c:v>
                </c:pt>
                <c:pt idx="3397">
                  <c:v>86.045500000000004</c:v>
                </c:pt>
                <c:pt idx="3398">
                  <c:v>86.064899999999994</c:v>
                </c:pt>
                <c:pt idx="3399">
                  <c:v>86.084400000000002</c:v>
                </c:pt>
                <c:pt idx="3400">
                  <c:v>86.103799999999993</c:v>
                </c:pt>
                <c:pt idx="3401">
                  <c:v>86.123299999999986</c:v>
                </c:pt>
                <c:pt idx="3402">
                  <c:v>86.142699999999991</c:v>
                </c:pt>
                <c:pt idx="3403">
                  <c:v>86.162099999999981</c:v>
                </c:pt>
                <c:pt idx="3404">
                  <c:v>86.181600000000003</c:v>
                </c:pt>
                <c:pt idx="3405">
                  <c:v>86.200999999999993</c:v>
                </c:pt>
                <c:pt idx="3406">
                  <c:v>86.220500000000001</c:v>
                </c:pt>
                <c:pt idx="3407">
                  <c:v>86.239900000000006</c:v>
                </c:pt>
                <c:pt idx="3408">
                  <c:v>86.259399999999999</c:v>
                </c:pt>
                <c:pt idx="3409">
                  <c:v>86.27879999999999</c:v>
                </c:pt>
                <c:pt idx="3410">
                  <c:v>86.298199999999994</c:v>
                </c:pt>
                <c:pt idx="3411">
                  <c:v>86.317700000000002</c:v>
                </c:pt>
                <c:pt idx="3412">
                  <c:v>86.337100000000007</c:v>
                </c:pt>
                <c:pt idx="3413">
                  <c:v>86.3566</c:v>
                </c:pt>
                <c:pt idx="3414">
                  <c:v>86.375999999999991</c:v>
                </c:pt>
                <c:pt idx="3415">
                  <c:v>86.395499999999998</c:v>
                </c:pt>
                <c:pt idx="3416">
                  <c:v>86.414900000000017</c:v>
                </c:pt>
                <c:pt idx="3417">
                  <c:v>86.434300000000007</c:v>
                </c:pt>
                <c:pt idx="3418">
                  <c:v>86.453800000000001</c:v>
                </c:pt>
                <c:pt idx="3419">
                  <c:v>86.473200000000006</c:v>
                </c:pt>
                <c:pt idx="3420">
                  <c:v>86.492700000000013</c:v>
                </c:pt>
                <c:pt idx="3421">
                  <c:v>86.512100000000004</c:v>
                </c:pt>
                <c:pt idx="3422">
                  <c:v>86.531599999999997</c:v>
                </c:pt>
                <c:pt idx="3423">
                  <c:v>86.551000000000002</c:v>
                </c:pt>
                <c:pt idx="3424">
                  <c:v>86.570399999999992</c:v>
                </c:pt>
                <c:pt idx="3425">
                  <c:v>86.5899</c:v>
                </c:pt>
                <c:pt idx="3426">
                  <c:v>86.60929999999999</c:v>
                </c:pt>
                <c:pt idx="3427">
                  <c:v>86.628799999999984</c:v>
                </c:pt>
                <c:pt idx="3428">
                  <c:v>86.648200000000003</c:v>
                </c:pt>
                <c:pt idx="3429">
                  <c:v>86.667599999999993</c:v>
                </c:pt>
                <c:pt idx="3430">
                  <c:v>86.687100000000001</c:v>
                </c:pt>
                <c:pt idx="3431">
                  <c:v>86.706500000000005</c:v>
                </c:pt>
                <c:pt idx="3432">
                  <c:v>86.725999999999999</c:v>
                </c:pt>
                <c:pt idx="3433">
                  <c:v>86.745400000000004</c:v>
                </c:pt>
                <c:pt idx="3434">
                  <c:v>86.764899999999997</c:v>
                </c:pt>
                <c:pt idx="3435">
                  <c:v>86.784300000000002</c:v>
                </c:pt>
                <c:pt idx="3436">
                  <c:v>86.803699999999992</c:v>
                </c:pt>
                <c:pt idx="3437">
                  <c:v>86.8232</c:v>
                </c:pt>
                <c:pt idx="3438">
                  <c:v>86.842600000000004</c:v>
                </c:pt>
                <c:pt idx="3439">
                  <c:v>86.862099999999998</c:v>
                </c:pt>
                <c:pt idx="3440">
                  <c:v>86.881500000000003</c:v>
                </c:pt>
                <c:pt idx="3441">
                  <c:v>86.900999999999996</c:v>
                </c:pt>
                <c:pt idx="3442">
                  <c:v>86.920400000000001</c:v>
                </c:pt>
                <c:pt idx="3443">
                  <c:v>86.939800000000005</c:v>
                </c:pt>
                <c:pt idx="3444">
                  <c:v>86.959300000000013</c:v>
                </c:pt>
                <c:pt idx="3445">
                  <c:v>86.978699999999989</c:v>
                </c:pt>
                <c:pt idx="3446">
                  <c:v>86.998199999999997</c:v>
                </c:pt>
                <c:pt idx="3447">
                  <c:v>87.017600000000016</c:v>
                </c:pt>
                <c:pt idx="3448">
                  <c:v>87.037099999999995</c:v>
                </c:pt>
                <c:pt idx="3449">
                  <c:v>87.0565</c:v>
                </c:pt>
                <c:pt idx="3450">
                  <c:v>87.07589999999999</c:v>
                </c:pt>
                <c:pt idx="3451">
                  <c:v>87.095399999999998</c:v>
                </c:pt>
                <c:pt idx="3452">
                  <c:v>87.114800000000002</c:v>
                </c:pt>
                <c:pt idx="3453">
                  <c:v>87.134299999999996</c:v>
                </c:pt>
                <c:pt idx="3454">
                  <c:v>87.153699999999986</c:v>
                </c:pt>
                <c:pt idx="3455">
                  <c:v>87.173099999999991</c:v>
                </c:pt>
                <c:pt idx="3456">
                  <c:v>87.192599999999999</c:v>
                </c:pt>
                <c:pt idx="3457">
                  <c:v>87.212000000000003</c:v>
                </c:pt>
                <c:pt idx="3458">
                  <c:v>87.231499999999997</c:v>
                </c:pt>
                <c:pt idx="3459">
                  <c:v>87.250900000000001</c:v>
                </c:pt>
                <c:pt idx="3460">
                  <c:v>87.270399999999981</c:v>
                </c:pt>
                <c:pt idx="3461">
                  <c:v>87.2898</c:v>
                </c:pt>
                <c:pt idx="3462">
                  <c:v>87.309200000000004</c:v>
                </c:pt>
                <c:pt idx="3463">
                  <c:v>87.328699999999998</c:v>
                </c:pt>
                <c:pt idx="3464">
                  <c:v>87.348100000000002</c:v>
                </c:pt>
                <c:pt idx="3465">
                  <c:v>87.367599999999996</c:v>
                </c:pt>
                <c:pt idx="3466">
                  <c:v>87.387</c:v>
                </c:pt>
                <c:pt idx="3467">
                  <c:v>87.406499999999994</c:v>
                </c:pt>
                <c:pt idx="3468">
                  <c:v>87.425899999999999</c:v>
                </c:pt>
                <c:pt idx="3469">
                  <c:v>87.445300000000003</c:v>
                </c:pt>
                <c:pt idx="3470">
                  <c:v>87.464799999999997</c:v>
                </c:pt>
                <c:pt idx="3471">
                  <c:v>87.484200000000016</c:v>
                </c:pt>
                <c:pt idx="3472">
                  <c:v>87.503699999999995</c:v>
                </c:pt>
                <c:pt idx="3473">
                  <c:v>87.523099999999999</c:v>
                </c:pt>
                <c:pt idx="3474">
                  <c:v>87.542599999999993</c:v>
                </c:pt>
                <c:pt idx="3475">
                  <c:v>87.562000000000012</c:v>
                </c:pt>
                <c:pt idx="3476">
                  <c:v>87.581400000000002</c:v>
                </c:pt>
                <c:pt idx="3477">
                  <c:v>87.600899999999982</c:v>
                </c:pt>
                <c:pt idx="3478">
                  <c:v>87.620299999999986</c:v>
                </c:pt>
                <c:pt idx="3479">
                  <c:v>87.63979999999998</c:v>
                </c:pt>
                <c:pt idx="3480">
                  <c:v>87.659199999999998</c:v>
                </c:pt>
                <c:pt idx="3481">
                  <c:v>87.678599999999989</c:v>
                </c:pt>
                <c:pt idx="3482">
                  <c:v>87.698099999999982</c:v>
                </c:pt>
                <c:pt idx="3483">
                  <c:v>87.717500000000015</c:v>
                </c:pt>
                <c:pt idx="3484">
                  <c:v>87.736999999999995</c:v>
                </c:pt>
                <c:pt idx="3485">
                  <c:v>87.756399999999999</c:v>
                </c:pt>
                <c:pt idx="3486">
                  <c:v>87.775899999999979</c:v>
                </c:pt>
                <c:pt idx="3487">
                  <c:v>87.795299999999997</c:v>
                </c:pt>
                <c:pt idx="3488">
                  <c:v>87.814700000000002</c:v>
                </c:pt>
                <c:pt idx="3489">
                  <c:v>87.834199999999996</c:v>
                </c:pt>
                <c:pt idx="3490">
                  <c:v>87.8536</c:v>
                </c:pt>
                <c:pt idx="3491">
                  <c:v>87.87309999999998</c:v>
                </c:pt>
                <c:pt idx="3492">
                  <c:v>87.892499999999998</c:v>
                </c:pt>
                <c:pt idx="3493">
                  <c:v>87.912000000000006</c:v>
                </c:pt>
                <c:pt idx="3494">
                  <c:v>87.931399999999996</c:v>
                </c:pt>
                <c:pt idx="3495">
                  <c:v>87.950800000000001</c:v>
                </c:pt>
                <c:pt idx="3496">
                  <c:v>87.970299999999995</c:v>
                </c:pt>
                <c:pt idx="3497">
                  <c:v>87.989700000000013</c:v>
                </c:pt>
                <c:pt idx="3498">
                  <c:v>88.009200000000007</c:v>
                </c:pt>
                <c:pt idx="3499">
                  <c:v>88.028599999999983</c:v>
                </c:pt>
                <c:pt idx="3500">
                  <c:v>88.048100000000005</c:v>
                </c:pt>
                <c:pt idx="3501">
                  <c:v>88.067499999999995</c:v>
                </c:pt>
                <c:pt idx="3502">
                  <c:v>88.0869</c:v>
                </c:pt>
                <c:pt idx="3503">
                  <c:v>88.106399999999979</c:v>
                </c:pt>
                <c:pt idx="3504">
                  <c:v>88.125799999999984</c:v>
                </c:pt>
                <c:pt idx="3505">
                  <c:v>88.145299999999992</c:v>
                </c:pt>
                <c:pt idx="3506">
                  <c:v>88.164699999999996</c:v>
                </c:pt>
                <c:pt idx="3507">
                  <c:v>88.184100000000001</c:v>
                </c:pt>
                <c:pt idx="3508">
                  <c:v>88.203599999999994</c:v>
                </c:pt>
                <c:pt idx="3509">
                  <c:v>88.222999999999999</c:v>
                </c:pt>
                <c:pt idx="3510">
                  <c:v>88.242500000000007</c:v>
                </c:pt>
                <c:pt idx="3511">
                  <c:v>88.261899999999997</c:v>
                </c:pt>
                <c:pt idx="3512">
                  <c:v>88.281400000000005</c:v>
                </c:pt>
                <c:pt idx="3513">
                  <c:v>88.300799999999981</c:v>
                </c:pt>
                <c:pt idx="3514">
                  <c:v>88.3202</c:v>
                </c:pt>
                <c:pt idx="3515">
                  <c:v>88.339699999999993</c:v>
                </c:pt>
                <c:pt idx="3516">
                  <c:v>88.359099999999998</c:v>
                </c:pt>
                <c:pt idx="3517">
                  <c:v>88.378599999999992</c:v>
                </c:pt>
                <c:pt idx="3518">
                  <c:v>88.397999999999996</c:v>
                </c:pt>
                <c:pt idx="3519">
                  <c:v>88.417500000000018</c:v>
                </c:pt>
                <c:pt idx="3520">
                  <c:v>88.436899999999994</c:v>
                </c:pt>
                <c:pt idx="3521">
                  <c:v>88.456300000000013</c:v>
                </c:pt>
                <c:pt idx="3522">
                  <c:v>88.475799999999992</c:v>
                </c:pt>
                <c:pt idx="3523">
                  <c:v>88.495199999999997</c:v>
                </c:pt>
                <c:pt idx="3524">
                  <c:v>88.514700000000005</c:v>
                </c:pt>
                <c:pt idx="3525">
                  <c:v>88.534099999999995</c:v>
                </c:pt>
                <c:pt idx="3526">
                  <c:v>88.5535</c:v>
                </c:pt>
                <c:pt idx="3527">
                  <c:v>88.572999999999979</c:v>
                </c:pt>
                <c:pt idx="3528">
                  <c:v>88.592399999999998</c:v>
                </c:pt>
                <c:pt idx="3529">
                  <c:v>88.611900000000006</c:v>
                </c:pt>
                <c:pt idx="3530">
                  <c:v>88.631299999999996</c:v>
                </c:pt>
                <c:pt idx="3531">
                  <c:v>88.65079999999999</c:v>
                </c:pt>
                <c:pt idx="3532">
                  <c:v>88.67019999999998</c:v>
                </c:pt>
                <c:pt idx="3533">
                  <c:v>88.689599999999999</c:v>
                </c:pt>
                <c:pt idx="3534">
                  <c:v>88.709100000000007</c:v>
                </c:pt>
                <c:pt idx="3535">
                  <c:v>88.728499999999983</c:v>
                </c:pt>
                <c:pt idx="3536">
                  <c:v>88.748000000000005</c:v>
                </c:pt>
                <c:pt idx="3537">
                  <c:v>88.767399999999995</c:v>
                </c:pt>
                <c:pt idx="3538">
                  <c:v>88.786900000000003</c:v>
                </c:pt>
                <c:pt idx="3539">
                  <c:v>88.806299999999993</c:v>
                </c:pt>
                <c:pt idx="3540">
                  <c:v>88.825699999999998</c:v>
                </c:pt>
                <c:pt idx="3541">
                  <c:v>88.845200000000006</c:v>
                </c:pt>
                <c:pt idx="3542">
                  <c:v>88.864599999999996</c:v>
                </c:pt>
                <c:pt idx="3543">
                  <c:v>88.884100000000004</c:v>
                </c:pt>
                <c:pt idx="3544">
                  <c:v>88.903499999999994</c:v>
                </c:pt>
                <c:pt idx="3545">
                  <c:v>88.923000000000002</c:v>
                </c:pt>
                <c:pt idx="3546">
                  <c:v>88.942400000000006</c:v>
                </c:pt>
                <c:pt idx="3547">
                  <c:v>88.961799999999997</c:v>
                </c:pt>
                <c:pt idx="3548">
                  <c:v>88.981300000000005</c:v>
                </c:pt>
                <c:pt idx="3549">
                  <c:v>89.000699999999995</c:v>
                </c:pt>
                <c:pt idx="3550">
                  <c:v>89.020200000000003</c:v>
                </c:pt>
                <c:pt idx="3551">
                  <c:v>89.039599999999993</c:v>
                </c:pt>
                <c:pt idx="3552">
                  <c:v>89.058999999999983</c:v>
                </c:pt>
                <c:pt idx="3553">
                  <c:v>89.078499999999991</c:v>
                </c:pt>
                <c:pt idx="3554">
                  <c:v>89.097899999999996</c:v>
                </c:pt>
                <c:pt idx="3555">
                  <c:v>89.117400000000004</c:v>
                </c:pt>
                <c:pt idx="3556">
                  <c:v>89.13679999999998</c:v>
                </c:pt>
                <c:pt idx="3557">
                  <c:v>89.156299999999987</c:v>
                </c:pt>
                <c:pt idx="3558">
                  <c:v>89.175699999999978</c:v>
                </c:pt>
                <c:pt idx="3559">
                  <c:v>89.195099999999982</c:v>
                </c:pt>
                <c:pt idx="3560">
                  <c:v>89.214600000000019</c:v>
                </c:pt>
                <c:pt idx="3561">
                  <c:v>89.233999999999995</c:v>
                </c:pt>
                <c:pt idx="3562">
                  <c:v>89.253500000000003</c:v>
                </c:pt>
                <c:pt idx="3563">
                  <c:v>89.272899999999993</c:v>
                </c:pt>
                <c:pt idx="3564">
                  <c:v>89.292400000000001</c:v>
                </c:pt>
                <c:pt idx="3565">
                  <c:v>89.311800000000005</c:v>
                </c:pt>
                <c:pt idx="3566">
                  <c:v>89.331199999999995</c:v>
                </c:pt>
                <c:pt idx="3567">
                  <c:v>89.350699999999989</c:v>
                </c:pt>
                <c:pt idx="3568">
                  <c:v>89.370099999999979</c:v>
                </c:pt>
                <c:pt idx="3569">
                  <c:v>89.389600000000002</c:v>
                </c:pt>
                <c:pt idx="3570">
                  <c:v>89.409000000000006</c:v>
                </c:pt>
                <c:pt idx="3571">
                  <c:v>89.4285</c:v>
                </c:pt>
                <c:pt idx="3572">
                  <c:v>89.447900000000018</c:v>
                </c:pt>
                <c:pt idx="3573">
                  <c:v>89.467300000000009</c:v>
                </c:pt>
                <c:pt idx="3574">
                  <c:v>89.486800000000002</c:v>
                </c:pt>
                <c:pt idx="3575">
                  <c:v>89.506200000000007</c:v>
                </c:pt>
                <c:pt idx="3576">
                  <c:v>89.525699999999986</c:v>
                </c:pt>
                <c:pt idx="3577">
                  <c:v>89.545100000000005</c:v>
                </c:pt>
                <c:pt idx="3578">
                  <c:v>89.564499999999995</c:v>
                </c:pt>
                <c:pt idx="3579">
                  <c:v>89.584000000000003</c:v>
                </c:pt>
                <c:pt idx="3580">
                  <c:v>89.603399999999979</c:v>
                </c:pt>
                <c:pt idx="3581">
                  <c:v>89.622899999999987</c:v>
                </c:pt>
                <c:pt idx="3582">
                  <c:v>89.642299999999992</c:v>
                </c:pt>
                <c:pt idx="3583">
                  <c:v>89.661799999999999</c:v>
                </c:pt>
                <c:pt idx="3584">
                  <c:v>89.681200000000004</c:v>
                </c:pt>
                <c:pt idx="3585">
                  <c:v>89.700599999999994</c:v>
                </c:pt>
                <c:pt idx="3586">
                  <c:v>89.720100000000002</c:v>
                </c:pt>
                <c:pt idx="3587">
                  <c:v>89.739500000000007</c:v>
                </c:pt>
                <c:pt idx="3588">
                  <c:v>89.759</c:v>
                </c:pt>
                <c:pt idx="3589">
                  <c:v>89.778399999999991</c:v>
                </c:pt>
                <c:pt idx="3590">
                  <c:v>89.797900000000013</c:v>
                </c:pt>
                <c:pt idx="3591">
                  <c:v>89.817300000000003</c:v>
                </c:pt>
                <c:pt idx="3592">
                  <c:v>89.836699999999993</c:v>
                </c:pt>
                <c:pt idx="3593">
                  <c:v>89.856200000000001</c:v>
                </c:pt>
                <c:pt idx="3594">
                  <c:v>89.875599999999991</c:v>
                </c:pt>
                <c:pt idx="3595">
                  <c:v>89.895099999999999</c:v>
                </c:pt>
                <c:pt idx="3596">
                  <c:v>89.914500000000018</c:v>
                </c:pt>
                <c:pt idx="3597">
                  <c:v>89.933999999999997</c:v>
                </c:pt>
                <c:pt idx="3598">
                  <c:v>89.953400000000002</c:v>
                </c:pt>
                <c:pt idx="3599">
                  <c:v>89.972799999999992</c:v>
                </c:pt>
                <c:pt idx="3600">
                  <c:v>89.9923</c:v>
                </c:pt>
              </c:numCache>
            </c:numRef>
          </c:xVal>
          <c:yVal>
            <c:numRef>
              <c:f>'60МПа'!$F:$F</c:f>
              <c:numCache>
                <c:formatCode>General</c:formatCode>
                <c:ptCount val="1048576"/>
                <c:pt idx="0">
                  <c:v>10153.809523809523</c:v>
                </c:pt>
                <c:pt idx="1">
                  <c:v>10151.428571428571</c:v>
                </c:pt>
                <c:pt idx="2">
                  <c:v>10150.476190476189</c:v>
                </c:pt>
                <c:pt idx="3">
                  <c:v>10152.142857142861</c:v>
                </c:pt>
                <c:pt idx="4">
                  <c:v>10140.714285714288</c:v>
                </c:pt>
                <c:pt idx="5">
                  <c:v>10159.761904761905</c:v>
                </c:pt>
                <c:pt idx="6">
                  <c:v>10153.095238095239</c:v>
                </c:pt>
                <c:pt idx="7">
                  <c:v>10140</c:v>
                </c:pt>
                <c:pt idx="8">
                  <c:v>10156.666666666664</c:v>
                </c:pt>
                <c:pt idx="9">
                  <c:v>10141.904761904763</c:v>
                </c:pt>
                <c:pt idx="10">
                  <c:v>10162.857142857143</c:v>
                </c:pt>
                <c:pt idx="11">
                  <c:v>10142.857142857143</c:v>
                </c:pt>
                <c:pt idx="12">
                  <c:v>10138.571428571431</c:v>
                </c:pt>
                <c:pt idx="13">
                  <c:v>10140.476190476189</c:v>
                </c:pt>
                <c:pt idx="14">
                  <c:v>10156.428571428571</c:v>
                </c:pt>
                <c:pt idx="15">
                  <c:v>10152.857142857143</c:v>
                </c:pt>
                <c:pt idx="16">
                  <c:v>10143.571428571431</c:v>
                </c:pt>
                <c:pt idx="17">
                  <c:v>10142.142857142861</c:v>
                </c:pt>
                <c:pt idx="18">
                  <c:v>10146.428571428571</c:v>
                </c:pt>
                <c:pt idx="19">
                  <c:v>10140</c:v>
                </c:pt>
                <c:pt idx="20">
                  <c:v>10155.476190476189</c:v>
                </c:pt>
                <c:pt idx="21">
                  <c:v>10145.238095238095</c:v>
                </c:pt>
                <c:pt idx="22">
                  <c:v>10149.285714285712</c:v>
                </c:pt>
                <c:pt idx="23">
                  <c:v>10144.047619047615</c:v>
                </c:pt>
                <c:pt idx="24">
                  <c:v>10143.095238095239</c:v>
                </c:pt>
                <c:pt idx="25">
                  <c:v>10153.571428571431</c:v>
                </c:pt>
                <c:pt idx="26">
                  <c:v>10139.047619047615</c:v>
                </c:pt>
                <c:pt idx="27">
                  <c:v>10143.571428571431</c:v>
                </c:pt>
                <c:pt idx="28">
                  <c:v>10146.428571428571</c:v>
                </c:pt>
                <c:pt idx="29">
                  <c:v>10149.761904761905</c:v>
                </c:pt>
                <c:pt idx="30">
                  <c:v>10145.476190476189</c:v>
                </c:pt>
                <c:pt idx="31">
                  <c:v>10145.238095238095</c:v>
                </c:pt>
                <c:pt idx="32">
                  <c:v>10148.809523809523</c:v>
                </c:pt>
                <c:pt idx="33">
                  <c:v>10143.333333333332</c:v>
                </c:pt>
                <c:pt idx="34">
                  <c:v>10146.666666666664</c:v>
                </c:pt>
                <c:pt idx="35">
                  <c:v>10143.571428571431</c:v>
                </c:pt>
                <c:pt idx="36">
                  <c:v>10149.047619047615</c:v>
                </c:pt>
                <c:pt idx="37">
                  <c:v>10144.047619047615</c:v>
                </c:pt>
                <c:pt idx="38">
                  <c:v>10132.142857142861</c:v>
                </c:pt>
                <c:pt idx="39">
                  <c:v>10138.809523809523</c:v>
                </c:pt>
                <c:pt idx="40">
                  <c:v>10148.571428571431</c:v>
                </c:pt>
                <c:pt idx="41">
                  <c:v>10145.238095238095</c:v>
                </c:pt>
                <c:pt idx="42">
                  <c:v>10150.476190476189</c:v>
                </c:pt>
                <c:pt idx="43">
                  <c:v>10146.904761904763</c:v>
                </c:pt>
                <c:pt idx="44">
                  <c:v>10141.904761904763</c:v>
                </c:pt>
                <c:pt idx="45">
                  <c:v>10141.190476190479</c:v>
                </c:pt>
                <c:pt idx="46">
                  <c:v>10143.333333333332</c:v>
                </c:pt>
                <c:pt idx="47">
                  <c:v>10136.428571428571</c:v>
                </c:pt>
                <c:pt idx="48">
                  <c:v>10136.666666666664</c:v>
                </c:pt>
                <c:pt idx="49">
                  <c:v>10140.952380952382</c:v>
                </c:pt>
                <c:pt idx="50">
                  <c:v>10132.61904761905</c:v>
                </c:pt>
                <c:pt idx="51">
                  <c:v>10141.428571428571</c:v>
                </c:pt>
                <c:pt idx="52">
                  <c:v>10138.571428571431</c:v>
                </c:pt>
                <c:pt idx="53">
                  <c:v>10141.190476190479</c:v>
                </c:pt>
                <c:pt idx="54">
                  <c:v>10133.571428571431</c:v>
                </c:pt>
                <c:pt idx="55">
                  <c:v>10142.142857142861</c:v>
                </c:pt>
                <c:pt idx="56">
                  <c:v>10140.238095238095</c:v>
                </c:pt>
                <c:pt idx="57">
                  <c:v>10137.857142857143</c:v>
                </c:pt>
                <c:pt idx="58">
                  <c:v>10138.809523809523</c:v>
                </c:pt>
                <c:pt idx="59">
                  <c:v>10135.714285714288</c:v>
                </c:pt>
                <c:pt idx="60">
                  <c:v>10135.952380952382</c:v>
                </c:pt>
                <c:pt idx="61">
                  <c:v>10138.571428571431</c:v>
                </c:pt>
                <c:pt idx="62">
                  <c:v>10143.095238095239</c:v>
                </c:pt>
                <c:pt idx="63">
                  <c:v>10127.61904761905</c:v>
                </c:pt>
                <c:pt idx="64">
                  <c:v>10137.38095238095</c:v>
                </c:pt>
                <c:pt idx="65">
                  <c:v>10143.333333333332</c:v>
                </c:pt>
                <c:pt idx="66">
                  <c:v>10125.714285714288</c:v>
                </c:pt>
                <c:pt idx="67">
                  <c:v>10136.428571428571</c:v>
                </c:pt>
                <c:pt idx="68">
                  <c:v>10135.238095238095</c:v>
                </c:pt>
                <c:pt idx="69">
                  <c:v>10127.857142857143</c:v>
                </c:pt>
                <c:pt idx="70">
                  <c:v>10131.904761904763</c:v>
                </c:pt>
                <c:pt idx="71">
                  <c:v>10134.047619047615</c:v>
                </c:pt>
                <c:pt idx="72">
                  <c:v>10135.476190476189</c:v>
                </c:pt>
                <c:pt idx="73">
                  <c:v>10133.333333333332</c:v>
                </c:pt>
                <c:pt idx="74">
                  <c:v>10132.142857142861</c:v>
                </c:pt>
                <c:pt idx="75">
                  <c:v>10125.238095238095</c:v>
                </c:pt>
                <c:pt idx="76">
                  <c:v>10136.904761904763</c:v>
                </c:pt>
                <c:pt idx="77">
                  <c:v>10132.38095238095</c:v>
                </c:pt>
                <c:pt idx="78">
                  <c:v>10136.190476190479</c:v>
                </c:pt>
                <c:pt idx="79">
                  <c:v>10128.095238095239</c:v>
                </c:pt>
                <c:pt idx="80">
                  <c:v>10129.285714285712</c:v>
                </c:pt>
                <c:pt idx="81">
                  <c:v>10128.571428571431</c:v>
                </c:pt>
                <c:pt idx="82">
                  <c:v>10123.333333333332</c:v>
                </c:pt>
                <c:pt idx="83">
                  <c:v>10120.476190476189</c:v>
                </c:pt>
                <c:pt idx="84">
                  <c:v>10126.190476190479</c:v>
                </c:pt>
                <c:pt idx="85">
                  <c:v>10128.095238095239</c:v>
                </c:pt>
                <c:pt idx="86">
                  <c:v>10134.285714285712</c:v>
                </c:pt>
                <c:pt idx="87">
                  <c:v>10124.285714285712</c:v>
                </c:pt>
                <c:pt idx="88">
                  <c:v>10126.428571428571</c:v>
                </c:pt>
                <c:pt idx="89">
                  <c:v>10121.190476190479</c:v>
                </c:pt>
                <c:pt idx="90">
                  <c:v>10131.190476190479</c:v>
                </c:pt>
                <c:pt idx="91">
                  <c:v>10125.238095238095</c:v>
                </c:pt>
                <c:pt idx="92">
                  <c:v>10125.714285714288</c:v>
                </c:pt>
                <c:pt idx="93">
                  <c:v>10126.904761904763</c:v>
                </c:pt>
                <c:pt idx="94">
                  <c:v>10125.952380952382</c:v>
                </c:pt>
                <c:pt idx="95">
                  <c:v>10122.857142857143</c:v>
                </c:pt>
                <c:pt idx="96">
                  <c:v>10121.904761904763</c:v>
                </c:pt>
                <c:pt idx="97">
                  <c:v>10131.428571428571</c:v>
                </c:pt>
                <c:pt idx="98">
                  <c:v>10129.047619047615</c:v>
                </c:pt>
                <c:pt idx="99">
                  <c:v>10112.142857142861</c:v>
                </c:pt>
                <c:pt idx="100">
                  <c:v>10120</c:v>
                </c:pt>
                <c:pt idx="101">
                  <c:v>10120.714285714288</c:v>
                </c:pt>
                <c:pt idx="102">
                  <c:v>10129.285714285712</c:v>
                </c:pt>
                <c:pt idx="103">
                  <c:v>10115</c:v>
                </c:pt>
                <c:pt idx="104">
                  <c:v>10122.61904761905</c:v>
                </c:pt>
                <c:pt idx="105">
                  <c:v>10123.095238095239</c:v>
                </c:pt>
                <c:pt idx="106">
                  <c:v>10129.047619047615</c:v>
                </c:pt>
                <c:pt idx="107">
                  <c:v>10124.047619047615</c:v>
                </c:pt>
                <c:pt idx="108">
                  <c:v>10134.523809523809</c:v>
                </c:pt>
                <c:pt idx="109">
                  <c:v>10129.285714285712</c:v>
                </c:pt>
                <c:pt idx="110">
                  <c:v>10119.047619047615</c:v>
                </c:pt>
                <c:pt idx="111">
                  <c:v>10122.142857142861</c:v>
                </c:pt>
                <c:pt idx="112">
                  <c:v>10120.952380952382</c:v>
                </c:pt>
                <c:pt idx="113">
                  <c:v>10120.952380952382</c:v>
                </c:pt>
                <c:pt idx="114">
                  <c:v>10124.523809523809</c:v>
                </c:pt>
                <c:pt idx="115">
                  <c:v>10123.809523809523</c:v>
                </c:pt>
                <c:pt idx="116">
                  <c:v>10123.095238095239</c:v>
                </c:pt>
                <c:pt idx="117">
                  <c:v>10124.285714285712</c:v>
                </c:pt>
                <c:pt idx="118">
                  <c:v>10128.571428571431</c:v>
                </c:pt>
                <c:pt idx="119">
                  <c:v>10120.952380952382</c:v>
                </c:pt>
                <c:pt idx="120">
                  <c:v>10123.095238095239</c:v>
                </c:pt>
                <c:pt idx="121">
                  <c:v>10118.333333333332</c:v>
                </c:pt>
                <c:pt idx="122">
                  <c:v>10120.952380952382</c:v>
                </c:pt>
                <c:pt idx="123">
                  <c:v>10124.761904761905</c:v>
                </c:pt>
                <c:pt idx="124">
                  <c:v>10131.428571428571</c:v>
                </c:pt>
                <c:pt idx="125">
                  <c:v>10127.142857142861</c:v>
                </c:pt>
                <c:pt idx="126">
                  <c:v>10118.571428571431</c:v>
                </c:pt>
                <c:pt idx="127">
                  <c:v>10110.238095238095</c:v>
                </c:pt>
                <c:pt idx="128">
                  <c:v>10110.714285714288</c:v>
                </c:pt>
                <c:pt idx="129">
                  <c:v>10115.714285714288</c:v>
                </c:pt>
                <c:pt idx="130">
                  <c:v>10114.285714285712</c:v>
                </c:pt>
                <c:pt idx="131">
                  <c:v>10116.428571428571</c:v>
                </c:pt>
                <c:pt idx="132">
                  <c:v>10122.857142857143</c:v>
                </c:pt>
                <c:pt idx="133">
                  <c:v>10119.523809523809</c:v>
                </c:pt>
                <c:pt idx="134">
                  <c:v>10111.428571428571</c:v>
                </c:pt>
                <c:pt idx="135">
                  <c:v>10116.428571428571</c:v>
                </c:pt>
                <c:pt idx="136">
                  <c:v>10120.952380952382</c:v>
                </c:pt>
                <c:pt idx="137">
                  <c:v>10109.047619047615</c:v>
                </c:pt>
                <c:pt idx="138">
                  <c:v>10110.476190476189</c:v>
                </c:pt>
                <c:pt idx="139">
                  <c:v>10117.61904761905</c:v>
                </c:pt>
                <c:pt idx="140">
                  <c:v>10110</c:v>
                </c:pt>
                <c:pt idx="141">
                  <c:v>10117.142857142861</c:v>
                </c:pt>
                <c:pt idx="142">
                  <c:v>10114.523809523809</c:v>
                </c:pt>
                <c:pt idx="143">
                  <c:v>10126.190476190479</c:v>
                </c:pt>
                <c:pt idx="144">
                  <c:v>10129.523809523809</c:v>
                </c:pt>
                <c:pt idx="145">
                  <c:v>10117.38095238095</c:v>
                </c:pt>
                <c:pt idx="146">
                  <c:v>10108.095238095239</c:v>
                </c:pt>
                <c:pt idx="147">
                  <c:v>10125.952380952382</c:v>
                </c:pt>
                <c:pt idx="148">
                  <c:v>10113.571428571431</c:v>
                </c:pt>
                <c:pt idx="149">
                  <c:v>10113.571428571431</c:v>
                </c:pt>
                <c:pt idx="150">
                  <c:v>10110.952380952382</c:v>
                </c:pt>
                <c:pt idx="151">
                  <c:v>10120</c:v>
                </c:pt>
                <c:pt idx="152">
                  <c:v>10107.38095238095</c:v>
                </c:pt>
                <c:pt idx="153">
                  <c:v>10117.38095238095</c:v>
                </c:pt>
                <c:pt idx="154">
                  <c:v>10115.952380952382</c:v>
                </c:pt>
                <c:pt idx="155">
                  <c:v>10110</c:v>
                </c:pt>
                <c:pt idx="156">
                  <c:v>10106.904761904763</c:v>
                </c:pt>
                <c:pt idx="157">
                  <c:v>10111.428571428571</c:v>
                </c:pt>
                <c:pt idx="158">
                  <c:v>10109.285714285712</c:v>
                </c:pt>
                <c:pt idx="159">
                  <c:v>10110.238095238095</c:v>
                </c:pt>
                <c:pt idx="160">
                  <c:v>10113.095238095239</c:v>
                </c:pt>
                <c:pt idx="161">
                  <c:v>10108.095238095239</c:v>
                </c:pt>
                <c:pt idx="162">
                  <c:v>10101.428571428571</c:v>
                </c:pt>
                <c:pt idx="163">
                  <c:v>10108.809523809523</c:v>
                </c:pt>
                <c:pt idx="164">
                  <c:v>10106.666666666664</c:v>
                </c:pt>
                <c:pt idx="165">
                  <c:v>10102.857142857143</c:v>
                </c:pt>
                <c:pt idx="166">
                  <c:v>10100</c:v>
                </c:pt>
                <c:pt idx="167">
                  <c:v>10106.190476190479</c:v>
                </c:pt>
                <c:pt idx="168">
                  <c:v>10106.190476190479</c:v>
                </c:pt>
                <c:pt idx="169">
                  <c:v>10105</c:v>
                </c:pt>
                <c:pt idx="170">
                  <c:v>10110.476190476189</c:v>
                </c:pt>
                <c:pt idx="171">
                  <c:v>10104.285714285712</c:v>
                </c:pt>
                <c:pt idx="172">
                  <c:v>10104.047619047615</c:v>
                </c:pt>
                <c:pt idx="173">
                  <c:v>10099.047619047615</c:v>
                </c:pt>
                <c:pt idx="174">
                  <c:v>10110</c:v>
                </c:pt>
                <c:pt idx="175">
                  <c:v>10100.952380952382</c:v>
                </c:pt>
                <c:pt idx="176">
                  <c:v>10110.714285714288</c:v>
                </c:pt>
                <c:pt idx="177">
                  <c:v>10104.047619047615</c:v>
                </c:pt>
                <c:pt idx="178">
                  <c:v>10107.857142857143</c:v>
                </c:pt>
                <c:pt idx="179">
                  <c:v>10107.142857142861</c:v>
                </c:pt>
                <c:pt idx="180">
                  <c:v>10110.952380952382</c:v>
                </c:pt>
                <c:pt idx="181">
                  <c:v>10103.333333333332</c:v>
                </c:pt>
                <c:pt idx="182">
                  <c:v>10105.714285714288</c:v>
                </c:pt>
                <c:pt idx="183">
                  <c:v>10100.476190476189</c:v>
                </c:pt>
                <c:pt idx="184">
                  <c:v>10099.761904761905</c:v>
                </c:pt>
                <c:pt idx="185">
                  <c:v>10101.904761904763</c:v>
                </c:pt>
                <c:pt idx="186">
                  <c:v>10105</c:v>
                </c:pt>
                <c:pt idx="187">
                  <c:v>10108.571428571431</c:v>
                </c:pt>
                <c:pt idx="188">
                  <c:v>10100.238095238095</c:v>
                </c:pt>
                <c:pt idx="189">
                  <c:v>10107.38095238095</c:v>
                </c:pt>
                <c:pt idx="190">
                  <c:v>10099.285714285712</c:v>
                </c:pt>
                <c:pt idx="191">
                  <c:v>10110.238095238095</c:v>
                </c:pt>
                <c:pt idx="192">
                  <c:v>10103.333333333332</c:v>
                </c:pt>
                <c:pt idx="193">
                  <c:v>10102.857142857143</c:v>
                </c:pt>
                <c:pt idx="194">
                  <c:v>10104.285714285712</c:v>
                </c:pt>
                <c:pt idx="195">
                  <c:v>10105.952380952382</c:v>
                </c:pt>
                <c:pt idx="196">
                  <c:v>10102.61904761905</c:v>
                </c:pt>
                <c:pt idx="197">
                  <c:v>10107.857142857143</c:v>
                </c:pt>
                <c:pt idx="198">
                  <c:v>10108.095238095239</c:v>
                </c:pt>
                <c:pt idx="199">
                  <c:v>10099.047619047615</c:v>
                </c:pt>
                <c:pt idx="200">
                  <c:v>10097.61904761905</c:v>
                </c:pt>
                <c:pt idx="201">
                  <c:v>10103.095238095239</c:v>
                </c:pt>
                <c:pt idx="202">
                  <c:v>10098.095238095239</c:v>
                </c:pt>
                <c:pt idx="203">
                  <c:v>10100.238095238095</c:v>
                </c:pt>
                <c:pt idx="204">
                  <c:v>10095.476190476189</c:v>
                </c:pt>
                <c:pt idx="205">
                  <c:v>10091.190476190479</c:v>
                </c:pt>
                <c:pt idx="206">
                  <c:v>10104.761904761905</c:v>
                </c:pt>
                <c:pt idx="207">
                  <c:v>10090</c:v>
                </c:pt>
                <c:pt idx="208">
                  <c:v>10105</c:v>
                </c:pt>
                <c:pt idx="209">
                  <c:v>10097.857142857143</c:v>
                </c:pt>
                <c:pt idx="210">
                  <c:v>10106.666666666664</c:v>
                </c:pt>
                <c:pt idx="211">
                  <c:v>10099.047619047615</c:v>
                </c:pt>
                <c:pt idx="212">
                  <c:v>10099.047619047615</c:v>
                </c:pt>
                <c:pt idx="213">
                  <c:v>10093.333333333332</c:v>
                </c:pt>
                <c:pt idx="214">
                  <c:v>10102.38095238095</c:v>
                </c:pt>
                <c:pt idx="215">
                  <c:v>10104.285714285712</c:v>
                </c:pt>
                <c:pt idx="216">
                  <c:v>10103.571428571431</c:v>
                </c:pt>
                <c:pt idx="217">
                  <c:v>10099.523809523809</c:v>
                </c:pt>
                <c:pt idx="218">
                  <c:v>10104.047619047615</c:v>
                </c:pt>
                <c:pt idx="219">
                  <c:v>10096.904761904763</c:v>
                </c:pt>
                <c:pt idx="220">
                  <c:v>10091.904761904763</c:v>
                </c:pt>
                <c:pt idx="221">
                  <c:v>10097.38095238095</c:v>
                </c:pt>
                <c:pt idx="222">
                  <c:v>10103.571428571431</c:v>
                </c:pt>
                <c:pt idx="223">
                  <c:v>10093.809523809523</c:v>
                </c:pt>
                <c:pt idx="224">
                  <c:v>10099.047619047615</c:v>
                </c:pt>
                <c:pt idx="225">
                  <c:v>10098.809523809523</c:v>
                </c:pt>
                <c:pt idx="226">
                  <c:v>10100.476190476189</c:v>
                </c:pt>
                <c:pt idx="227">
                  <c:v>10094.285714285712</c:v>
                </c:pt>
                <c:pt idx="228">
                  <c:v>10092.38095238095</c:v>
                </c:pt>
                <c:pt idx="229">
                  <c:v>10102.142857142861</c:v>
                </c:pt>
                <c:pt idx="230">
                  <c:v>10098.333333333332</c:v>
                </c:pt>
                <c:pt idx="231">
                  <c:v>10094.523809523809</c:v>
                </c:pt>
                <c:pt idx="232">
                  <c:v>10110.714285714288</c:v>
                </c:pt>
                <c:pt idx="233">
                  <c:v>10099.523809523809</c:v>
                </c:pt>
                <c:pt idx="234">
                  <c:v>10084.047619047615</c:v>
                </c:pt>
                <c:pt idx="235">
                  <c:v>10093.809523809523</c:v>
                </c:pt>
                <c:pt idx="236">
                  <c:v>10096.190476190479</c:v>
                </c:pt>
                <c:pt idx="237">
                  <c:v>10095.238095238095</c:v>
                </c:pt>
                <c:pt idx="238">
                  <c:v>10093.571428571431</c:v>
                </c:pt>
                <c:pt idx="239">
                  <c:v>10092.142857142861</c:v>
                </c:pt>
                <c:pt idx="240">
                  <c:v>10097.857142857143</c:v>
                </c:pt>
                <c:pt idx="241">
                  <c:v>10090</c:v>
                </c:pt>
                <c:pt idx="242">
                  <c:v>10094.285714285712</c:v>
                </c:pt>
                <c:pt idx="243">
                  <c:v>10094.285714285712</c:v>
                </c:pt>
                <c:pt idx="244">
                  <c:v>10089.761904761905</c:v>
                </c:pt>
                <c:pt idx="245">
                  <c:v>10089.047619047615</c:v>
                </c:pt>
                <c:pt idx="246">
                  <c:v>10098.809523809523</c:v>
                </c:pt>
                <c:pt idx="247">
                  <c:v>10094.761904761905</c:v>
                </c:pt>
                <c:pt idx="248">
                  <c:v>10094.761904761905</c:v>
                </c:pt>
                <c:pt idx="249">
                  <c:v>10089.285714285712</c:v>
                </c:pt>
                <c:pt idx="250">
                  <c:v>10088.571428571431</c:v>
                </c:pt>
                <c:pt idx="251">
                  <c:v>10095.476190476189</c:v>
                </c:pt>
                <c:pt idx="252">
                  <c:v>10092.142857142861</c:v>
                </c:pt>
                <c:pt idx="253">
                  <c:v>10095.714285714288</c:v>
                </c:pt>
                <c:pt idx="254">
                  <c:v>10099.523809523809</c:v>
                </c:pt>
                <c:pt idx="255">
                  <c:v>10082.142857142861</c:v>
                </c:pt>
                <c:pt idx="256">
                  <c:v>10089.761904761905</c:v>
                </c:pt>
                <c:pt idx="257">
                  <c:v>10092.857142857143</c:v>
                </c:pt>
                <c:pt idx="258">
                  <c:v>10095.476190476189</c:v>
                </c:pt>
                <c:pt idx="259">
                  <c:v>10086.904761904763</c:v>
                </c:pt>
                <c:pt idx="260">
                  <c:v>10095.238095238095</c:v>
                </c:pt>
                <c:pt idx="261">
                  <c:v>10081.666666666664</c:v>
                </c:pt>
                <c:pt idx="262">
                  <c:v>10093.095238095239</c:v>
                </c:pt>
                <c:pt idx="263">
                  <c:v>10087.38095238095</c:v>
                </c:pt>
                <c:pt idx="264">
                  <c:v>10084.523809523809</c:v>
                </c:pt>
                <c:pt idx="265">
                  <c:v>10091.428571428571</c:v>
                </c:pt>
                <c:pt idx="266">
                  <c:v>10093.571428571431</c:v>
                </c:pt>
                <c:pt idx="267">
                  <c:v>10090.714285714288</c:v>
                </c:pt>
                <c:pt idx="268">
                  <c:v>10090.238095238095</c:v>
                </c:pt>
                <c:pt idx="269">
                  <c:v>10086.904761904763</c:v>
                </c:pt>
                <c:pt idx="270">
                  <c:v>10087.61904761905</c:v>
                </c:pt>
                <c:pt idx="271">
                  <c:v>10082.142857142861</c:v>
                </c:pt>
                <c:pt idx="272">
                  <c:v>10086.428571428571</c:v>
                </c:pt>
                <c:pt idx="273">
                  <c:v>10082.857142857143</c:v>
                </c:pt>
                <c:pt idx="274">
                  <c:v>10089.047619047615</c:v>
                </c:pt>
                <c:pt idx="275">
                  <c:v>10084.761904761905</c:v>
                </c:pt>
                <c:pt idx="276">
                  <c:v>10088.571428571431</c:v>
                </c:pt>
                <c:pt idx="277">
                  <c:v>10098.333333333332</c:v>
                </c:pt>
                <c:pt idx="278">
                  <c:v>10086.666666666664</c:v>
                </c:pt>
                <c:pt idx="279">
                  <c:v>10098.571428571431</c:v>
                </c:pt>
                <c:pt idx="280">
                  <c:v>10090.952380952382</c:v>
                </c:pt>
                <c:pt idx="281">
                  <c:v>10082.61904761905</c:v>
                </c:pt>
                <c:pt idx="282">
                  <c:v>10088.095238095239</c:v>
                </c:pt>
                <c:pt idx="283">
                  <c:v>10088.095238095239</c:v>
                </c:pt>
                <c:pt idx="284">
                  <c:v>10096.190476190479</c:v>
                </c:pt>
                <c:pt idx="285">
                  <c:v>10086.904761904763</c:v>
                </c:pt>
                <c:pt idx="286">
                  <c:v>10092.61904761905</c:v>
                </c:pt>
                <c:pt idx="287">
                  <c:v>10089.523809523809</c:v>
                </c:pt>
                <c:pt idx="288">
                  <c:v>10087.61904761905</c:v>
                </c:pt>
                <c:pt idx="289">
                  <c:v>10087.142857142861</c:v>
                </c:pt>
                <c:pt idx="290">
                  <c:v>10090</c:v>
                </c:pt>
                <c:pt idx="291">
                  <c:v>10087.61904761905</c:v>
                </c:pt>
                <c:pt idx="292">
                  <c:v>10077.38095238095</c:v>
                </c:pt>
                <c:pt idx="293">
                  <c:v>10083.095238095239</c:v>
                </c:pt>
                <c:pt idx="294">
                  <c:v>10087.61904761905</c:v>
                </c:pt>
                <c:pt idx="295">
                  <c:v>10085.238095238095</c:v>
                </c:pt>
                <c:pt idx="296">
                  <c:v>10086.428571428571</c:v>
                </c:pt>
                <c:pt idx="297">
                  <c:v>10078.095238095239</c:v>
                </c:pt>
                <c:pt idx="298">
                  <c:v>10084.047619047615</c:v>
                </c:pt>
                <c:pt idx="299">
                  <c:v>10089.523809523809</c:v>
                </c:pt>
                <c:pt idx="300">
                  <c:v>10085.476190476189</c:v>
                </c:pt>
                <c:pt idx="301">
                  <c:v>10085.476190476189</c:v>
                </c:pt>
                <c:pt idx="302">
                  <c:v>10081.904761904763</c:v>
                </c:pt>
                <c:pt idx="303">
                  <c:v>10088.333333333332</c:v>
                </c:pt>
                <c:pt idx="304">
                  <c:v>10078.333333333332</c:v>
                </c:pt>
                <c:pt idx="305">
                  <c:v>10084.523809523809</c:v>
                </c:pt>
                <c:pt idx="306">
                  <c:v>10091.904761904763</c:v>
                </c:pt>
                <c:pt idx="307">
                  <c:v>10086.428571428571</c:v>
                </c:pt>
                <c:pt idx="308">
                  <c:v>10080.952380952382</c:v>
                </c:pt>
                <c:pt idx="309">
                  <c:v>10084.047619047615</c:v>
                </c:pt>
                <c:pt idx="310">
                  <c:v>10081.428571428571</c:v>
                </c:pt>
                <c:pt idx="311">
                  <c:v>10086.666666666664</c:v>
                </c:pt>
                <c:pt idx="312">
                  <c:v>10079.523809523809</c:v>
                </c:pt>
                <c:pt idx="313">
                  <c:v>10081.666666666664</c:v>
                </c:pt>
                <c:pt idx="314">
                  <c:v>10083.571428571431</c:v>
                </c:pt>
                <c:pt idx="315">
                  <c:v>10079.285714285712</c:v>
                </c:pt>
                <c:pt idx="316">
                  <c:v>10083.333333333332</c:v>
                </c:pt>
                <c:pt idx="317">
                  <c:v>10085</c:v>
                </c:pt>
                <c:pt idx="318">
                  <c:v>10082.857142857143</c:v>
                </c:pt>
                <c:pt idx="319">
                  <c:v>10087.142857142861</c:v>
                </c:pt>
                <c:pt idx="320">
                  <c:v>10086.904761904763</c:v>
                </c:pt>
                <c:pt idx="321">
                  <c:v>10093.809523809523</c:v>
                </c:pt>
                <c:pt idx="322">
                  <c:v>10085.952380952382</c:v>
                </c:pt>
                <c:pt idx="323">
                  <c:v>10076.428571428571</c:v>
                </c:pt>
                <c:pt idx="324">
                  <c:v>10078.333333333332</c:v>
                </c:pt>
                <c:pt idx="325">
                  <c:v>10087.38095238095</c:v>
                </c:pt>
                <c:pt idx="326">
                  <c:v>10085.714285714288</c:v>
                </c:pt>
                <c:pt idx="327">
                  <c:v>10082.142857142861</c:v>
                </c:pt>
                <c:pt idx="328">
                  <c:v>10082.38095238095</c:v>
                </c:pt>
                <c:pt idx="329">
                  <c:v>10083.571428571431</c:v>
                </c:pt>
                <c:pt idx="330">
                  <c:v>10085.952380952382</c:v>
                </c:pt>
                <c:pt idx="331">
                  <c:v>10082.38095238095</c:v>
                </c:pt>
                <c:pt idx="332">
                  <c:v>10083.333333333332</c:v>
                </c:pt>
                <c:pt idx="333">
                  <c:v>10080.714285714288</c:v>
                </c:pt>
                <c:pt idx="334">
                  <c:v>10076.428571428571</c:v>
                </c:pt>
                <c:pt idx="335">
                  <c:v>10078.095238095239</c:v>
                </c:pt>
                <c:pt idx="336">
                  <c:v>10081.428571428571</c:v>
                </c:pt>
                <c:pt idx="337">
                  <c:v>10084.761904761905</c:v>
                </c:pt>
                <c:pt idx="338">
                  <c:v>10077.38095238095</c:v>
                </c:pt>
                <c:pt idx="339">
                  <c:v>10074.761904761905</c:v>
                </c:pt>
                <c:pt idx="340">
                  <c:v>10076.666666666664</c:v>
                </c:pt>
                <c:pt idx="341">
                  <c:v>10084.761904761905</c:v>
                </c:pt>
                <c:pt idx="342">
                  <c:v>10082.142857142861</c:v>
                </c:pt>
                <c:pt idx="343">
                  <c:v>10074.285714285712</c:v>
                </c:pt>
                <c:pt idx="344">
                  <c:v>10079.285714285712</c:v>
                </c:pt>
                <c:pt idx="345">
                  <c:v>10071.666666666664</c:v>
                </c:pt>
                <c:pt idx="346">
                  <c:v>10072.38095238095</c:v>
                </c:pt>
                <c:pt idx="347">
                  <c:v>10080.952380952382</c:v>
                </c:pt>
                <c:pt idx="348">
                  <c:v>10077.857142857143</c:v>
                </c:pt>
                <c:pt idx="349">
                  <c:v>10077.61904761905</c:v>
                </c:pt>
                <c:pt idx="350">
                  <c:v>10090.952380952382</c:v>
                </c:pt>
                <c:pt idx="351">
                  <c:v>10070.476190476189</c:v>
                </c:pt>
                <c:pt idx="352">
                  <c:v>10076.428571428571</c:v>
                </c:pt>
                <c:pt idx="353">
                  <c:v>10082.61904761905</c:v>
                </c:pt>
                <c:pt idx="354">
                  <c:v>10084.285714285712</c:v>
                </c:pt>
                <c:pt idx="355">
                  <c:v>10087.38095238095</c:v>
                </c:pt>
                <c:pt idx="356">
                  <c:v>10081.190476190479</c:v>
                </c:pt>
                <c:pt idx="357">
                  <c:v>10083.095238095239</c:v>
                </c:pt>
                <c:pt idx="358">
                  <c:v>10078.809523809523</c:v>
                </c:pt>
                <c:pt idx="359">
                  <c:v>10079.047619047615</c:v>
                </c:pt>
                <c:pt idx="360">
                  <c:v>10078.095238095239</c:v>
                </c:pt>
                <c:pt idx="361">
                  <c:v>10078.809523809523</c:v>
                </c:pt>
                <c:pt idx="362">
                  <c:v>10082.142857142861</c:v>
                </c:pt>
                <c:pt idx="363">
                  <c:v>10083.095238095239</c:v>
                </c:pt>
                <c:pt idx="364">
                  <c:v>10082.142857142861</c:v>
                </c:pt>
                <c:pt idx="365">
                  <c:v>10077.857142857143</c:v>
                </c:pt>
                <c:pt idx="366">
                  <c:v>10083.095238095239</c:v>
                </c:pt>
                <c:pt idx="367">
                  <c:v>10075</c:v>
                </c:pt>
                <c:pt idx="368">
                  <c:v>10079.523809523809</c:v>
                </c:pt>
                <c:pt idx="369">
                  <c:v>10080.714285714288</c:v>
                </c:pt>
                <c:pt idx="370">
                  <c:v>10080.714285714288</c:v>
                </c:pt>
                <c:pt idx="371">
                  <c:v>10082.61904761905</c:v>
                </c:pt>
                <c:pt idx="372">
                  <c:v>10075.476190476189</c:v>
                </c:pt>
                <c:pt idx="373">
                  <c:v>10077.142857142861</c:v>
                </c:pt>
                <c:pt idx="374">
                  <c:v>10077.142857142861</c:v>
                </c:pt>
                <c:pt idx="375">
                  <c:v>10075.238095238095</c:v>
                </c:pt>
                <c:pt idx="376">
                  <c:v>10081.666666666664</c:v>
                </c:pt>
                <c:pt idx="377">
                  <c:v>10075.714285714288</c:v>
                </c:pt>
                <c:pt idx="378">
                  <c:v>10081.428571428571</c:v>
                </c:pt>
                <c:pt idx="379">
                  <c:v>10076.428571428571</c:v>
                </c:pt>
                <c:pt idx="380">
                  <c:v>10078.095238095239</c:v>
                </c:pt>
                <c:pt idx="381">
                  <c:v>10085.476190476189</c:v>
                </c:pt>
                <c:pt idx="382">
                  <c:v>10083.809523809523</c:v>
                </c:pt>
                <c:pt idx="383">
                  <c:v>10085.238095238095</c:v>
                </c:pt>
                <c:pt idx="384">
                  <c:v>10081.190476190479</c:v>
                </c:pt>
                <c:pt idx="385">
                  <c:v>10087.857142857143</c:v>
                </c:pt>
                <c:pt idx="386">
                  <c:v>10088.095238095239</c:v>
                </c:pt>
                <c:pt idx="387">
                  <c:v>10084.523809523809</c:v>
                </c:pt>
                <c:pt idx="388">
                  <c:v>10086.190476190479</c:v>
                </c:pt>
                <c:pt idx="389">
                  <c:v>10084.285714285712</c:v>
                </c:pt>
                <c:pt idx="390">
                  <c:v>10088.333333333332</c:v>
                </c:pt>
                <c:pt idx="391">
                  <c:v>10085.952380952382</c:v>
                </c:pt>
                <c:pt idx="392">
                  <c:v>10090</c:v>
                </c:pt>
                <c:pt idx="393">
                  <c:v>10081.190476190479</c:v>
                </c:pt>
                <c:pt idx="394">
                  <c:v>10085.952380952382</c:v>
                </c:pt>
                <c:pt idx="395">
                  <c:v>10091.190476190479</c:v>
                </c:pt>
                <c:pt idx="396">
                  <c:v>10091.190476190479</c:v>
                </c:pt>
                <c:pt idx="397">
                  <c:v>10088.333333333332</c:v>
                </c:pt>
                <c:pt idx="398">
                  <c:v>10093.571428571431</c:v>
                </c:pt>
                <c:pt idx="399">
                  <c:v>10090.714285714288</c:v>
                </c:pt>
                <c:pt idx="400">
                  <c:v>10098.333333333332</c:v>
                </c:pt>
                <c:pt idx="401">
                  <c:v>10098.333333333332</c:v>
                </c:pt>
                <c:pt idx="402">
                  <c:v>10101.428571428571</c:v>
                </c:pt>
                <c:pt idx="403">
                  <c:v>10087.857142857143</c:v>
                </c:pt>
                <c:pt idx="404">
                  <c:v>10106.666666666664</c:v>
                </c:pt>
                <c:pt idx="405">
                  <c:v>10101.904761904763</c:v>
                </c:pt>
                <c:pt idx="406">
                  <c:v>10093.333333333332</c:v>
                </c:pt>
                <c:pt idx="407">
                  <c:v>10106.904761904763</c:v>
                </c:pt>
                <c:pt idx="408">
                  <c:v>10106.428571428571</c:v>
                </c:pt>
                <c:pt idx="409">
                  <c:v>10109.047619047615</c:v>
                </c:pt>
                <c:pt idx="410">
                  <c:v>10121.190476190479</c:v>
                </c:pt>
                <c:pt idx="411">
                  <c:v>10114.523809523809</c:v>
                </c:pt>
                <c:pt idx="412">
                  <c:v>10119.047619047615</c:v>
                </c:pt>
                <c:pt idx="413">
                  <c:v>10137.142857142861</c:v>
                </c:pt>
                <c:pt idx="414">
                  <c:v>10134.523809523809</c:v>
                </c:pt>
                <c:pt idx="415">
                  <c:v>10141.666666666664</c:v>
                </c:pt>
                <c:pt idx="416">
                  <c:v>10150</c:v>
                </c:pt>
                <c:pt idx="417">
                  <c:v>10160.952380952382</c:v>
                </c:pt>
                <c:pt idx="418">
                  <c:v>10168.571428571431</c:v>
                </c:pt>
                <c:pt idx="419">
                  <c:v>10174.047619047615</c:v>
                </c:pt>
                <c:pt idx="420">
                  <c:v>10176.666666666664</c:v>
                </c:pt>
                <c:pt idx="421">
                  <c:v>10190.714285714288</c:v>
                </c:pt>
                <c:pt idx="422">
                  <c:v>10192.142857142861</c:v>
                </c:pt>
                <c:pt idx="423">
                  <c:v>10184.761904761905</c:v>
                </c:pt>
                <c:pt idx="424">
                  <c:v>10190.238095238095</c:v>
                </c:pt>
                <c:pt idx="425">
                  <c:v>10204.761904761905</c:v>
                </c:pt>
                <c:pt idx="426">
                  <c:v>10198.333333333332</c:v>
                </c:pt>
                <c:pt idx="427">
                  <c:v>10192.38095238095</c:v>
                </c:pt>
                <c:pt idx="428">
                  <c:v>10191.666666666664</c:v>
                </c:pt>
                <c:pt idx="429">
                  <c:v>10197.61904761905</c:v>
                </c:pt>
                <c:pt idx="430">
                  <c:v>10168.095238095239</c:v>
                </c:pt>
                <c:pt idx="431">
                  <c:v>10193.095238095239</c:v>
                </c:pt>
                <c:pt idx="432">
                  <c:v>10179.285714285712</c:v>
                </c:pt>
                <c:pt idx="433">
                  <c:v>10185.476190476189</c:v>
                </c:pt>
                <c:pt idx="434">
                  <c:v>10182.61904761905</c:v>
                </c:pt>
                <c:pt idx="435">
                  <c:v>10173.809523809523</c:v>
                </c:pt>
                <c:pt idx="436">
                  <c:v>10161.904761904763</c:v>
                </c:pt>
                <c:pt idx="437">
                  <c:v>10172.38095238095</c:v>
                </c:pt>
                <c:pt idx="438">
                  <c:v>10161.904761904763</c:v>
                </c:pt>
                <c:pt idx="439">
                  <c:v>10168.095238095239</c:v>
                </c:pt>
                <c:pt idx="440">
                  <c:v>10155.714285714288</c:v>
                </c:pt>
                <c:pt idx="441">
                  <c:v>10156.190476190479</c:v>
                </c:pt>
                <c:pt idx="442">
                  <c:v>10165.238095238095</c:v>
                </c:pt>
                <c:pt idx="443">
                  <c:v>10160.952380952382</c:v>
                </c:pt>
                <c:pt idx="444">
                  <c:v>10153.571428571431</c:v>
                </c:pt>
                <c:pt idx="445">
                  <c:v>10147.61904761905</c:v>
                </c:pt>
                <c:pt idx="446">
                  <c:v>10150.238095238095</c:v>
                </c:pt>
                <c:pt idx="447">
                  <c:v>10148.333333333332</c:v>
                </c:pt>
                <c:pt idx="448">
                  <c:v>10164.761904761905</c:v>
                </c:pt>
                <c:pt idx="449">
                  <c:v>10159.047619047615</c:v>
                </c:pt>
                <c:pt idx="450">
                  <c:v>10152.61904761905</c:v>
                </c:pt>
                <c:pt idx="451">
                  <c:v>10164.047619047615</c:v>
                </c:pt>
                <c:pt idx="452">
                  <c:v>10159.761904761905</c:v>
                </c:pt>
                <c:pt idx="453">
                  <c:v>10152.857142857143</c:v>
                </c:pt>
                <c:pt idx="454">
                  <c:v>10174.523809523809</c:v>
                </c:pt>
                <c:pt idx="455">
                  <c:v>10165.952380952382</c:v>
                </c:pt>
                <c:pt idx="456">
                  <c:v>10175.476190476189</c:v>
                </c:pt>
                <c:pt idx="457">
                  <c:v>10169.285714285712</c:v>
                </c:pt>
                <c:pt idx="458">
                  <c:v>10183.095238095239</c:v>
                </c:pt>
                <c:pt idx="459">
                  <c:v>10197.61904761905</c:v>
                </c:pt>
                <c:pt idx="460">
                  <c:v>10192.61904761905</c:v>
                </c:pt>
                <c:pt idx="461">
                  <c:v>10199.761904761905</c:v>
                </c:pt>
                <c:pt idx="462">
                  <c:v>10207.857142857143</c:v>
                </c:pt>
                <c:pt idx="463">
                  <c:v>10218.571428571431</c:v>
                </c:pt>
                <c:pt idx="464">
                  <c:v>10243.571428571431</c:v>
                </c:pt>
                <c:pt idx="465">
                  <c:v>10244.523809523809</c:v>
                </c:pt>
                <c:pt idx="466">
                  <c:v>10265.952380952382</c:v>
                </c:pt>
                <c:pt idx="467">
                  <c:v>10286.190476190479</c:v>
                </c:pt>
                <c:pt idx="468">
                  <c:v>10330.714285714288</c:v>
                </c:pt>
                <c:pt idx="469">
                  <c:v>10371.428571428571</c:v>
                </c:pt>
                <c:pt idx="470">
                  <c:v>10419.761904761905</c:v>
                </c:pt>
                <c:pt idx="471">
                  <c:v>10481.904761904763</c:v>
                </c:pt>
                <c:pt idx="472">
                  <c:v>10554.285714285712</c:v>
                </c:pt>
                <c:pt idx="473">
                  <c:v>10637.142857142861</c:v>
                </c:pt>
                <c:pt idx="474">
                  <c:v>10739.761904761905</c:v>
                </c:pt>
                <c:pt idx="475">
                  <c:v>10863.333333333332</c:v>
                </c:pt>
                <c:pt idx="476">
                  <c:v>10953.809523809523</c:v>
                </c:pt>
                <c:pt idx="477">
                  <c:v>11079.523809523809</c:v>
                </c:pt>
                <c:pt idx="478">
                  <c:v>11089.523809523809</c:v>
                </c:pt>
                <c:pt idx="479">
                  <c:v>11061.904761904763</c:v>
                </c:pt>
                <c:pt idx="480">
                  <c:v>10953.095238095239</c:v>
                </c:pt>
                <c:pt idx="481">
                  <c:v>10880.952380952382</c:v>
                </c:pt>
                <c:pt idx="482">
                  <c:v>10736.666666666664</c:v>
                </c:pt>
                <c:pt idx="483">
                  <c:v>10655.714285714288</c:v>
                </c:pt>
                <c:pt idx="484">
                  <c:v>10517.38095238095</c:v>
                </c:pt>
                <c:pt idx="485">
                  <c:v>10421.904761904763</c:v>
                </c:pt>
                <c:pt idx="486">
                  <c:v>10355.714285714288</c:v>
                </c:pt>
                <c:pt idx="487">
                  <c:v>10286.428571428571</c:v>
                </c:pt>
                <c:pt idx="488">
                  <c:v>10240.952380952382</c:v>
                </c:pt>
                <c:pt idx="489">
                  <c:v>10206.428571428571</c:v>
                </c:pt>
                <c:pt idx="490">
                  <c:v>10193.333333333332</c:v>
                </c:pt>
                <c:pt idx="491">
                  <c:v>10170.952380952382</c:v>
                </c:pt>
                <c:pt idx="492">
                  <c:v>10147.142857142861</c:v>
                </c:pt>
                <c:pt idx="493">
                  <c:v>10134.523809523809</c:v>
                </c:pt>
                <c:pt idx="494">
                  <c:v>10140.238095238095</c:v>
                </c:pt>
                <c:pt idx="495">
                  <c:v>10131.666666666664</c:v>
                </c:pt>
                <c:pt idx="496">
                  <c:v>10113.095238095239</c:v>
                </c:pt>
                <c:pt idx="497">
                  <c:v>10115.238095238095</c:v>
                </c:pt>
                <c:pt idx="498">
                  <c:v>10109.761904761905</c:v>
                </c:pt>
                <c:pt idx="499">
                  <c:v>10099.047619047615</c:v>
                </c:pt>
                <c:pt idx="500">
                  <c:v>10105.476190476189</c:v>
                </c:pt>
                <c:pt idx="501">
                  <c:v>10102.857142857143</c:v>
                </c:pt>
                <c:pt idx="502">
                  <c:v>10099.285714285712</c:v>
                </c:pt>
                <c:pt idx="503">
                  <c:v>10087.38095238095</c:v>
                </c:pt>
                <c:pt idx="504">
                  <c:v>10085.476190476189</c:v>
                </c:pt>
                <c:pt idx="505">
                  <c:v>10088.095238095239</c:v>
                </c:pt>
                <c:pt idx="506">
                  <c:v>10094.285714285712</c:v>
                </c:pt>
                <c:pt idx="507">
                  <c:v>10080.238095238095</c:v>
                </c:pt>
                <c:pt idx="508">
                  <c:v>10083.571428571431</c:v>
                </c:pt>
                <c:pt idx="509">
                  <c:v>10089.285714285712</c:v>
                </c:pt>
                <c:pt idx="510">
                  <c:v>10090.476190476189</c:v>
                </c:pt>
                <c:pt idx="511">
                  <c:v>10087.857142857143</c:v>
                </c:pt>
                <c:pt idx="512">
                  <c:v>10086.666666666664</c:v>
                </c:pt>
                <c:pt idx="513">
                  <c:v>10080.238095238095</c:v>
                </c:pt>
                <c:pt idx="514">
                  <c:v>10082.857142857143</c:v>
                </c:pt>
                <c:pt idx="515">
                  <c:v>10070.238095238095</c:v>
                </c:pt>
                <c:pt idx="516">
                  <c:v>10073.571428571431</c:v>
                </c:pt>
                <c:pt idx="517">
                  <c:v>10068.809523809523</c:v>
                </c:pt>
                <c:pt idx="518">
                  <c:v>10075.952380952382</c:v>
                </c:pt>
                <c:pt idx="519">
                  <c:v>10068.809523809523</c:v>
                </c:pt>
                <c:pt idx="520">
                  <c:v>10079.761904761905</c:v>
                </c:pt>
                <c:pt idx="521">
                  <c:v>10078.809523809523</c:v>
                </c:pt>
                <c:pt idx="522">
                  <c:v>10077.38095238095</c:v>
                </c:pt>
                <c:pt idx="523">
                  <c:v>10070.238095238095</c:v>
                </c:pt>
                <c:pt idx="524">
                  <c:v>10066.428571428571</c:v>
                </c:pt>
                <c:pt idx="525">
                  <c:v>10073.095238095239</c:v>
                </c:pt>
                <c:pt idx="526">
                  <c:v>10064.285714285712</c:v>
                </c:pt>
                <c:pt idx="527">
                  <c:v>10066.190476190479</c:v>
                </c:pt>
                <c:pt idx="528">
                  <c:v>10068.809523809523</c:v>
                </c:pt>
                <c:pt idx="529">
                  <c:v>10074.047619047615</c:v>
                </c:pt>
                <c:pt idx="530">
                  <c:v>10070.476190476189</c:v>
                </c:pt>
                <c:pt idx="531">
                  <c:v>10069.285714285712</c:v>
                </c:pt>
                <c:pt idx="532">
                  <c:v>10063.809523809523</c:v>
                </c:pt>
                <c:pt idx="533">
                  <c:v>10072.142857142861</c:v>
                </c:pt>
                <c:pt idx="534">
                  <c:v>10070.952380952382</c:v>
                </c:pt>
                <c:pt idx="535">
                  <c:v>10071.190476190479</c:v>
                </c:pt>
                <c:pt idx="536">
                  <c:v>10073.809523809523</c:v>
                </c:pt>
                <c:pt idx="537">
                  <c:v>10070.952380952382</c:v>
                </c:pt>
                <c:pt idx="538">
                  <c:v>10064.047619047615</c:v>
                </c:pt>
                <c:pt idx="539">
                  <c:v>10066.428571428571</c:v>
                </c:pt>
                <c:pt idx="540">
                  <c:v>10067.61904761905</c:v>
                </c:pt>
                <c:pt idx="541">
                  <c:v>10067.61904761905</c:v>
                </c:pt>
                <c:pt idx="542">
                  <c:v>10060</c:v>
                </c:pt>
                <c:pt idx="543">
                  <c:v>10068.095238095239</c:v>
                </c:pt>
                <c:pt idx="544">
                  <c:v>10067.857142857143</c:v>
                </c:pt>
                <c:pt idx="545">
                  <c:v>10070.238095238095</c:v>
                </c:pt>
                <c:pt idx="546">
                  <c:v>10064.523809523809</c:v>
                </c:pt>
                <c:pt idx="547">
                  <c:v>10066.428571428571</c:v>
                </c:pt>
                <c:pt idx="548">
                  <c:v>10055.476190476189</c:v>
                </c:pt>
                <c:pt idx="549">
                  <c:v>10075.952380952382</c:v>
                </c:pt>
                <c:pt idx="550">
                  <c:v>10063.333333333332</c:v>
                </c:pt>
                <c:pt idx="551">
                  <c:v>10063.809523809523</c:v>
                </c:pt>
                <c:pt idx="552">
                  <c:v>10071.190476190479</c:v>
                </c:pt>
                <c:pt idx="553">
                  <c:v>10061.190476190479</c:v>
                </c:pt>
                <c:pt idx="554">
                  <c:v>10068.095238095239</c:v>
                </c:pt>
                <c:pt idx="555">
                  <c:v>10068.333333333332</c:v>
                </c:pt>
                <c:pt idx="556">
                  <c:v>10065</c:v>
                </c:pt>
                <c:pt idx="557">
                  <c:v>10060.476190476189</c:v>
                </c:pt>
                <c:pt idx="558">
                  <c:v>10062.38095238095</c:v>
                </c:pt>
                <c:pt idx="559">
                  <c:v>10065.476190476189</c:v>
                </c:pt>
                <c:pt idx="560">
                  <c:v>10062.61904761905</c:v>
                </c:pt>
                <c:pt idx="561">
                  <c:v>10062.857142857143</c:v>
                </c:pt>
                <c:pt idx="562">
                  <c:v>10057.142857142861</c:v>
                </c:pt>
                <c:pt idx="563">
                  <c:v>10055.952380952382</c:v>
                </c:pt>
                <c:pt idx="564">
                  <c:v>10057.61904761905</c:v>
                </c:pt>
                <c:pt idx="565">
                  <c:v>10052.38095238095</c:v>
                </c:pt>
                <c:pt idx="566">
                  <c:v>10057.857142857143</c:v>
                </c:pt>
                <c:pt idx="567">
                  <c:v>10055</c:v>
                </c:pt>
                <c:pt idx="568">
                  <c:v>10054.285714285712</c:v>
                </c:pt>
                <c:pt idx="569">
                  <c:v>10063.571428571431</c:v>
                </c:pt>
                <c:pt idx="570">
                  <c:v>10051.666666666664</c:v>
                </c:pt>
                <c:pt idx="571">
                  <c:v>10053.333333333332</c:v>
                </c:pt>
                <c:pt idx="572">
                  <c:v>10058.809523809523</c:v>
                </c:pt>
                <c:pt idx="573">
                  <c:v>10056.428571428571</c:v>
                </c:pt>
                <c:pt idx="574">
                  <c:v>10062.38095238095</c:v>
                </c:pt>
                <c:pt idx="575">
                  <c:v>10060.714285714288</c:v>
                </c:pt>
                <c:pt idx="576">
                  <c:v>10062.38095238095</c:v>
                </c:pt>
                <c:pt idx="577">
                  <c:v>10054.523809523809</c:v>
                </c:pt>
                <c:pt idx="578">
                  <c:v>10053.095238095239</c:v>
                </c:pt>
                <c:pt idx="579">
                  <c:v>10061.190476190479</c:v>
                </c:pt>
                <c:pt idx="580">
                  <c:v>10054.047619047615</c:v>
                </c:pt>
                <c:pt idx="581">
                  <c:v>10056.190476190479</c:v>
                </c:pt>
                <c:pt idx="582">
                  <c:v>10052.857142857143</c:v>
                </c:pt>
                <c:pt idx="583">
                  <c:v>10057.38095238095</c:v>
                </c:pt>
                <c:pt idx="584">
                  <c:v>10051.904761904763</c:v>
                </c:pt>
                <c:pt idx="585">
                  <c:v>10059.761904761905</c:v>
                </c:pt>
                <c:pt idx="586">
                  <c:v>10053.095238095239</c:v>
                </c:pt>
                <c:pt idx="587">
                  <c:v>10051.428571428571</c:v>
                </c:pt>
                <c:pt idx="588">
                  <c:v>10055.476190476189</c:v>
                </c:pt>
                <c:pt idx="589">
                  <c:v>10054.761904761905</c:v>
                </c:pt>
                <c:pt idx="590">
                  <c:v>10058.809523809523</c:v>
                </c:pt>
                <c:pt idx="591">
                  <c:v>10051.190476190479</c:v>
                </c:pt>
                <c:pt idx="592">
                  <c:v>10054.047619047615</c:v>
                </c:pt>
                <c:pt idx="593">
                  <c:v>10051.428571428571</c:v>
                </c:pt>
                <c:pt idx="594">
                  <c:v>10056.904761904763</c:v>
                </c:pt>
                <c:pt idx="595">
                  <c:v>10045.952380952382</c:v>
                </c:pt>
                <c:pt idx="596">
                  <c:v>10050.952380952382</c:v>
                </c:pt>
                <c:pt idx="597">
                  <c:v>10063.333333333332</c:v>
                </c:pt>
                <c:pt idx="598">
                  <c:v>10050.476190476189</c:v>
                </c:pt>
                <c:pt idx="599">
                  <c:v>10054.285714285712</c:v>
                </c:pt>
                <c:pt idx="600">
                  <c:v>10047.38095238095</c:v>
                </c:pt>
                <c:pt idx="601">
                  <c:v>10055.952380952382</c:v>
                </c:pt>
                <c:pt idx="602">
                  <c:v>10060</c:v>
                </c:pt>
                <c:pt idx="603">
                  <c:v>10046.190476190479</c:v>
                </c:pt>
                <c:pt idx="604">
                  <c:v>10053.095238095239</c:v>
                </c:pt>
                <c:pt idx="605">
                  <c:v>10062.142857142861</c:v>
                </c:pt>
                <c:pt idx="606">
                  <c:v>10053.571428571431</c:v>
                </c:pt>
                <c:pt idx="607">
                  <c:v>10048.571428571431</c:v>
                </c:pt>
                <c:pt idx="608">
                  <c:v>10048.809523809523</c:v>
                </c:pt>
                <c:pt idx="609">
                  <c:v>10050</c:v>
                </c:pt>
                <c:pt idx="610">
                  <c:v>10056.190476190479</c:v>
                </c:pt>
                <c:pt idx="611">
                  <c:v>10056.904761904763</c:v>
                </c:pt>
                <c:pt idx="612">
                  <c:v>10053.095238095239</c:v>
                </c:pt>
                <c:pt idx="613">
                  <c:v>10045.476190476189</c:v>
                </c:pt>
                <c:pt idx="614">
                  <c:v>10047.61904761905</c:v>
                </c:pt>
                <c:pt idx="615">
                  <c:v>10044.761904761905</c:v>
                </c:pt>
                <c:pt idx="616">
                  <c:v>10051.666666666664</c:v>
                </c:pt>
                <c:pt idx="617">
                  <c:v>10050.238095238095</c:v>
                </c:pt>
                <c:pt idx="618">
                  <c:v>10049.523809523809</c:v>
                </c:pt>
                <c:pt idx="619">
                  <c:v>10052.38095238095</c:v>
                </c:pt>
                <c:pt idx="620">
                  <c:v>10051.666666666664</c:v>
                </c:pt>
                <c:pt idx="621">
                  <c:v>10054.285714285712</c:v>
                </c:pt>
                <c:pt idx="622">
                  <c:v>10051.428571428571</c:v>
                </c:pt>
                <c:pt idx="623">
                  <c:v>10047.857142857143</c:v>
                </c:pt>
                <c:pt idx="624">
                  <c:v>10054.761904761905</c:v>
                </c:pt>
                <c:pt idx="625">
                  <c:v>10053.095238095239</c:v>
                </c:pt>
                <c:pt idx="626">
                  <c:v>10045.952380952382</c:v>
                </c:pt>
                <c:pt idx="627">
                  <c:v>10055.714285714288</c:v>
                </c:pt>
                <c:pt idx="628">
                  <c:v>10054.285714285712</c:v>
                </c:pt>
                <c:pt idx="629">
                  <c:v>10052.38095238095</c:v>
                </c:pt>
                <c:pt idx="630">
                  <c:v>10052.61904761905</c:v>
                </c:pt>
                <c:pt idx="631">
                  <c:v>10049.285714285712</c:v>
                </c:pt>
                <c:pt idx="632">
                  <c:v>10044.047619047615</c:v>
                </c:pt>
                <c:pt idx="633">
                  <c:v>10053.809523809523</c:v>
                </c:pt>
                <c:pt idx="634">
                  <c:v>10044.761904761905</c:v>
                </c:pt>
                <c:pt idx="635">
                  <c:v>10055.952380952382</c:v>
                </c:pt>
                <c:pt idx="636">
                  <c:v>10045.238095238095</c:v>
                </c:pt>
                <c:pt idx="637">
                  <c:v>10042.142857142861</c:v>
                </c:pt>
                <c:pt idx="638">
                  <c:v>10050.714285714288</c:v>
                </c:pt>
                <c:pt idx="639">
                  <c:v>10045.952380952382</c:v>
                </c:pt>
                <c:pt idx="640">
                  <c:v>10052.857142857143</c:v>
                </c:pt>
                <c:pt idx="641">
                  <c:v>10047.857142857143</c:v>
                </c:pt>
                <c:pt idx="642">
                  <c:v>10046.904761904763</c:v>
                </c:pt>
                <c:pt idx="643">
                  <c:v>10047.857142857143</c:v>
                </c:pt>
                <c:pt idx="644">
                  <c:v>10049.047619047615</c:v>
                </c:pt>
                <c:pt idx="645">
                  <c:v>10046.666666666664</c:v>
                </c:pt>
                <c:pt idx="646">
                  <c:v>10047.142857142861</c:v>
                </c:pt>
                <c:pt idx="647">
                  <c:v>10048.571428571431</c:v>
                </c:pt>
                <c:pt idx="648">
                  <c:v>10048.571428571431</c:v>
                </c:pt>
                <c:pt idx="649">
                  <c:v>10044.285714285712</c:v>
                </c:pt>
                <c:pt idx="650">
                  <c:v>10046.666666666664</c:v>
                </c:pt>
                <c:pt idx="651">
                  <c:v>10046.666666666664</c:v>
                </c:pt>
                <c:pt idx="652">
                  <c:v>10050.476190476189</c:v>
                </c:pt>
                <c:pt idx="653">
                  <c:v>10048.095238095239</c:v>
                </c:pt>
                <c:pt idx="654">
                  <c:v>10043.095238095239</c:v>
                </c:pt>
                <c:pt idx="655">
                  <c:v>10044.761904761905</c:v>
                </c:pt>
                <c:pt idx="656">
                  <c:v>10045.238095238095</c:v>
                </c:pt>
                <c:pt idx="657">
                  <c:v>10046.666666666664</c:v>
                </c:pt>
                <c:pt idx="658">
                  <c:v>10048.571428571431</c:v>
                </c:pt>
                <c:pt idx="659">
                  <c:v>10045.476190476189</c:v>
                </c:pt>
                <c:pt idx="660">
                  <c:v>10045.238095238095</c:v>
                </c:pt>
                <c:pt idx="661">
                  <c:v>10051.190476190479</c:v>
                </c:pt>
                <c:pt idx="662">
                  <c:v>10048.095238095239</c:v>
                </c:pt>
                <c:pt idx="663">
                  <c:v>10049.047619047615</c:v>
                </c:pt>
                <c:pt idx="664">
                  <c:v>10051.428571428571</c:v>
                </c:pt>
                <c:pt idx="665">
                  <c:v>10044.761904761905</c:v>
                </c:pt>
                <c:pt idx="666">
                  <c:v>10043.809523809523</c:v>
                </c:pt>
                <c:pt idx="667">
                  <c:v>10047.38095238095</c:v>
                </c:pt>
                <c:pt idx="668">
                  <c:v>10049.285714285712</c:v>
                </c:pt>
                <c:pt idx="669">
                  <c:v>10048.333333333332</c:v>
                </c:pt>
                <c:pt idx="670">
                  <c:v>10045.714285714288</c:v>
                </c:pt>
                <c:pt idx="671">
                  <c:v>10052.61904761905</c:v>
                </c:pt>
                <c:pt idx="672">
                  <c:v>10046.904761904763</c:v>
                </c:pt>
                <c:pt idx="673">
                  <c:v>10046.428571428571</c:v>
                </c:pt>
                <c:pt idx="674">
                  <c:v>10049.285714285712</c:v>
                </c:pt>
                <c:pt idx="675">
                  <c:v>10053.095238095239</c:v>
                </c:pt>
                <c:pt idx="676">
                  <c:v>10047.142857142861</c:v>
                </c:pt>
                <c:pt idx="677">
                  <c:v>10046.904761904763</c:v>
                </c:pt>
                <c:pt idx="678">
                  <c:v>10050.476190476189</c:v>
                </c:pt>
                <c:pt idx="679">
                  <c:v>10044.523809523809</c:v>
                </c:pt>
                <c:pt idx="680">
                  <c:v>10047.142857142861</c:v>
                </c:pt>
                <c:pt idx="681">
                  <c:v>10046.190476190479</c:v>
                </c:pt>
                <c:pt idx="682">
                  <c:v>10053.095238095239</c:v>
                </c:pt>
                <c:pt idx="683">
                  <c:v>10048.333333333332</c:v>
                </c:pt>
                <c:pt idx="684">
                  <c:v>10051.666666666664</c:v>
                </c:pt>
                <c:pt idx="685">
                  <c:v>10047.857142857143</c:v>
                </c:pt>
                <c:pt idx="686">
                  <c:v>10050.476190476189</c:v>
                </c:pt>
                <c:pt idx="687">
                  <c:v>10045.952380952382</c:v>
                </c:pt>
                <c:pt idx="688">
                  <c:v>10049.047619047615</c:v>
                </c:pt>
                <c:pt idx="689">
                  <c:v>10049.285714285712</c:v>
                </c:pt>
                <c:pt idx="690">
                  <c:v>10050.714285714288</c:v>
                </c:pt>
                <c:pt idx="691">
                  <c:v>10054.523809523809</c:v>
                </c:pt>
                <c:pt idx="692">
                  <c:v>10055.476190476189</c:v>
                </c:pt>
                <c:pt idx="693">
                  <c:v>10058.333333333332</c:v>
                </c:pt>
                <c:pt idx="694">
                  <c:v>10058.095238095239</c:v>
                </c:pt>
                <c:pt idx="695">
                  <c:v>10055</c:v>
                </c:pt>
                <c:pt idx="696">
                  <c:v>10055.476190476189</c:v>
                </c:pt>
                <c:pt idx="697">
                  <c:v>10064.047619047615</c:v>
                </c:pt>
                <c:pt idx="698">
                  <c:v>10058.333333333332</c:v>
                </c:pt>
                <c:pt idx="699">
                  <c:v>10059.047619047615</c:v>
                </c:pt>
                <c:pt idx="700">
                  <c:v>10052.61904761905</c:v>
                </c:pt>
                <c:pt idx="701">
                  <c:v>10050.476190476189</c:v>
                </c:pt>
                <c:pt idx="702">
                  <c:v>10057.142857142861</c:v>
                </c:pt>
                <c:pt idx="703">
                  <c:v>10058.095238095239</c:v>
                </c:pt>
                <c:pt idx="704">
                  <c:v>10051.428571428571</c:v>
                </c:pt>
                <c:pt idx="705">
                  <c:v>10053.809523809523</c:v>
                </c:pt>
                <c:pt idx="706">
                  <c:v>10048.571428571431</c:v>
                </c:pt>
                <c:pt idx="707">
                  <c:v>10046.428571428571</c:v>
                </c:pt>
                <c:pt idx="708">
                  <c:v>10047.142857142861</c:v>
                </c:pt>
                <c:pt idx="709">
                  <c:v>10043.333333333332</c:v>
                </c:pt>
                <c:pt idx="710">
                  <c:v>10041.428571428571</c:v>
                </c:pt>
                <c:pt idx="711">
                  <c:v>10041.666666666664</c:v>
                </c:pt>
                <c:pt idx="712">
                  <c:v>10040.476190476189</c:v>
                </c:pt>
                <c:pt idx="713">
                  <c:v>10043.333333333332</c:v>
                </c:pt>
                <c:pt idx="714">
                  <c:v>10046.428571428571</c:v>
                </c:pt>
                <c:pt idx="715">
                  <c:v>10042.61904761905</c:v>
                </c:pt>
                <c:pt idx="716">
                  <c:v>10045</c:v>
                </c:pt>
                <c:pt idx="717">
                  <c:v>10045.476190476189</c:v>
                </c:pt>
                <c:pt idx="718">
                  <c:v>10042.61904761905</c:v>
                </c:pt>
                <c:pt idx="719">
                  <c:v>10041.666666666664</c:v>
                </c:pt>
                <c:pt idx="720">
                  <c:v>10042.857142857143</c:v>
                </c:pt>
                <c:pt idx="721">
                  <c:v>10041.904761904763</c:v>
                </c:pt>
                <c:pt idx="722">
                  <c:v>10046.428571428571</c:v>
                </c:pt>
                <c:pt idx="723">
                  <c:v>10040.952380952382</c:v>
                </c:pt>
                <c:pt idx="724">
                  <c:v>10046.666666666664</c:v>
                </c:pt>
                <c:pt idx="725">
                  <c:v>10047.38095238095</c:v>
                </c:pt>
                <c:pt idx="726">
                  <c:v>10038.333333333332</c:v>
                </c:pt>
                <c:pt idx="727">
                  <c:v>10046.190476190479</c:v>
                </c:pt>
                <c:pt idx="728">
                  <c:v>10047.38095238095</c:v>
                </c:pt>
                <c:pt idx="729">
                  <c:v>10041.190476190479</c:v>
                </c:pt>
                <c:pt idx="730">
                  <c:v>10037.38095238095</c:v>
                </c:pt>
                <c:pt idx="731">
                  <c:v>10045.238095238095</c:v>
                </c:pt>
                <c:pt idx="732">
                  <c:v>10042.38095238095</c:v>
                </c:pt>
                <c:pt idx="733">
                  <c:v>10046.190476190479</c:v>
                </c:pt>
                <c:pt idx="734">
                  <c:v>10043.095238095239</c:v>
                </c:pt>
                <c:pt idx="735">
                  <c:v>10048.571428571431</c:v>
                </c:pt>
                <c:pt idx="736">
                  <c:v>10045.714285714288</c:v>
                </c:pt>
                <c:pt idx="737">
                  <c:v>10043.095238095239</c:v>
                </c:pt>
                <c:pt idx="738">
                  <c:v>10044.285714285712</c:v>
                </c:pt>
                <c:pt idx="739">
                  <c:v>10044.761904761905</c:v>
                </c:pt>
                <c:pt idx="740">
                  <c:v>10040.238095238095</c:v>
                </c:pt>
                <c:pt idx="741">
                  <c:v>10044.523809523809</c:v>
                </c:pt>
                <c:pt idx="742">
                  <c:v>10041.190476190479</c:v>
                </c:pt>
                <c:pt idx="743">
                  <c:v>10041.666666666664</c:v>
                </c:pt>
                <c:pt idx="744">
                  <c:v>10041.904761904763</c:v>
                </c:pt>
                <c:pt idx="745">
                  <c:v>10041.666666666664</c:v>
                </c:pt>
                <c:pt idx="746">
                  <c:v>10045.714285714288</c:v>
                </c:pt>
                <c:pt idx="747">
                  <c:v>10038.571428571431</c:v>
                </c:pt>
                <c:pt idx="748">
                  <c:v>10046.428571428571</c:v>
                </c:pt>
                <c:pt idx="749">
                  <c:v>10038.095238095239</c:v>
                </c:pt>
                <c:pt idx="750">
                  <c:v>10041.190476190479</c:v>
                </c:pt>
                <c:pt idx="751">
                  <c:v>10040.952380952382</c:v>
                </c:pt>
                <c:pt idx="752">
                  <c:v>10037.61904761905</c:v>
                </c:pt>
                <c:pt idx="753">
                  <c:v>10042.857142857143</c:v>
                </c:pt>
                <c:pt idx="754">
                  <c:v>10043.095238095239</c:v>
                </c:pt>
                <c:pt idx="755">
                  <c:v>10040.952380952382</c:v>
                </c:pt>
                <c:pt idx="756">
                  <c:v>10039.523809523809</c:v>
                </c:pt>
                <c:pt idx="757">
                  <c:v>10036.190476190479</c:v>
                </c:pt>
                <c:pt idx="758">
                  <c:v>10040.714285714288</c:v>
                </c:pt>
                <c:pt idx="759">
                  <c:v>10038.809523809523</c:v>
                </c:pt>
                <c:pt idx="760">
                  <c:v>10045.952380952382</c:v>
                </c:pt>
                <c:pt idx="761">
                  <c:v>10042.61904761905</c:v>
                </c:pt>
                <c:pt idx="762">
                  <c:v>10042.61904761905</c:v>
                </c:pt>
                <c:pt idx="763">
                  <c:v>10043.809523809523</c:v>
                </c:pt>
                <c:pt idx="764">
                  <c:v>10039.761904761905</c:v>
                </c:pt>
                <c:pt idx="765">
                  <c:v>10044.285714285712</c:v>
                </c:pt>
                <c:pt idx="766">
                  <c:v>10041.666666666664</c:v>
                </c:pt>
                <c:pt idx="767">
                  <c:v>10043.095238095239</c:v>
                </c:pt>
                <c:pt idx="768">
                  <c:v>10042.38095238095</c:v>
                </c:pt>
                <c:pt idx="769">
                  <c:v>10040.238095238095</c:v>
                </c:pt>
                <c:pt idx="770">
                  <c:v>10040.476190476189</c:v>
                </c:pt>
                <c:pt idx="771">
                  <c:v>10039.761904761905</c:v>
                </c:pt>
                <c:pt idx="772">
                  <c:v>10033.333333333332</c:v>
                </c:pt>
                <c:pt idx="773">
                  <c:v>10039.761904761905</c:v>
                </c:pt>
                <c:pt idx="774">
                  <c:v>10038.571428571431</c:v>
                </c:pt>
                <c:pt idx="775">
                  <c:v>10039.523809523809</c:v>
                </c:pt>
                <c:pt idx="776">
                  <c:v>10036.428571428571</c:v>
                </c:pt>
                <c:pt idx="777">
                  <c:v>10041.904761904763</c:v>
                </c:pt>
                <c:pt idx="778">
                  <c:v>10034.047619047615</c:v>
                </c:pt>
                <c:pt idx="779">
                  <c:v>10040</c:v>
                </c:pt>
                <c:pt idx="780">
                  <c:v>10037.857142857143</c:v>
                </c:pt>
                <c:pt idx="781">
                  <c:v>10040.714285714288</c:v>
                </c:pt>
                <c:pt idx="782">
                  <c:v>10036.190476190479</c:v>
                </c:pt>
                <c:pt idx="783">
                  <c:v>10039.761904761905</c:v>
                </c:pt>
                <c:pt idx="784">
                  <c:v>10040.714285714288</c:v>
                </c:pt>
                <c:pt idx="785">
                  <c:v>10035.476190476189</c:v>
                </c:pt>
                <c:pt idx="786">
                  <c:v>10040.714285714288</c:v>
                </c:pt>
                <c:pt idx="787">
                  <c:v>10034.047619047615</c:v>
                </c:pt>
                <c:pt idx="788">
                  <c:v>10039.047619047615</c:v>
                </c:pt>
                <c:pt idx="789">
                  <c:v>10048.333333333332</c:v>
                </c:pt>
                <c:pt idx="790">
                  <c:v>10045</c:v>
                </c:pt>
                <c:pt idx="791">
                  <c:v>10041.190476190479</c:v>
                </c:pt>
                <c:pt idx="792">
                  <c:v>10041.666666666664</c:v>
                </c:pt>
                <c:pt idx="793">
                  <c:v>10040.714285714288</c:v>
                </c:pt>
                <c:pt idx="794">
                  <c:v>10042.857142857143</c:v>
                </c:pt>
                <c:pt idx="795">
                  <c:v>10033.571428571431</c:v>
                </c:pt>
                <c:pt idx="796">
                  <c:v>10037.38095238095</c:v>
                </c:pt>
                <c:pt idx="797">
                  <c:v>10036.904761904763</c:v>
                </c:pt>
                <c:pt idx="798">
                  <c:v>10042.857142857143</c:v>
                </c:pt>
                <c:pt idx="799">
                  <c:v>10036.666666666664</c:v>
                </c:pt>
                <c:pt idx="800">
                  <c:v>10036.428571428571</c:v>
                </c:pt>
                <c:pt idx="801">
                  <c:v>10038.333333333332</c:v>
                </c:pt>
                <c:pt idx="802">
                  <c:v>10040.952380952382</c:v>
                </c:pt>
                <c:pt idx="803">
                  <c:v>10041.666666666664</c:v>
                </c:pt>
                <c:pt idx="804">
                  <c:v>10042.38095238095</c:v>
                </c:pt>
                <c:pt idx="805">
                  <c:v>10042.857142857143</c:v>
                </c:pt>
                <c:pt idx="806">
                  <c:v>10039.761904761905</c:v>
                </c:pt>
                <c:pt idx="807">
                  <c:v>10036.190476190479</c:v>
                </c:pt>
                <c:pt idx="808">
                  <c:v>10037.61904761905</c:v>
                </c:pt>
                <c:pt idx="809">
                  <c:v>10032.38095238095</c:v>
                </c:pt>
                <c:pt idx="810">
                  <c:v>10035.238095238095</c:v>
                </c:pt>
                <c:pt idx="811">
                  <c:v>10041.666666666664</c:v>
                </c:pt>
                <c:pt idx="812">
                  <c:v>10037.38095238095</c:v>
                </c:pt>
                <c:pt idx="813">
                  <c:v>10039.047619047615</c:v>
                </c:pt>
                <c:pt idx="814">
                  <c:v>10035.476190476189</c:v>
                </c:pt>
                <c:pt idx="815">
                  <c:v>10038.333333333332</c:v>
                </c:pt>
                <c:pt idx="816">
                  <c:v>10038.809523809523</c:v>
                </c:pt>
                <c:pt idx="817">
                  <c:v>10030</c:v>
                </c:pt>
                <c:pt idx="818">
                  <c:v>10033.809523809523</c:v>
                </c:pt>
                <c:pt idx="819">
                  <c:v>10034.761904761905</c:v>
                </c:pt>
                <c:pt idx="820">
                  <c:v>10038.571428571431</c:v>
                </c:pt>
                <c:pt idx="821">
                  <c:v>10031.190476190479</c:v>
                </c:pt>
                <c:pt idx="822">
                  <c:v>10033.809523809523</c:v>
                </c:pt>
                <c:pt idx="823">
                  <c:v>10038.095238095239</c:v>
                </c:pt>
                <c:pt idx="824">
                  <c:v>10044.761904761905</c:v>
                </c:pt>
                <c:pt idx="825">
                  <c:v>10036.904761904763</c:v>
                </c:pt>
                <c:pt idx="826">
                  <c:v>10034.285714285712</c:v>
                </c:pt>
                <c:pt idx="827">
                  <c:v>10036.904761904763</c:v>
                </c:pt>
                <c:pt idx="828">
                  <c:v>10034.285714285712</c:v>
                </c:pt>
                <c:pt idx="829">
                  <c:v>10034.523809523809</c:v>
                </c:pt>
                <c:pt idx="830">
                  <c:v>10036.428571428571</c:v>
                </c:pt>
                <c:pt idx="831">
                  <c:v>10031.904761904763</c:v>
                </c:pt>
                <c:pt idx="832">
                  <c:v>10036.190476190479</c:v>
                </c:pt>
                <c:pt idx="833">
                  <c:v>10035.714285714288</c:v>
                </c:pt>
                <c:pt idx="834">
                  <c:v>10040.714285714288</c:v>
                </c:pt>
                <c:pt idx="835">
                  <c:v>10039.047619047615</c:v>
                </c:pt>
                <c:pt idx="836">
                  <c:v>10035.714285714288</c:v>
                </c:pt>
                <c:pt idx="837">
                  <c:v>10038.571428571431</c:v>
                </c:pt>
                <c:pt idx="838">
                  <c:v>10031.190476190479</c:v>
                </c:pt>
                <c:pt idx="839">
                  <c:v>10035</c:v>
                </c:pt>
                <c:pt idx="840">
                  <c:v>10029.285714285712</c:v>
                </c:pt>
                <c:pt idx="841">
                  <c:v>10032.142857142861</c:v>
                </c:pt>
                <c:pt idx="842">
                  <c:v>10033.571428571431</c:v>
                </c:pt>
                <c:pt idx="843">
                  <c:v>10031.904761904763</c:v>
                </c:pt>
                <c:pt idx="844">
                  <c:v>10032.857142857143</c:v>
                </c:pt>
                <c:pt idx="845">
                  <c:v>10025.476190476189</c:v>
                </c:pt>
                <c:pt idx="846">
                  <c:v>10040.714285714288</c:v>
                </c:pt>
                <c:pt idx="847">
                  <c:v>10037.61904761905</c:v>
                </c:pt>
                <c:pt idx="848">
                  <c:v>10035.714285714288</c:v>
                </c:pt>
                <c:pt idx="849">
                  <c:v>10035.238095238095</c:v>
                </c:pt>
                <c:pt idx="850">
                  <c:v>10037.61904761905</c:v>
                </c:pt>
                <c:pt idx="851">
                  <c:v>10031.666666666664</c:v>
                </c:pt>
                <c:pt idx="852">
                  <c:v>10039.285714285712</c:v>
                </c:pt>
                <c:pt idx="853">
                  <c:v>10033.571428571431</c:v>
                </c:pt>
                <c:pt idx="854">
                  <c:v>10032.38095238095</c:v>
                </c:pt>
                <c:pt idx="855">
                  <c:v>10035.952380952382</c:v>
                </c:pt>
                <c:pt idx="856">
                  <c:v>10032.61904761905</c:v>
                </c:pt>
                <c:pt idx="857">
                  <c:v>10036.428571428571</c:v>
                </c:pt>
                <c:pt idx="858">
                  <c:v>10034.047619047615</c:v>
                </c:pt>
                <c:pt idx="859">
                  <c:v>10036.190476190479</c:v>
                </c:pt>
                <c:pt idx="860">
                  <c:v>10035.952380952382</c:v>
                </c:pt>
                <c:pt idx="861">
                  <c:v>10033.095238095239</c:v>
                </c:pt>
                <c:pt idx="862">
                  <c:v>10037.38095238095</c:v>
                </c:pt>
                <c:pt idx="863">
                  <c:v>10037.142857142861</c:v>
                </c:pt>
                <c:pt idx="864">
                  <c:v>10032.142857142861</c:v>
                </c:pt>
                <c:pt idx="865">
                  <c:v>10037.61904761905</c:v>
                </c:pt>
                <c:pt idx="866">
                  <c:v>10034.285714285712</c:v>
                </c:pt>
                <c:pt idx="867">
                  <c:v>10034.047619047615</c:v>
                </c:pt>
                <c:pt idx="868">
                  <c:v>10033.809523809523</c:v>
                </c:pt>
                <c:pt idx="869">
                  <c:v>10032.857142857143</c:v>
                </c:pt>
                <c:pt idx="870">
                  <c:v>10034.761904761905</c:v>
                </c:pt>
                <c:pt idx="871">
                  <c:v>10032.857142857143</c:v>
                </c:pt>
                <c:pt idx="872">
                  <c:v>10031.904761904763</c:v>
                </c:pt>
                <c:pt idx="873">
                  <c:v>10032.61904761905</c:v>
                </c:pt>
                <c:pt idx="874">
                  <c:v>10035.238095238095</c:v>
                </c:pt>
                <c:pt idx="875">
                  <c:v>10031.428571428571</c:v>
                </c:pt>
                <c:pt idx="876">
                  <c:v>10032.38095238095</c:v>
                </c:pt>
                <c:pt idx="877">
                  <c:v>10037.61904761905</c:v>
                </c:pt>
                <c:pt idx="878">
                  <c:v>10033.571428571431</c:v>
                </c:pt>
                <c:pt idx="879">
                  <c:v>10037.142857142861</c:v>
                </c:pt>
                <c:pt idx="880">
                  <c:v>10036.666666666664</c:v>
                </c:pt>
                <c:pt idx="881">
                  <c:v>10029.285714285712</c:v>
                </c:pt>
                <c:pt idx="882">
                  <c:v>10035.952380952382</c:v>
                </c:pt>
                <c:pt idx="883">
                  <c:v>10036.190476190479</c:v>
                </c:pt>
                <c:pt idx="884">
                  <c:v>10034.761904761905</c:v>
                </c:pt>
                <c:pt idx="885">
                  <c:v>10029.761904761905</c:v>
                </c:pt>
                <c:pt idx="886">
                  <c:v>10029.047619047615</c:v>
                </c:pt>
                <c:pt idx="887">
                  <c:v>10029.285714285712</c:v>
                </c:pt>
                <c:pt idx="888">
                  <c:v>10030.714285714288</c:v>
                </c:pt>
                <c:pt idx="889">
                  <c:v>10034.285714285712</c:v>
                </c:pt>
                <c:pt idx="890">
                  <c:v>10036.666666666664</c:v>
                </c:pt>
                <c:pt idx="891">
                  <c:v>10030</c:v>
                </c:pt>
                <c:pt idx="892">
                  <c:v>10034.761904761905</c:v>
                </c:pt>
                <c:pt idx="893">
                  <c:v>10031.666666666664</c:v>
                </c:pt>
                <c:pt idx="894">
                  <c:v>10035.952380952382</c:v>
                </c:pt>
                <c:pt idx="895">
                  <c:v>10033.095238095239</c:v>
                </c:pt>
                <c:pt idx="896">
                  <c:v>10034.523809523809</c:v>
                </c:pt>
                <c:pt idx="897">
                  <c:v>10033.571428571431</c:v>
                </c:pt>
                <c:pt idx="898">
                  <c:v>10032.857142857143</c:v>
                </c:pt>
                <c:pt idx="899">
                  <c:v>10030.952380952382</c:v>
                </c:pt>
                <c:pt idx="900">
                  <c:v>10032.857142857143</c:v>
                </c:pt>
                <c:pt idx="901">
                  <c:v>10032.857142857143</c:v>
                </c:pt>
                <c:pt idx="902">
                  <c:v>10029.761904761905</c:v>
                </c:pt>
                <c:pt idx="903">
                  <c:v>10033.571428571431</c:v>
                </c:pt>
                <c:pt idx="904">
                  <c:v>10034.285714285712</c:v>
                </c:pt>
                <c:pt idx="905">
                  <c:v>10030</c:v>
                </c:pt>
                <c:pt idx="906">
                  <c:v>10030.238095238095</c:v>
                </c:pt>
                <c:pt idx="907">
                  <c:v>10033.333333333332</c:v>
                </c:pt>
                <c:pt idx="908">
                  <c:v>10034.285714285712</c:v>
                </c:pt>
                <c:pt idx="909">
                  <c:v>10036.904761904763</c:v>
                </c:pt>
                <c:pt idx="910">
                  <c:v>10029.523809523809</c:v>
                </c:pt>
                <c:pt idx="911">
                  <c:v>10037.857142857143</c:v>
                </c:pt>
                <c:pt idx="912">
                  <c:v>10033.095238095239</c:v>
                </c:pt>
                <c:pt idx="913">
                  <c:v>10031.904761904763</c:v>
                </c:pt>
                <c:pt idx="914">
                  <c:v>10027.857142857143</c:v>
                </c:pt>
                <c:pt idx="915">
                  <c:v>10036.190476190479</c:v>
                </c:pt>
                <c:pt idx="916">
                  <c:v>10031.904761904763</c:v>
                </c:pt>
                <c:pt idx="917">
                  <c:v>10030.952380952382</c:v>
                </c:pt>
                <c:pt idx="918">
                  <c:v>10028.571428571431</c:v>
                </c:pt>
                <c:pt idx="919">
                  <c:v>10029.761904761905</c:v>
                </c:pt>
                <c:pt idx="920">
                  <c:v>10027.38095238095</c:v>
                </c:pt>
                <c:pt idx="921">
                  <c:v>10033.571428571431</c:v>
                </c:pt>
                <c:pt idx="922">
                  <c:v>10032.61904761905</c:v>
                </c:pt>
                <c:pt idx="923">
                  <c:v>10027.61904761905</c:v>
                </c:pt>
                <c:pt idx="924">
                  <c:v>10033.809523809523</c:v>
                </c:pt>
                <c:pt idx="925">
                  <c:v>10033.095238095239</c:v>
                </c:pt>
                <c:pt idx="926">
                  <c:v>10031.428571428571</c:v>
                </c:pt>
                <c:pt idx="927">
                  <c:v>10031.904761904763</c:v>
                </c:pt>
                <c:pt idx="928">
                  <c:v>10030.952380952382</c:v>
                </c:pt>
                <c:pt idx="929">
                  <c:v>10036.190476190479</c:v>
                </c:pt>
                <c:pt idx="930">
                  <c:v>10033.809523809523</c:v>
                </c:pt>
                <c:pt idx="931">
                  <c:v>10033.809523809523</c:v>
                </c:pt>
                <c:pt idx="932">
                  <c:v>10032.61904761905</c:v>
                </c:pt>
                <c:pt idx="933">
                  <c:v>10031.428571428571</c:v>
                </c:pt>
                <c:pt idx="934">
                  <c:v>10033.809523809523</c:v>
                </c:pt>
                <c:pt idx="935">
                  <c:v>10029.761904761905</c:v>
                </c:pt>
                <c:pt idx="936">
                  <c:v>10034.285714285712</c:v>
                </c:pt>
                <c:pt idx="937">
                  <c:v>10031.190476190479</c:v>
                </c:pt>
                <c:pt idx="938">
                  <c:v>10033.333333333332</c:v>
                </c:pt>
                <c:pt idx="939">
                  <c:v>10027.142857142861</c:v>
                </c:pt>
                <c:pt idx="940">
                  <c:v>10029.047619047615</c:v>
                </c:pt>
                <c:pt idx="941">
                  <c:v>10030</c:v>
                </c:pt>
                <c:pt idx="942">
                  <c:v>10026.666666666664</c:v>
                </c:pt>
                <c:pt idx="943">
                  <c:v>10027.857142857143</c:v>
                </c:pt>
                <c:pt idx="944">
                  <c:v>10030.952380952382</c:v>
                </c:pt>
                <c:pt idx="945">
                  <c:v>10030.238095238095</c:v>
                </c:pt>
                <c:pt idx="946">
                  <c:v>10029.047619047615</c:v>
                </c:pt>
                <c:pt idx="947">
                  <c:v>10032.857142857143</c:v>
                </c:pt>
                <c:pt idx="948">
                  <c:v>10030.476190476189</c:v>
                </c:pt>
                <c:pt idx="949">
                  <c:v>10030.952380952382</c:v>
                </c:pt>
                <c:pt idx="950">
                  <c:v>10032.142857142861</c:v>
                </c:pt>
                <c:pt idx="951">
                  <c:v>10028.095238095239</c:v>
                </c:pt>
                <c:pt idx="952">
                  <c:v>10030.238095238095</c:v>
                </c:pt>
                <c:pt idx="953">
                  <c:v>10033.333333333332</c:v>
                </c:pt>
                <c:pt idx="954">
                  <c:v>10028.333333333332</c:v>
                </c:pt>
                <c:pt idx="955">
                  <c:v>10029.047619047615</c:v>
                </c:pt>
                <c:pt idx="956">
                  <c:v>10030.476190476189</c:v>
                </c:pt>
                <c:pt idx="957">
                  <c:v>10034.047619047615</c:v>
                </c:pt>
                <c:pt idx="958">
                  <c:v>10028.095238095239</c:v>
                </c:pt>
                <c:pt idx="959">
                  <c:v>10033.333333333332</c:v>
                </c:pt>
                <c:pt idx="960">
                  <c:v>10031.666666666664</c:v>
                </c:pt>
                <c:pt idx="961">
                  <c:v>10030</c:v>
                </c:pt>
                <c:pt idx="962">
                  <c:v>10032.857142857143</c:v>
                </c:pt>
                <c:pt idx="963">
                  <c:v>10034.761904761905</c:v>
                </c:pt>
                <c:pt idx="964">
                  <c:v>10032.142857142861</c:v>
                </c:pt>
                <c:pt idx="965">
                  <c:v>10033.095238095239</c:v>
                </c:pt>
                <c:pt idx="966">
                  <c:v>10027.38095238095</c:v>
                </c:pt>
                <c:pt idx="967">
                  <c:v>10033.333333333332</c:v>
                </c:pt>
                <c:pt idx="968">
                  <c:v>10028.095238095239</c:v>
                </c:pt>
                <c:pt idx="969">
                  <c:v>10029.523809523809</c:v>
                </c:pt>
                <c:pt idx="970">
                  <c:v>10029.285714285712</c:v>
                </c:pt>
                <c:pt idx="971">
                  <c:v>10035</c:v>
                </c:pt>
                <c:pt idx="972">
                  <c:v>10028.571428571431</c:v>
                </c:pt>
                <c:pt idx="973">
                  <c:v>10030</c:v>
                </c:pt>
                <c:pt idx="974">
                  <c:v>10034.761904761905</c:v>
                </c:pt>
                <c:pt idx="975">
                  <c:v>10035.238095238095</c:v>
                </c:pt>
                <c:pt idx="976">
                  <c:v>10025.952380952382</c:v>
                </c:pt>
                <c:pt idx="977">
                  <c:v>10027.857142857143</c:v>
                </c:pt>
                <c:pt idx="978">
                  <c:v>10029.285714285712</c:v>
                </c:pt>
                <c:pt idx="979">
                  <c:v>10030.476190476189</c:v>
                </c:pt>
                <c:pt idx="980">
                  <c:v>10030</c:v>
                </c:pt>
                <c:pt idx="981">
                  <c:v>10026.666666666664</c:v>
                </c:pt>
                <c:pt idx="982">
                  <c:v>10029.761904761905</c:v>
                </c:pt>
                <c:pt idx="983">
                  <c:v>10027.857142857143</c:v>
                </c:pt>
                <c:pt idx="984">
                  <c:v>10027.61904761905</c:v>
                </c:pt>
                <c:pt idx="985">
                  <c:v>10034.523809523809</c:v>
                </c:pt>
                <c:pt idx="986">
                  <c:v>10025.952380952382</c:v>
                </c:pt>
                <c:pt idx="987">
                  <c:v>10035.714285714288</c:v>
                </c:pt>
                <c:pt idx="988">
                  <c:v>10028.095238095239</c:v>
                </c:pt>
                <c:pt idx="989">
                  <c:v>10031.190476190479</c:v>
                </c:pt>
                <c:pt idx="990">
                  <c:v>10029.523809523809</c:v>
                </c:pt>
                <c:pt idx="991">
                  <c:v>10025.714285714288</c:v>
                </c:pt>
                <c:pt idx="992">
                  <c:v>10030.952380952382</c:v>
                </c:pt>
                <c:pt idx="993">
                  <c:v>10026.190476190479</c:v>
                </c:pt>
                <c:pt idx="994">
                  <c:v>10033.571428571431</c:v>
                </c:pt>
                <c:pt idx="995">
                  <c:v>10023.095238095239</c:v>
                </c:pt>
                <c:pt idx="996">
                  <c:v>10030.952380952382</c:v>
                </c:pt>
                <c:pt idx="997">
                  <c:v>10027.857142857143</c:v>
                </c:pt>
                <c:pt idx="998">
                  <c:v>10028.095238095239</c:v>
                </c:pt>
                <c:pt idx="999">
                  <c:v>10026.428571428571</c:v>
                </c:pt>
                <c:pt idx="1000">
                  <c:v>10025.238095238095</c:v>
                </c:pt>
                <c:pt idx="1001">
                  <c:v>10024.285714285712</c:v>
                </c:pt>
                <c:pt idx="1002">
                  <c:v>10030</c:v>
                </c:pt>
                <c:pt idx="1003">
                  <c:v>10029.761904761905</c:v>
                </c:pt>
                <c:pt idx="1004">
                  <c:v>10032.857142857143</c:v>
                </c:pt>
                <c:pt idx="1005">
                  <c:v>10026.904761904763</c:v>
                </c:pt>
                <c:pt idx="1006">
                  <c:v>10032.142857142861</c:v>
                </c:pt>
                <c:pt idx="1007">
                  <c:v>10023.809523809523</c:v>
                </c:pt>
                <c:pt idx="1008">
                  <c:v>10033.571428571431</c:v>
                </c:pt>
                <c:pt idx="1009">
                  <c:v>10030.952380952382</c:v>
                </c:pt>
                <c:pt idx="1010">
                  <c:v>10031.904761904763</c:v>
                </c:pt>
                <c:pt idx="1011">
                  <c:v>10025.238095238095</c:v>
                </c:pt>
                <c:pt idx="1012">
                  <c:v>10024.761904761905</c:v>
                </c:pt>
                <c:pt idx="1013">
                  <c:v>10027.61904761905</c:v>
                </c:pt>
                <c:pt idx="1014">
                  <c:v>10028.095238095239</c:v>
                </c:pt>
                <c:pt idx="1015">
                  <c:v>10028.571428571431</c:v>
                </c:pt>
                <c:pt idx="1016">
                  <c:v>10028.333333333332</c:v>
                </c:pt>
                <c:pt idx="1017">
                  <c:v>10028.809523809523</c:v>
                </c:pt>
                <c:pt idx="1018">
                  <c:v>10027.38095238095</c:v>
                </c:pt>
                <c:pt idx="1019">
                  <c:v>10030.714285714288</c:v>
                </c:pt>
                <c:pt idx="1020">
                  <c:v>10028.571428571431</c:v>
                </c:pt>
                <c:pt idx="1021">
                  <c:v>10025.714285714288</c:v>
                </c:pt>
                <c:pt idx="1022">
                  <c:v>10028.571428571431</c:v>
                </c:pt>
                <c:pt idx="1023">
                  <c:v>10022.142857142861</c:v>
                </c:pt>
                <c:pt idx="1024">
                  <c:v>10029.523809523809</c:v>
                </c:pt>
                <c:pt idx="1025">
                  <c:v>10022.857142857143</c:v>
                </c:pt>
                <c:pt idx="1026">
                  <c:v>10029.761904761905</c:v>
                </c:pt>
                <c:pt idx="1027">
                  <c:v>10031.428571428571</c:v>
                </c:pt>
                <c:pt idx="1028">
                  <c:v>10029.761904761905</c:v>
                </c:pt>
                <c:pt idx="1029">
                  <c:v>10028.095238095239</c:v>
                </c:pt>
                <c:pt idx="1030">
                  <c:v>10026.666666666664</c:v>
                </c:pt>
                <c:pt idx="1031">
                  <c:v>10027.61904761905</c:v>
                </c:pt>
                <c:pt idx="1032">
                  <c:v>10029.523809523809</c:v>
                </c:pt>
                <c:pt idx="1033">
                  <c:v>10024.285714285712</c:v>
                </c:pt>
                <c:pt idx="1034">
                  <c:v>10023.809523809523</c:v>
                </c:pt>
                <c:pt idx="1035">
                  <c:v>10026.904761904763</c:v>
                </c:pt>
                <c:pt idx="1036">
                  <c:v>10024.523809523809</c:v>
                </c:pt>
                <c:pt idx="1037">
                  <c:v>10028.333333333332</c:v>
                </c:pt>
                <c:pt idx="1038">
                  <c:v>10026.428571428571</c:v>
                </c:pt>
                <c:pt idx="1039">
                  <c:v>10026.428571428571</c:v>
                </c:pt>
                <c:pt idx="1040">
                  <c:v>10021.428571428571</c:v>
                </c:pt>
                <c:pt idx="1041">
                  <c:v>10028.809523809523</c:v>
                </c:pt>
                <c:pt idx="1042">
                  <c:v>10026.666666666664</c:v>
                </c:pt>
                <c:pt idx="1043">
                  <c:v>10034.523809523809</c:v>
                </c:pt>
                <c:pt idx="1044">
                  <c:v>10027.857142857143</c:v>
                </c:pt>
                <c:pt idx="1045">
                  <c:v>10030</c:v>
                </c:pt>
                <c:pt idx="1046">
                  <c:v>10023.571428571431</c:v>
                </c:pt>
                <c:pt idx="1047">
                  <c:v>10024.285714285712</c:v>
                </c:pt>
                <c:pt idx="1048">
                  <c:v>10031.190476190479</c:v>
                </c:pt>
                <c:pt idx="1049">
                  <c:v>10026.428571428571</c:v>
                </c:pt>
                <c:pt idx="1050">
                  <c:v>10023.809523809523</c:v>
                </c:pt>
                <c:pt idx="1051">
                  <c:v>10030</c:v>
                </c:pt>
                <c:pt idx="1052">
                  <c:v>10029.047619047615</c:v>
                </c:pt>
                <c:pt idx="1053">
                  <c:v>10024.523809523809</c:v>
                </c:pt>
                <c:pt idx="1054">
                  <c:v>10021.666666666664</c:v>
                </c:pt>
                <c:pt idx="1055">
                  <c:v>10027.38095238095</c:v>
                </c:pt>
                <c:pt idx="1056">
                  <c:v>10029.523809523809</c:v>
                </c:pt>
                <c:pt idx="1057">
                  <c:v>10030</c:v>
                </c:pt>
                <c:pt idx="1058">
                  <c:v>10028.333333333332</c:v>
                </c:pt>
                <c:pt idx="1059">
                  <c:v>10025.714285714288</c:v>
                </c:pt>
                <c:pt idx="1060">
                  <c:v>10026.666666666664</c:v>
                </c:pt>
                <c:pt idx="1061">
                  <c:v>10022.38095238095</c:v>
                </c:pt>
                <c:pt idx="1062">
                  <c:v>10021.904761904763</c:v>
                </c:pt>
                <c:pt idx="1063">
                  <c:v>10026.190476190479</c:v>
                </c:pt>
                <c:pt idx="1064">
                  <c:v>10022.142857142861</c:v>
                </c:pt>
                <c:pt idx="1065">
                  <c:v>10025.238095238095</c:v>
                </c:pt>
                <c:pt idx="1066">
                  <c:v>10028.809523809523</c:v>
                </c:pt>
                <c:pt idx="1067">
                  <c:v>10028.333333333332</c:v>
                </c:pt>
                <c:pt idx="1068">
                  <c:v>10026.428571428571</c:v>
                </c:pt>
                <c:pt idx="1069">
                  <c:v>10028.809523809523</c:v>
                </c:pt>
                <c:pt idx="1070">
                  <c:v>10029.047619047615</c:v>
                </c:pt>
                <c:pt idx="1071">
                  <c:v>10030.238095238095</c:v>
                </c:pt>
                <c:pt idx="1072">
                  <c:v>10025.238095238095</c:v>
                </c:pt>
                <c:pt idx="1073">
                  <c:v>10026.904761904763</c:v>
                </c:pt>
                <c:pt idx="1074">
                  <c:v>10025.714285714288</c:v>
                </c:pt>
                <c:pt idx="1075">
                  <c:v>10031.190476190479</c:v>
                </c:pt>
                <c:pt idx="1076">
                  <c:v>10024.761904761905</c:v>
                </c:pt>
                <c:pt idx="1077">
                  <c:v>10024.047619047615</c:v>
                </c:pt>
                <c:pt idx="1078">
                  <c:v>10026.666666666664</c:v>
                </c:pt>
                <c:pt idx="1079">
                  <c:v>10032.61904761905</c:v>
                </c:pt>
                <c:pt idx="1080">
                  <c:v>10027.142857142861</c:v>
                </c:pt>
                <c:pt idx="1081">
                  <c:v>10024.523809523809</c:v>
                </c:pt>
                <c:pt idx="1082">
                  <c:v>10025.238095238095</c:v>
                </c:pt>
                <c:pt idx="1083">
                  <c:v>10021.666666666664</c:v>
                </c:pt>
                <c:pt idx="1084">
                  <c:v>10029.285714285712</c:v>
                </c:pt>
                <c:pt idx="1085">
                  <c:v>10025.238095238095</c:v>
                </c:pt>
                <c:pt idx="1086">
                  <c:v>10023.809523809523</c:v>
                </c:pt>
                <c:pt idx="1087">
                  <c:v>10024.285714285712</c:v>
                </c:pt>
                <c:pt idx="1088">
                  <c:v>10026.904761904763</c:v>
                </c:pt>
                <c:pt idx="1089">
                  <c:v>10026.190476190479</c:v>
                </c:pt>
                <c:pt idx="1090">
                  <c:v>10026.666666666664</c:v>
                </c:pt>
                <c:pt idx="1091">
                  <c:v>10024.761904761905</c:v>
                </c:pt>
                <c:pt idx="1092">
                  <c:v>10026.428571428571</c:v>
                </c:pt>
                <c:pt idx="1093">
                  <c:v>10026.904761904763</c:v>
                </c:pt>
                <c:pt idx="1094">
                  <c:v>10027.142857142861</c:v>
                </c:pt>
                <c:pt idx="1095">
                  <c:v>10025.952380952382</c:v>
                </c:pt>
                <c:pt idx="1096">
                  <c:v>10026.666666666664</c:v>
                </c:pt>
                <c:pt idx="1097">
                  <c:v>10025.952380952382</c:v>
                </c:pt>
                <c:pt idx="1098">
                  <c:v>10027.38095238095</c:v>
                </c:pt>
                <c:pt idx="1099">
                  <c:v>10025.952380952382</c:v>
                </c:pt>
                <c:pt idx="1100">
                  <c:v>10020.476190476189</c:v>
                </c:pt>
                <c:pt idx="1101">
                  <c:v>10025.238095238095</c:v>
                </c:pt>
                <c:pt idx="1102">
                  <c:v>10025.952380952382</c:v>
                </c:pt>
                <c:pt idx="1103">
                  <c:v>10027.142857142861</c:v>
                </c:pt>
                <c:pt idx="1104">
                  <c:v>10023.809523809523</c:v>
                </c:pt>
                <c:pt idx="1105">
                  <c:v>10027.142857142861</c:v>
                </c:pt>
                <c:pt idx="1106">
                  <c:v>10026.666666666664</c:v>
                </c:pt>
                <c:pt idx="1107">
                  <c:v>10025.238095238095</c:v>
                </c:pt>
                <c:pt idx="1108">
                  <c:v>10025.238095238095</c:v>
                </c:pt>
                <c:pt idx="1109">
                  <c:v>10028.571428571431</c:v>
                </c:pt>
                <c:pt idx="1110">
                  <c:v>10027.38095238095</c:v>
                </c:pt>
                <c:pt idx="1111">
                  <c:v>10024.761904761905</c:v>
                </c:pt>
                <c:pt idx="1112">
                  <c:v>10026.428571428571</c:v>
                </c:pt>
                <c:pt idx="1113">
                  <c:v>10027.857142857143</c:v>
                </c:pt>
                <c:pt idx="1114">
                  <c:v>10024.761904761905</c:v>
                </c:pt>
                <c:pt idx="1115">
                  <c:v>10026.190476190479</c:v>
                </c:pt>
                <c:pt idx="1116">
                  <c:v>10024.523809523809</c:v>
                </c:pt>
                <c:pt idx="1117">
                  <c:v>10026.190476190479</c:v>
                </c:pt>
                <c:pt idx="1118">
                  <c:v>10028.809523809523</c:v>
                </c:pt>
                <c:pt idx="1119">
                  <c:v>10023.809523809523</c:v>
                </c:pt>
                <c:pt idx="1120">
                  <c:v>10024.761904761905</c:v>
                </c:pt>
                <c:pt idx="1121">
                  <c:v>10026.666666666664</c:v>
                </c:pt>
                <c:pt idx="1122">
                  <c:v>10027.61904761905</c:v>
                </c:pt>
                <c:pt idx="1123">
                  <c:v>10020.714285714288</c:v>
                </c:pt>
                <c:pt idx="1124">
                  <c:v>10023.571428571431</c:v>
                </c:pt>
                <c:pt idx="1125">
                  <c:v>10024.761904761905</c:v>
                </c:pt>
                <c:pt idx="1126">
                  <c:v>10027.38095238095</c:v>
                </c:pt>
                <c:pt idx="1127">
                  <c:v>10023.571428571431</c:v>
                </c:pt>
                <c:pt idx="1128">
                  <c:v>10023.571428571431</c:v>
                </c:pt>
                <c:pt idx="1129">
                  <c:v>10024.523809523809</c:v>
                </c:pt>
                <c:pt idx="1130">
                  <c:v>10031.666666666664</c:v>
                </c:pt>
                <c:pt idx="1131">
                  <c:v>10025</c:v>
                </c:pt>
                <c:pt idx="1132">
                  <c:v>10029.523809523809</c:v>
                </c:pt>
                <c:pt idx="1133">
                  <c:v>10022.61904761905</c:v>
                </c:pt>
                <c:pt idx="1134">
                  <c:v>10027.61904761905</c:v>
                </c:pt>
                <c:pt idx="1135">
                  <c:v>10027.142857142861</c:v>
                </c:pt>
                <c:pt idx="1136">
                  <c:v>10024.047619047615</c:v>
                </c:pt>
                <c:pt idx="1137">
                  <c:v>10022.857142857143</c:v>
                </c:pt>
                <c:pt idx="1138">
                  <c:v>10022.61904761905</c:v>
                </c:pt>
                <c:pt idx="1139">
                  <c:v>10023.095238095239</c:v>
                </c:pt>
                <c:pt idx="1140">
                  <c:v>10025.714285714288</c:v>
                </c:pt>
                <c:pt idx="1141">
                  <c:v>10025.714285714288</c:v>
                </c:pt>
                <c:pt idx="1142">
                  <c:v>10025.476190476189</c:v>
                </c:pt>
                <c:pt idx="1143">
                  <c:v>10026.428571428571</c:v>
                </c:pt>
                <c:pt idx="1144">
                  <c:v>10022.38095238095</c:v>
                </c:pt>
                <c:pt idx="1145">
                  <c:v>10028.095238095239</c:v>
                </c:pt>
                <c:pt idx="1146">
                  <c:v>10021.428571428571</c:v>
                </c:pt>
                <c:pt idx="1147">
                  <c:v>10025.238095238095</c:v>
                </c:pt>
                <c:pt idx="1148">
                  <c:v>10022.857142857143</c:v>
                </c:pt>
                <c:pt idx="1149">
                  <c:v>10024.285714285712</c:v>
                </c:pt>
                <c:pt idx="1150">
                  <c:v>10020.714285714288</c:v>
                </c:pt>
                <c:pt idx="1151">
                  <c:v>10027.61904761905</c:v>
                </c:pt>
                <c:pt idx="1152">
                  <c:v>10024.523809523809</c:v>
                </c:pt>
                <c:pt idx="1153">
                  <c:v>10021.666666666664</c:v>
                </c:pt>
                <c:pt idx="1154">
                  <c:v>10025</c:v>
                </c:pt>
                <c:pt idx="1155">
                  <c:v>10024.761904761905</c:v>
                </c:pt>
                <c:pt idx="1156">
                  <c:v>10021.904761904763</c:v>
                </c:pt>
                <c:pt idx="1157">
                  <c:v>10020.476190476189</c:v>
                </c:pt>
                <c:pt idx="1158">
                  <c:v>10023.333333333332</c:v>
                </c:pt>
                <c:pt idx="1159">
                  <c:v>10026.428571428571</c:v>
                </c:pt>
                <c:pt idx="1160">
                  <c:v>10023.571428571431</c:v>
                </c:pt>
                <c:pt idx="1161">
                  <c:v>10027.857142857143</c:v>
                </c:pt>
                <c:pt idx="1162">
                  <c:v>10023.333333333332</c:v>
                </c:pt>
                <c:pt idx="1163">
                  <c:v>10024.285714285712</c:v>
                </c:pt>
                <c:pt idx="1164">
                  <c:v>10021.666666666664</c:v>
                </c:pt>
                <c:pt idx="1165">
                  <c:v>10023.809523809523</c:v>
                </c:pt>
                <c:pt idx="1166">
                  <c:v>10026.190476190479</c:v>
                </c:pt>
                <c:pt idx="1167">
                  <c:v>10019.761904761905</c:v>
                </c:pt>
                <c:pt idx="1168">
                  <c:v>10023.571428571431</c:v>
                </c:pt>
                <c:pt idx="1169">
                  <c:v>10023.809523809523</c:v>
                </c:pt>
                <c:pt idx="1170">
                  <c:v>10021.190476190479</c:v>
                </c:pt>
                <c:pt idx="1171">
                  <c:v>10022.38095238095</c:v>
                </c:pt>
                <c:pt idx="1172">
                  <c:v>10025.476190476189</c:v>
                </c:pt>
                <c:pt idx="1173">
                  <c:v>10020</c:v>
                </c:pt>
                <c:pt idx="1174">
                  <c:v>10024.285714285712</c:v>
                </c:pt>
                <c:pt idx="1175">
                  <c:v>10025.952380952382</c:v>
                </c:pt>
                <c:pt idx="1176">
                  <c:v>10021.666666666664</c:v>
                </c:pt>
                <c:pt idx="1177">
                  <c:v>10019.047619047615</c:v>
                </c:pt>
                <c:pt idx="1178">
                  <c:v>10021.904761904763</c:v>
                </c:pt>
                <c:pt idx="1179">
                  <c:v>10019.047619047615</c:v>
                </c:pt>
                <c:pt idx="1180">
                  <c:v>10024.761904761905</c:v>
                </c:pt>
                <c:pt idx="1181">
                  <c:v>10024.047619047615</c:v>
                </c:pt>
                <c:pt idx="1182">
                  <c:v>10023.095238095239</c:v>
                </c:pt>
                <c:pt idx="1183">
                  <c:v>10025.952380952382</c:v>
                </c:pt>
                <c:pt idx="1184">
                  <c:v>10024.285714285712</c:v>
                </c:pt>
                <c:pt idx="1185">
                  <c:v>10022.61904761905</c:v>
                </c:pt>
                <c:pt idx="1186">
                  <c:v>10024.285714285712</c:v>
                </c:pt>
                <c:pt idx="1187">
                  <c:v>10023.333333333332</c:v>
                </c:pt>
                <c:pt idx="1188">
                  <c:v>10026.190476190479</c:v>
                </c:pt>
                <c:pt idx="1189">
                  <c:v>10023.809523809523</c:v>
                </c:pt>
                <c:pt idx="1190">
                  <c:v>10022.857142857143</c:v>
                </c:pt>
                <c:pt idx="1191">
                  <c:v>10022.38095238095</c:v>
                </c:pt>
                <c:pt idx="1192">
                  <c:v>10025.476190476189</c:v>
                </c:pt>
                <c:pt idx="1193">
                  <c:v>10020.952380952382</c:v>
                </c:pt>
                <c:pt idx="1194">
                  <c:v>10021.904761904763</c:v>
                </c:pt>
                <c:pt idx="1195">
                  <c:v>10022.142857142861</c:v>
                </c:pt>
                <c:pt idx="1196">
                  <c:v>10022.61904761905</c:v>
                </c:pt>
                <c:pt idx="1197">
                  <c:v>10024.285714285712</c:v>
                </c:pt>
                <c:pt idx="1198">
                  <c:v>10021.428571428571</c:v>
                </c:pt>
                <c:pt idx="1199">
                  <c:v>10021.666666666664</c:v>
                </c:pt>
                <c:pt idx="1200">
                  <c:v>10020</c:v>
                </c:pt>
                <c:pt idx="1201">
                  <c:v>10021.428571428571</c:v>
                </c:pt>
                <c:pt idx="1202">
                  <c:v>10022.142857142861</c:v>
                </c:pt>
                <c:pt idx="1203">
                  <c:v>10023.571428571431</c:v>
                </c:pt>
                <c:pt idx="1204">
                  <c:v>10020.238095238095</c:v>
                </c:pt>
                <c:pt idx="1205">
                  <c:v>10020.952380952382</c:v>
                </c:pt>
                <c:pt idx="1206">
                  <c:v>10022.857142857143</c:v>
                </c:pt>
                <c:pt idx="1207">
                  <c:v>10024.047619047615</c:v>
                </c:pt>
                <c:pt idx="1208">
                  <c:v>10020.714285714288</c:v>
                </c:pt>
                <c:pt idx="1209">
                  <c:v>10024.761904761905</c:v>
                </c:pt>
                <c:pt idx="1210">
                  <c:v>10022.61904761905</c:v>
                </c:pt>
                <c:pt idx="1211">
                  <c:v>10023.333333333332</c:v>
                </c:pt>
                <c:pt idx="1212">
                  <c:v>10020.476190476189</c:v>
                </c:pt>
                <c:pt idx="1213">
                  <c:v>10020.952380952382</c:v>
                </c:pt>
                <c:pt idx="1214">
                  <c:v>10023.809523809523</c:v>
                </c:pt>
                <c:pt idx="1215">
                  <c:v>10025.714285714288</c:v>
                </c:pt>
                <c:pt idx="1216">
                  <c:v>10019.761904761905</c:v>
                </c:pt>
                <c:pt idx="1217">
                  <c:v>10022.38095238095</c:v>
                </c:pt>
                <c:pt idx="1218">
                  <c:v>10025.476190476189</c:v>
                </c:pt>
                <c:pt idx="1219">
                  <c:v>10020.714285714288</c:v>
                </c:pt>
                <c:pt idx="1220">
                  <c:v>10025.952380952382</c:v>
                </c:pt>
                <c:pt idx="1221">
                  <c:v>10021.190476190479</c:v>
                </c:pt>
                <c:pt idx="1222">
                  <c:v>10018.809523809523</c:v>
                </c:pt>
                <c:pt idx="1223">
                  <c:v>10018.809523809523</c:v>
                </c:pt>
                <c:pt idx="1224">
                  <c:v>10021.904761904763</c:v>
                </c:pt>
                <c:pt idx="1225">
                  <c:v>10018.333333333332</c:v>
                </c:pt>
                <c:pt idx="1226">
                  <c:v>10022.61904761905</c:v>
                </c:pt>
                <c:pt idx="1227">
                  <c:v>10024.523809523809</c:v>
                </c:pt>
                <c:pt idx="1228">
                  <c:v>10021.190476190479</c:v>
                </c:pt>
                <c:pt idx="1229">
                  <c:v>10022.38095238095</c:v>
                </c:pt>
                <c:pt idx="1230">
                  <c:v>10024.047619047615</c:v>
                </c:pt>
                <c:pt idx="1231">
                  <c:v>10022.142857142861</c:v>
                </c:pt>
                <c:pt idx="1232">
                  <c:v>10023.809523809523</c:v>
                </c:pt>
                <c:pt idx="1233">
                  <c:v>10020.714285714288</c:v>
                </c:pt>
                <c:pt idx="1234">
                  <c:v>10019.047619047615</c:v>
                </c:pt>
                <c:pt idx="1235">
                  <c:v>10017.61904761905</c:v>
                </c:pt>
                <c:pt idx="1236">
                  <c:v>10025.714285714288</c:v>
                </c:pt>
                <c:pt idx="1237">
                  <c:v>10022.142857142861</c:v>
                </c:pt>
                <c:pt idx="1238">
                  <c:v>10018.095238095239</c:v>
                </c:pt>
                <c:pt idx="1239">
                  <c:v>10019.523809523809</c:v>
                </c:pt>
                <c:pt idx="1240">
                  <c:v>10019.523809523809</c:v>
                </c:pt>
                <c:pt idx="1241">
                  <c:v>10019.285714285712</c:v>
                </c:pt>
                <c:pt idx="1242">
                  <c:v>10021.904761904763</c:v>
                </c:pt>
                <c:pt idx="1243">
                  <c:v>10024.523809523809</c:v>
                </c:pt>
                <c:pt idx="1244">
                  <c:v>10021.904761904763</c:v>
                </c:pt>
                <c:pt idx="1245">
                  <c:v>10015.238095238095</c:v>
                </c:pt>
                <c:pt idx="1246">
                  <c:v>10023.571428571431</c:v>
                </c:pt>
                <c:pt idx="1247">
                  <c:v>10023.095238095239</c:v>
                </c:pt>
                <c:pt idx="1248">
                  <c:v>10018.571428571431</c:v>
                </c:pt>
                <c:pt idx="1249">
                  <c:v>10022.38095238095</c:v>
                </c:pt>
                <c:pt idx="1250">
                  <c:v>10023.333333333332</c:v>
                </c:pt>
                <c:pt idx="1251">
                  <c:v>10020.714285714288</c:v>
                </c:pt>
                <c:pt idx="1252">
                  <c:v>10020.714285714288</c:v>
                </c:pt>
                <c:pt idx="1253">
                  <c:v>10024.523809523809</c:v>
                </c:pt>
                <c:pt idx="1254">
                  <c:v>10020.238095238095</c:v>
                </c:pt>
                <c:pt idx="1255">
                  <c:v>10023.333333333332</c:v>
                </c:pt>
                <c:pt idx="1256">
                  <c:v>10017.61904761905</c:v>
                </c:pt>
                <c:pt idx="1257">
                  <c:v>10021.904761904763</c:v>
                </c:pt>
                <c:pt idx="1258">
                  <c:v>10024.047619047615</c:v>
                </c:pt>
                <c:pt idx="1259">
                  <c:v>10019.523809523809</c:v>
                </c:pt>
                <c:pt idx="1260">
                  <c:v>10022.61904761905</c:v>
                </c:pt>
                <c:pt idx="1261">
                  <c:v>10020</c:v>
                </c:pt>
                <c:pt idx="1262">
                  <c:v>10024.285714285712</c:v>
                </c:pt>
                <c:pt idx="1263">
                  <c:v>10023.571428571431</c:v>
                </c:pt>
                <c:pt idx="1264">
                  <c:v>10023.095238095239</c:v>
                </c:pt>
                <c:pt idx="1265">
                  <c:v>10018.809523809523</c:v>
                </c:pt>
                <c:pt idx="1266">
                  <c:v>10025</c:v>
                </c:pt>
                <c:pt idx="1267">
                  <c:v>10023.809523809523</c:v>
                </c:pt>
                <c:pt idx="1268">
                  <c:v>10023.333333333332</c:v>
                </c:pt>
                <c:pt idx="1269">
                  <c:v>10019.523809523809</c:v>
                </c:pt>
                <c:pt idx="1270">
                  <c:v>10023.333333333332</c:v>
                </c:pt>
                <c:pt idx="1271">
                  <c:v>10015.714285714288</c:v>
                </c:pt>
                <c:pt idx="1272">
                  <c:v>10023.333333333332</c:v>
                </c:pt>
                <c:pt idx="1273">
                  <c:v>10021.904761904763</c:v>
                </c:pt>
                <c:pt idx="1274">
                  <c:v>10024.047619047615</c:v>
                </c:pt>
                <c:pt idx="1275">
                  <c:v>10021.904761904763</c:v>
                </c:pt>
                <c:pt idx="1276">
                  <c:v>10019.761904761905</c:v>
                </c:pt>
                <c:pt idx="1277">
                  <c:v>10024.047619047615</c:v>
                </c:pt>
                <c:pt idx="1278">
                  <c:v>10024.523809523809</c:v>
                </c:pt>
                <c:pt idx="1279">
                  <c:v>10017.38095238095</c:v>
                </c:pt>
                <c:pt idx="1280">
                  <c:v>10021.666666666664</c:v>
                </c:pt>
                <c:pt idx="1281">
                  <c:v>10019.761904761905</c:v>
                </c:pt>
                <c:pt idx="1282">
                  <c:v>10024.047619047615</c:v>
                </c:pt>
                <c:pt idx="1283">
                  <c:v>10017.61904761905</c:v>
                </c:pt>
                <c:pt idx="1284">
                  <c:v>10019.761904761905</c:v>
                </c:pt>
                <c:pt idx="1285">
                  <c:v>10023.095238095239</c:v>
                </c:pt>
                <c:pt idx="1286">
                  <c:v>10018.809523809523</c:v>
                </c:pt>
                <c:pt idx="1287">
                  <c:v>10021.428571428571</c:v>
                </c:pt>
                <c:pt idx="1288">
                  <c:v>10022.857142857143</c:v>
                </c:pt>
                <c:pt idx="1289">
                  <c:v>10021.190476190479</c:v>
                </c:pt>
                <c:pt idx="1290">
                  <c:v>10015.714285714288</c:v>
                </c:pt>
                <c:pt idx="1291">
                  <c:v>10020.476190476189</c:v>
                </c:pt>
                <c:pt idx="1292">
                  <c:v>10020</c:v>
                </c:pt>
                <c:pt idx="1293">
                  <c:v>10019.047619047615</c:v>
                </c:pt>
                <c:pt idx="1294">
                  <c:v>10020.238095238095</c:v>
                </c:pt>
                <c:pt idx="1295">
                  <c:v>10025.476190476189</c:v>
                </c:pt>
                <c:pt idx="1296">
                  <c:v>10020.952380952382</c:v>
                </c:pt>
                <c:pt idx="1297">
                  <c:v>10018.095238095239</c:v>
                </c:pt>
                <c:pt idx="1298">
                  <c:v>10018.809523809523</c:v>
                </c:pt>
                <c:pt idx="1299">
                  <c:v>10017.38095238095</c:v>
                </c:pt>
                <c:pt idx="1300">
                  <c:v>10019.047619047615</c:v>
                </c:pt>
                <c:pt idx="1301">
                  <c:v>10017.38095238095</c:v>
                </c:pt>
                <c:pt idx="1302">
                  <c:v>10022.61904761905</c:v>
                </c:pt>
                <c:pt idx="1303">
                  <c:v>10018.809523809523</c:v>
                </c:pt>
                <c:pt idx="1304">
                  <c:v>10019.523809523809</c:v>
                </c:pt>
                <c:pt idx="1305">
                  <c:v>10022.61904761905</c:v>
                </c:pt>
                <c:pt idx="1306">
                  <c:v>10019.285714285712</c:v>
                </c:pt>
                <c:pt idx="1307">
                  <c:v>10025</c:v>
                </c:pt>
                <c:pt idx="1308">
                  <c:v>10021.904761904763</c:v>
                </c:pt>
                <c:pt idx="1309">
                  <c:v>10020.952380952382</c:v>
                </c:pt>
                <c:pt idx="1310">
                  <c:v>10020.476190476189</c:v>
                </c:pt>
                <c:pt idx="1311">
                  <c:v>10021.428571428571</c:v>
                </c:pt>
                <c:pt idx="1312">
                  <c:v>10017.857142857143</c:v>
                </c:pt>
                <c:pt idx="1313">
                  <c:v>10015.952380952382</c:v>
                </c:pt>
                <c:pt idx="1314">
                  <c:v>10022.142857142861</c:v>
                </c:pt>
                <c:pt idx="1315">
                  <c:v>10023.095238095239</c:v>
                </c:pt>
                <c:pt idx="1316">
                  <c:v>10018.809523809523</c:v>
                </c:pt>
                <c:pt idx="1317">
                  <c:v>10018.333333333332</c:v>
                </c:pt>
                <c:pt idx="1318">
                  <c:v>10016.428571428571</c:v>
                </c:pt>
                <c:pt idx="1319">
                  <c:v>10021.904761904763</c:v>
                </c:pt>
                <c:pt idx="1320">
                  <c:v>10025</c:v>
                </c:pt>
                <c:pt idx="1321">
                  <c:v>10021.428571428571</c:v>
                </c:pt>
                <c:pt idx="1322">
                  <c:v>10019.285714285712</c:v>
                </c:pt>
                <c:pt idx="1323">
                  <c:v>10017.61904761905</c:v>
                </c:pt>
                <c:pt idx="1324">
                  <c:v>10018.571428571431</c:v>
                </c:pt>
                <c:pt idx="1325">
                  <c:v>10019.285714285712</c:v>
                </c:pt>
                <c:pt idx="1326">
                  <c:v>10020.238095238095</c:v>
                </c:pt>
                <c:pt idx="1327">
                  <c:v>10020.714285714288</c:v>
                </c:pt>
                <c:pt idx="1328">
                  <c:v>10016.666666666664</c:v>
                </c:pt>
                <c:pt idx="1329">
                  <c:v>10021.428571428571</c:v>
                </c:pt>
                <c:pt idx="1330">
                  <c:v>10021.190476190479</c:v>
                </c:pt>
                <c:pt idx="1331">
                  <c:v>10016.428571428571</c:v>
                </c:pt>
                <c:pt idx="1332">
                  <c:v>10023.809523809523</c:v>
                </c:pt>
                <c:pt idx="1333">
                  <c:v>10020</c:v>
                </c:pt>
                <c:pt idx="1334">
                  <c:v>10017.857142857143</c:v>
                </c:pt>
                <c:pt idx="1335">
                  <c:v>10018.095238095239</c:v>
                </c:pt>
                <c:pt idx="1336">
                  <c:v>10022.142857142861</c:v>
                </c:pt>
                <c:pt idx="1337">
                  <c:v>10020.476190476189</c:v>
                </c:pt>
                <c:pt idx="1338">
                  <c:v>10017.61904761905</c:v>
                </c:pt>
                <c:pt idx="1339">
                  <c:v>10014.285714285712</c:v>
                </c:pt>
                <c:pt idx="1340">
                  <c:v>10020.714285714288</c:v>
                </c:pt>
                <c:pt idx="1341">
                  <c:v>10019.285714285712</c:v>
                </c:pt>
                <c:pt idx="1342">
                  <c:v>10019.047619047615</c:v>
                </c:pt>
                <c:pt idx="1343">
                  <c:v>10019.047619047615</c:v>
                </c:pt>
                <c:pt idx="1344">
                  <c:v>10018.571428571431</c:v>
                </c:pt>
                <c:pt idx="1345">
                  <c:v>10020.238095238095</c:v>
                </c:pt>
                <c:pt idx="1346">
                  <c:v>10020.238095238095</c:v>
                </c:pt>
                <c:pt idx="1347">
                  <c:v>10020.714285714288</c:v>
                </c:pt>
                <c:pt idx="1348">
                  <c:v>10020.238095238095</c:v>
                </c:pt>
                <c:pt idx="1349">
                  <c:v>10018.571428571431</c:v>
                </c:pt>
                <c:pt idx="1350">
                  <c:v>10021.666666666664</c:v>
                </c:pt>
                <c:pt idx="1351">
                  <c:v>10020.476190476189</c:v>
                </c:pt>
                <c:pt idx="1352">
                  <c:v>10016.190476190479</c:v>
                </c:pt>
                <c:pt idx="1353">
                  <c:v>10017.61904761905</c:v>
                </c:pt>
                <c:pt idx="1354">
                  <c:v>10020.238095238095</c:v>
                </c:pt>
                <c:pt idx="1355">
                  <c:v>10020</c:v>
                </c:pt>
                <c:pt idx="1356">
                  <c:v>10021.190476190479</c:v>
                </c:pt>
                <c:pt idx="1357">
                  <c:v>10016.666666666664</c:v>
                </c:pt>
                <c:pt idx="1358">
                  <c:v>10020.714285714288</c:v>
                </c:pt>
                <c:pt idx="1359">
                  <c:v>10017.142857142861</c:v>
                </c:pt>
                <c:pt idx="1360">
                  <c:v>10018.095238095239</c:v>
                </c:pt>
                <c:pt idx="1361">
                  <c:v>10021.190476190479</c:v>
                </c:pt>
                <c:pt idx="1362">
                  <c:v>10015.238095238095</c:v>
                </c:pt>
                <c:pt idx="1363">
                  <c:v>10019.285714285712</c:v>
                </c:pt>
                <c:pt idx="1364">
                  <c:v>10020.714285714288</c:v>
                </c:pt>
                <c:pt idx="1365">
                  <c:v>10017.857142857143</c:v>
                </c:pt>
                <c:pt idx="1366">
                  <c:v>10019.047619047615</c:v>
                </c:pt>
                <c:pt idx="1367">
                  <c:v>10019.761904761905</c:v>
                </c:pt>
                <c:pt idx="1368">
                  <c:v>10016.666666666664</c:v>
                </c:pt>
                <c:pt idx="1369">
                  <c:v>10016.190476190479</c:v>
                </c:pt>
                <c:pt idx="1370">
                  <c:v>10022.61904761905</c:v>
                </c:pt>
                <c:pt idx="1371">
                  <c:v>10021.190476190479</c:v>
                </c:pt>
                <c:pt idx="1372">
                  <c:v>10020</c:v>
                </c:pt>
                <c:pt idx="1373">
                  <c:v>10019.523809523809</c:v>
                </c:pt>
                <c:pt idx="1374">
                  <c:v>10017.142857142861</c:v>
                </c:pt>
                <c:pt idx="1375">
                  <c:v>10021.190476190479</c:v>
                </c:pt>
                <c:pt idx="1376">
                  <c:v>10020.238095238095</c:v>
                </c:pt>
                <c:pt idx="1377">
                  <c:v>10019.047619047615</c:v>
                </c:pt>
                <c:pt idx="1378">
                  <c:v>10019.761904761905</c:v>
                </c:pt>
                <c:pt idx="1379">
                  <c:v>10016.904761904763</c:v>
                </c:pt>
                <c:pt idx="1380">
                  <c:v>10017.38095238095</c:v>
                </c:pt>
                <c:pt idx="1381">
                  <c:v>10019.523809523809</c:v>
                </c:pt>
                <c:pt idx="1382">
                  <c:v>10019.761904761905</c:v>
                </c:pt>
                <c:pt idx="1383">
                  <c:v>10024.761904761905</c:v>
                </c:pt>
                <c:pt idx="1384">
                  <c:v>10018.809523809523</c:v>
                </c:pt>
                <c:pt idx="1385">
                  <c:v>10020.238095238095</c:v>
                </c:pt>
                <c:pt idx="1386">
                  <c:v>10022.61904761905</c:v>
                </c:pt>
                <c:pt idx="1387">
                  <c:v>10017.142857142861</c:v>
                </c:pt>
                <c:pt idx="1388">
                  <c:v>10022.38095238095</c:v>
                </c:pt>
                <c:pt idx="1389">
                  <c:v>10018.333333333332</c:v>
                </c:pt>
                <c:pt idx="1390">
                  <c:v>10023.095238095239</c:v>
                </c:pt>
                <c:pt idx="1391">
                  <c:v>10022.142857142861</c:v>
                </c:pt>
                <c:pt idx="1392">
                  <c:v>10024.285714285712</c:v>
                </c:pt>
                <c:pt idx="1393">
                  <c:v>10019.761904761905</c:v>
                </c:pt>
                <c:pt idx="1394">
                  <c:v>10016.666666666664</c:v>
                </c:pt>
                <c:pt idx="1395">
                  <c:v>10016.904761904763</c:v>
                </c:pt>
                <c:pt idx="1396">
                  <c:v>10020.476190476189</c:v>
                </c:pt>
                <c:pt idx="1397">
                  <c:v>10018.095238095239</c:v>
                </c:pt>
                <c:pt idx="1398">
                  <c:v>10020</c:v>
                </c:pt>
                <c:pt idx="1399">
                  <c:v>10024.047619047615</c:v>
                </c:pt>
                <c:pt idx="1400">
                  <c:v>10017.61904761905</c:v>
                </c:pt>
                <c:pt idx="1401">
                  <c:v>10017.142857142861</c:v>
                </c:pt>
                <c:pt idx="1402">
                  <c:v>10016.190476190479</c:v>
                </c:pt>
                <c:pt idx="1403">
                  <c:v>10016.666666666664</c:v>
                </c:pt>
                <c:pt idx="1404">
                  <c:v>10018.809523809523</c:v>
                </c:pt>
                <c:pt idx="1405">
                  <c:v>10020.238095238095</c:v>
                </c:pt>
                <c:pt idx="1406">
                  <c:v>10019.523809523809</c:v>
                </c:pt>
                <c:pt idx="1407">
                  <c:v>10017.38095238095</c:v>
                </c:pt>
                <c:pt idx="1408">
                  <c:v>10020.238095238095</c:v>
                </c:pt>
                <c:pt idx="1409">
                  <c:v>10021.904761904763</c:v>
                </c:pt>
                <c:pt idx="1410">
                  <c:v>10016.428571428571</c:v>
                </c:pt>
                <c:pt idx="1411">
                  <c:v>10015.952380952382</c:v>
                </c:pt>
                <c:pt idx="1412">
                  <c:v>10022.857142857143</c:v>
                </c:pt>
                <c:pt idx="1413">
                  <c:v>10016.428571428571</c:v>
                </c:pt>
                <c:pt idx="1414">
                  <c:v>10021.428571428571</c:v>
                </c:pt>
                <c:pt idx="1415">
                  <c:v>10020.238095238095</c:v>
                </c:pt>
                <c:pt idx="1416">
                  <c:v>10025.952380952382</c:v>
                </c:pt>
                <c:pt idx="1417">
                  <c:v>10019.523809523809</c:v>
                </c:pt>
                <c:pt idx="1418">
                  <c:v>10021.666666666664</c:v>
                </c:pt>
                <c:pt idx="1419">
                  <c:v>10018.095238095239</c:v>
                </c:pt>
                <c:pt idx="1420">
                  <c:v>10021.666666666664</c:v>
                </c:pt>
                <c:pt idx="1421">
                  <c:v>10019.523809523809</c:v>
                </c:pt>
                <c:pt idx="1422">
                  <c:v>10019.523809523809</c:v>
                </c:pt>
                <c:pt idx="1423">
                  <c:v>10015.714285714288</c:v>
                </c:pt>
                <c:pt idx="1424">
                  <c:v>10017.61904761905</c:v>
                </c:pt>
                <c:pt idx="1425">
                  <c:v>10020.952380952382</c:v>
                </c:pt>
                <c:pt idx="1426">
                  <c:v>10018.809523809523</c:v>
                </c:pt>
                <c:pt idx="1427">
                  <c:v>10022.61904761905</c:v>
                </c:pt>
                <c:pt idx="1428">
                  <c:v>10022.857142857143</c:v>
                </c:pt>
                <c:pt idx="1429">
                  <c:v>10019.523809523809</c:v>
                </c:pt>
                <c:pt idx="1430">
                  <c:v>10018.571428571431</c:v>
                </c:pt>
                <c:pt idx="1431">
                  <c:v>10021.190476190479</c:v>
                </c:pt>
                <c:pt idx="1432">
                  <c:v>10019.761904761905</c:v>
                </c:pt>
                <c:pt idx="1433">
                  <c:v>10023.809523809523</c:v>
                </c:pt>
                <c:pt idx="1434">
                  <c:v>10017.857142857143</c:v>
                </c:pt>
                <c:pt idx="1435">
                  <c:v>10021.428571428571</c:v>
                </c:pt>
                <c:pt idx="1436">
                  <c:v>10018.571428571431</c:v>
                </c:pt>
                <c:pt idx="1437">
                  <c:v>10020.476190476189</c:v>
                </c:pt>
                <c:pt idx="1438">
                  <c:v>10019.523809523809</c:v>
                </c:pt>
                <c:pt idx="1439">
                  <c:v>10020.238095238095</c:v>
                </c:pt>
                <c:pt idx="1440">
                  <c:v>10017.61904761905</c:v>
                </c:pt>
                <c:pt idx="1441">
                  <c:v>10018.809523809523</c:v>
                </c:pt>
                <c:pt idx="1442">
                  <c:v>10017.61904761905</c:v>
                </c:pt>
                <c:pt idx="1443">
                  <c:v>10018.571428571431</c:v>
                </c:pt>
                <c:pt idx="1444">
                  <c:v>10018.095238095239</c:v>
                </c:pt>
                <c:pt idx="1445">
                  <c:v>10018.333333333332</c:v>
                </c:pt>
                <c:pt idx="1446">
                  <c:v>10015.238095238095</c:v>
                </c:pt>
                <c:pt idx="1447">
                  <c:v>10021.428571428571</c:v>
                </c:pt>
                <c:pt idx="1448">
                  <c:v>10015.714285714288</c:v>
                </c:pt>
                <c:pt idx="1449">
                  <c:v>10022.61904761905</c:v>
                </c:pt>
                <c:pt idx="1450">
                  <c:v>10019.761904761905</c:v>
                </c:pt>
                <c:pt idx="1451">
                  <c:v>10019.285714285712</c:v>
                </c:pt>
                <c:pt idx="1452">
                  <c:v>10018.571428571431</c:v>
                </c:pt>
                <c:pt idx="1453">
                  <c:v>10017.142857142861</c:v>
                </c:pt>
                <c:pt idx="1454">
                  <c:v>10017.142857142861</c:v>
                </c:pt>
                <c:pt idx="1455">
                  <c:v>10019.523809523809</c:v>
                </c:pt>
                <c:pt idx="1456">
                  <c:v>10015.952380952382</c:v>
                </c:pt>
                <c:pt idx="1457">
                  <c:v>10015.476190476189</c:v>
                </c:pt>
                <c:pt idx="1458">
                  <c:v>10019.285714285712</c:v>
                </c:pt>
                <c:pt idx="1459">
                  <c:v>10016.904761904763</c:v>
                </c:pt>
                <c:pt idx="1460">
                  <c:v>10019.047619047615</c:v>
                </c:pt>
                <c:pt idx="1461">
                  <c:v>10018.809523809523</c:v>
                </c:pt>
                <c:pt idx="1462">
                  <c:v>10021.666666666664</c:v>
                </c:pt>
                <c:pt idx="1463">
                  <c:v>10014.523809523809</c:v>
                </c:pt>
                <c:pt idx="1464">
                  <c:v>10018.571428571431</c:v>
                </c:pt>
                <c:pt idx="1465">
                  <c:v>10017.61904761905</c:v>
                </c:pt>
                <c:pt idx="1466">
                  <c:v>10018.333333333332</c:v>
                </c:pt>
                <c:pt idx="1467">
                  <c:v>10019.047619047615</c:v>
                </c:pt>
                <c:pt idx="1468">
                  <c:v>10016.904761904763</c:v>
                </c:pt>
                <c:pt idx="1469">
                  <c:v>10018.571428571431</c:v>
                </c:pt>
                <c:pt idx="1470">
                  <c:v>10020.238095238095</c:v>
                </c:pt>
                <c:pt idx="1471">
                  <c:v>10020.238095238095</c:v>
                </c:pt>
                <c:pt idx="1472">
                  <c:v>10021.190476190479</c:v>
                </c:pt>
                <c:pt idx="1473">
                  <c:v>10020</c:v>
                </c:pt>
                <c:pt idx="1474">
                  <c:v>10018.571428571431</c:v>
                </c:pt>
                <c:pt idx="1475">
                  <c:v>10015.952380952382</c:v>
                </c:pt>
                <c:pt idx="1476">
                  <c:v>10019.761904761905</c:v>
                </c:pt>
                <c:pt idx="1477">
                  <c:v>10017.61904761905</c:v>
                </c:pt>
                <c:pt idx="1478">
                  <c:v>10021.190476190479</c:v>
                </c:pt>
                <c:pt idx="1479">
                  <c:v>10018.809523809523</c:v>
                </c:pt>
                <c:pt idx="1480">
                  <c:v>10018.333333333332</c:v>
                </c:pt>
                <c:pt idx="1481">
                  <c:v>10016.190476190479</c:v>
                </c:pt>
                <c:pt idx="1482">
                  <c:v>10015.714285714288</c:v>
                </c:pt>
                <c:pt idx="1483">
                  <c:v>10019.761904761905</c:v>
                </c:pt>
                <c:pt idx="1484">
                  <c:v>10014.285714285712</c:v>
                </c:pt>
                <c:pt idx="1485">
                  <c:v>10016.666666666664</c:v>
                </c:pt>
                <c:pt idx="1486">
                  <c:v>10018.333333333332</c:v>
                </c:pt>
                <c:pt idx="1487">
                  <c:v>10022.61904761905</c:v>
                </c:pt>
                <c:pt idx="1488">
                  <c:v>10021.428571428571</c:v>
                </c:pt>
                <c:pt idx="1489">
                  <c:v>10018.809523809523</c:v>
                </c:pt>
                <c:pt idx="1490">
                  <c:v>10018.571428571431</c:v>
                </c:pt>
                <c:pt idx="1491">
                  <c:v>10016.904761904763</c:v>
                </c:pt>
                <c:pt idx="1492">
                  <c:v>10018.809523809523</c:v>
                </c:pt>
                <c:pt idx="1493">
                  <c:v>10018.333333333332</c:v>
                </c:pt>
                <c:pt idx="1494">
                  <c:v>10018.333333333332</c:v>
                </c:pt>
                <c:pt idx="1495">
                  <c:v>10017.857142857143</c:v>
                </c:pt>
                <c:pt idx="1496">
                  <c:v>10015.714285714288</c:v>
                </c:pt>
                <c:pt idx="1497">
                  <c:v>10017.61904761905</c:v>
                </c:pt>
                <c:pt idx="1498">
                  <c:v>10021.904761904763</c:v>
                </c:pt>
                <c:pt idx="1499">
                  <c:v>10015.238095238095</c:v>
                </c:pt>
                <c:pt idx="1500">
                  <c:v>10017.142857142861</c:v>
                </c:pt>
                <c:pt idx="1501">
                  <c:v>10020.476190476189</c:v>
                </c:pt>
                <c:pt idx="1502">
                  <c:v>10014.047619047615</c:v>
                </c:pt>
                <c:pt idx="1503">
                  <c:v>10020.476190476189</c:v>
                </c:pt>
                <c:pt idx="1504">
                  <c:v>10020.952380952382</c:v>
                </c:pt>
                <c:pt idx="1505">
                  <c:v>10018.095238095239</c:v>
                </c:pt>
                <c:pt idx="1506">
                  <c:v>10021.190476190479</c:v>
                </c:pt>
                <c:pt idx="1507">
                  <c:v>10018.809523809523</c:v>
                </c:pt>
                <c:pt idx="1508">
                  <c:v>10017.857142857143</c:v>
                </c:pt>
                <c:pt idx="1509">
                  <c:v>10017.142857142861</c:v>
                </c:pt>
                <c:pt idx="1510">
                  <c:v>10018.095238095239</c:v>
                </c:pt>
                <c:pt idx="1511">
                  <c:v>10016.904761904763</c:v>
                </c:pt>
                <c:pt idx="1512">
                  <c:v>10018.571428571431</c:v>
                </c:pt>
                <c:pt idx="1513">
                  <c:v>10015.714285714288</c:v>
                </c:pt>
                <c:pt idx="1514">
                  <c:v>10015</c:v>
                </c:pt>
                <c:pt idx="1515">
                  <c:v>10015.952380952382</c:v>
                </c:pt>
                <c:pt idx="1516">
                  <c:v>10014.047619047615</c:v>
                </c:pt>
                <c:pt idx="1517">
                  <c:v>10014.285714285712</c:v>
                </c:pt>
                <c:pt idx="1518">
                  <c:v>10017.61904761905</c:v>
                </c:pt>
                <c:pt idx="1519">
                  <c:v>10018.571428571431</c:v>
                </c:pt>
                <c:pt idx="1520">
                  <c:v>10016.666666666664</c:v>
                </c:pt>
                <c:pt idx="1521">
                  <c:v>10017.857142857143</c:v>
                </c:pt>
                <c:pt idx="1522">
                  <c:v>10017.857142857143</c:v>
                </c:pt>
                <c:pt idx="1523">
                  <c:v>10018.571428571431</c:v>
                </c:pt>
                <c:pt idx="1524">
                  <c:v>10018.333333333332</c:v>
                </c:pt>
                <c:pt idx="1525">
                  <c:v>10021.190476190479</c:v>
                </c:pt>
                <c:pt idx="1526">
                  <c:v>10017.38095238095</c:v>
                </c:pt>
                <c:pt idx="1527">
                  <c:v>10021.190476190479</c:v>
                </c:pt>
                <c:pt idx="1528">
                  <c:v>10020.476190476189</c:v>
                </c:pt>
                <c:pt idx="1529">
                  <c:v>10015.714285714288</c:v>
                </c:pt>
                <c:pt idx="1530">
                  <c:v>10018.809523809523</c:v>
                </c:pt>
                <c:pt idx="1531">
                  <c:v>10018.571428571431</c:v>
                </c:pt>
                <c:pt idx="1532">
                  <c:v>10019.047619047615</c:v>
                </c:pt>
                <c:pt idx="1533">
                  <c:v>10018.571428571431</c:v>
                </c:pt>
                <c:pt idx="1534">
                  <c:v>10015.714285714288</c:v>
                </c:pt>
                <c:pt idx="1535">
                  <c:v>10022.38095238095</c:v>
                </c:pt>
                <c:pt idx="1536">
                  <c:v>10014.523809523809</c:v>
                </c:pt>
                <c:pt idx="1537">
                  <c:v>10015.952380952382</c:v>
                </c:pt>
                <c:pt idx="1538">
                  <c:v>10015.952380952382</c:v>
                </c:pt>
                <c:pt idx="1539">
                  <c:v>10017.142857142861</c:v>
                </c:pt>
                <c:pt idx="1540">
                  <c:v>10022.61904761905</c:v>
                </c:pt>
                <c:pt idx="1541">
                  <c:v>10016.666666666664</c:v>
                </c:pt>
                <c:pt idx="1542">
                  <c:v>10018.571428571431</c:v>
                </c:pt>
                <c:pt idx="1543">
                  <c:v>10015.238095238095</c:v>
                </c:pt>
                <c:pt idx="1544">
                  <c:v>10018.333333333332</c:v>
                </c:pt>
                <c:pt idx="1545">
                  <c:v>10016.428571428571</c:v>
                </c:pt>
                <c:pt idx="1546">
                  <c:v>10017.38095238095</c:v>
                </c:pt>
                <c:pt idx="1547">
                  <c:v>10018.809523809523</c:v>
                </c:pt>
                <c:pt idx="1548">
                  <c:v>10016.428571428571</c:v>
                </c:pt>
                <c:pt idx="1549">
                  <c:v>10017.38095238095</c:v>
                </c:pt>
                <c:pt idx="1550">
                  <c:v>10015.952380952382</c:v>
                </c:pt>
                <c:pt idx="1551">
                  <c:v>10019.285714285712</c:v>
                </c:pt>
                <c:pt idx="1552">
                  <c:v>10015.476190476189</c:v>
                </c:pt>
                <c:pt idx="1553">
                  <c:v>10018.809523809523</c:v>
                </c:pt>
                <c:pt idx="1554">
                  <c:v>10016.190476190479</c:v>
                </c:pt>
                <c:pt idx="1555">
                  <c:v>10018.333333333332</c:v>
                </c:pt>
                <c:pt idx="1556">
                  <c:v>10018.095238095239</c:v>
                </c:pt>
                <c:pt idx="1557">
                  <c:v>10018.333333333332</c:v>
                </c:pt>
                <c:pt idx="1558">
                  <c:v>10015.238095238095</c:v>
                </c:pt>
                <c:pt idx="1559">
                  <c:v>10016.666666666664</c:v>
                </c:pt>
                <c:pt idx="1560">
                  <c:v>10018.809523809523</c:v>
                </c:pt>
                <c:pt idx="1561">
                  <c:v>10017.142857142861</c:v>
                </c:pt>
                <c:pt idx="1562">
                  <c:v>10017.61904761905</c:v>
                </c:pt>
                <c:pt idx="1563">
                  <c:v>10020</c:v>
                </c:pt>
                <c:pt idx="1564">
                  <c:v>10019.047619047615</c:v>
                </c:pt>
                <c:pt idx="1565">
                  <c:v>10018.333333333332</c:v>
                </c:pt>
                <c:pt idx="1566">
                  <c:v>10020</c:v>
                </c:pt>
                <c:pt idx="1567">
                  <c:v>10016.428571428571</c:v>
                </c:pt>
                <c:pt idx="1568">
                  <c:v>10015.714285714288</c:v>
                </c:pt>
                <c:pt idx="1569">
                  <c:v>10014.285714285712</c:v>
                </c:pt>
                <c:pt idx="1570">
                  <c:v>10020.952380952382</c:v>
                </c:pt>
                <c:pt idx="1571">
                  <c:v>10016.190476190479</c:v>
                </c:pt>
                <c:pt idx="1572">
                  <c:v>10018.333333333332</c:v>
                </c:pt>
                <c:pt idx="1573">
                  <c:v>10015.476190476189</c:v>
                </c:pt>
                <c:pt idx="1574">
                  <c:v>10019.047619047615</c:v>
                </c:pt>
                <c:pt idx="1575">
                  <c:v>10015.714285714288</c:v>
                </c:pt>
                <c:pt idx="1576">
                  <c:v>10015.238095238095</c:v>
                </c:pt>
                <c:pt idx="1577">
                  <c:v>10015</c:v>
                </c:pt>
                <c:pt idx="1578">
                  <c:v>10016.904761904763</c:v>
                </c:pt>
                <c:pt idx="1579">
                  <c:v>10015.476190476189</c:v>
                </c:pt>
                <c:pt idx="1580">
                  <c:v>10018.809523809523</c:v>
                </c:pt>
                <c:pt idx="1581">
                  <c:v>10016.428571428571</c:v>
                </c:pt>
                <c:pt idx="1582">
                  <c:v>10017.38095238095</c:v>
                </c:pt>
                <c:pt idx="1583">
                  <c:v>10014.761904761905</c:v>
                </c:pt>
                <c:pt idx="1584">
                  <c:v>10020.238095238095</c:v>
                </c:pt>
                <c:pt idx="1585">
                  <c:v>10019.285714285712</c:v>
                </c:pt>
                <c:pt idx="1586">
                  <c:v>10017.38095238095</c:v>
                </c:pt>
                <c:pt idx="1587">
                  <c:v>10016.428571428571</c:v>
                </c:pt>
                <c:pt idx="1588">
                  <c:v>10017.142857142861</c:v>
                </c:pt>
                <c:pt idx="1589">
                  <c:v>10017.61904761905</c:v>
                </c:pt>
                <c:pt idx="1590">
                  <c:v>10014.285714285712</c:v>
                </c:pt>
                <c:pt idx="1591">
                  <c:v>10015.238095238095</c:v>
                </c:pt>
                <c:pt idx="1592">
                  <c:v>10015</c:v>
                </c:pt>
                <c:pt idx="1593">
                  <c:v>10015.952380952382</c:v>
                </c:pt>
                <c:pt idx="1594">
                  <c:v>10015</c:v>
                </c:pt>
                <c:pt idx="1595">
                  <c:v>10020.476190476189</c:v>
                </c:pt>
                <c:pt idx="1596">
                  <c:v>10016.904761904763</c:v>
                </c:pt>
                <c:pt idx="1597">
                  <c:v>10014.285714285712</c:v>
                </c:pt>
                <c:pt idx="1598">
                  <c:v>10018.333333333332</c:v>
                </c:pt>
                <c:pt idx="1599">
                  <c:v>10014.761904761905</c:v>
                </c:pt>
                <c:pt idx="1600">
                  <c:v>10017.142857142861</c:v>
                </c:pt>
                <c:pt idx="1601">
                  <c:v>10019.761904761905</c:v>
                </c:pt>
                <c:pt idx="1602">
                  <c:v>10019.047619047615</c:v>
                </c:pt>
                <c:pt idx="1603">
                  <c:v>10016.190476190479</c:v>
                </c:pt>
                <c:pt idx="1604">
                  <c:v>10019.285714285712</c:v>
                </c:pt>
                <c:pt idx="1605">
                  <c:v>10016.428571428571</c:v>
                </c:pt>
                <c:pt idx="1606">
                  <c:v>10018.809523809523</c:v>
                </c:pt>
                <c:pt idx="1607">
                  <c:v>10015.714285714288</c:v>
                </c:pt>
                <c:pt idx="1608">
                  <c:v>10019.285714285712</c:v>
                </c:pt>
                <c:pt idx="1609">
                  <c:v>10016.428571428571</c:v>
                </c:pt>
                <c:pt idx="1610">
                  <c:v>10018.333333333332</c:v>
                </c:pt>
                <c:pt idx="1611">
                  <c:v>10017.857142857143</c:v>
                </c:pt>
                <c:pt idx="1612">
                  <c:v>10015.714285714288</c:v>
                </c:pt>
                <c:pt idx="1613">
                  <c:v>10015.714285714288</c:v>
                </c:pt>
                <c:pt idx="1614">
                  <c:v>10014.761904761905</c:v>
                </c:pt>
                <c:pt idx="1615">
                  <c:v>10019.047619047615</c:v>
                </c:pt>
                <c:pt idx="1616">
                  <c:v>10017.38095238095</c:v>
                </c:pt>
                <c:pt idx="1617">
                  <c:v>10016.666666666664</c:v>
                </c:pt>
                <c:pt idx="1618">
                  <c:v>10017.38095238095</c:v>
                </c:pt>
                <c:pt idx="1619">
                  <c:v>10015.952380952382</c:v>
                </c:pt>
                <c:pt idx="1620">
                  <c:v>10017.857142857143</c:v>
                </c:pt>
                <c:pt idx="1621">
                  <c:v>10016.904761904763</c:v>
                </c:pt>
                <c:pt idx="1622">
                  <c:v>10018.095238095239</c:v>
                </c:pt>
                <c:pt idx="1623">
                  <c:v>10016.428571428571</c:v>
                </c:pt>
                <c:pt idx="1624">
                  <c:v>10020</c:v>
                </c:pt>
                <c:pt idx="1625">
                  <c:v>10018.571428571431</c:v>
                </c:pt>
                <c:pt idx="1626">
                  <c:v>10016.666666666664</c:v>
                </c:pt>
                <c:pt idx="1627">
                  <c:v>10014.523809523809</c:v>
                </c:pt>
                <c:pt idx="1628">
                  <c:v>10017.857142857143</c:v>
                </c:pt>
                <c:pt idx="1629">
                  <c:v>10019.761904761905</c:v>
                </c:pt>
                <c:pt idx="1630">
                  <c:v>10015.714285714288</c:v>
                </c:pt>
                <c:pt idx="1631">
                  <c:v>10016.904761904763</c:v>
                </c:pt>
                <c:pt idx="1632">
                  <c:v>10021.190476190479</c:v>
                </c:pt>
                <c:pt idx="1633">
                  <c:v>10017.38095238095</c:v>
                </c:pt>
                <c:pt idx="1634">
                  <c:v>10017.857142857143</c:v>
                </c:pt>
                <c:pt idx="1635">
                  <c:v>10018.809523809523</c:v>
                </c:pt>
                <c:pt idx="1636">
                  <c:v>10017.857142857143</c:v>
                </c:pt>
                <c:pt idx="1637">
                  <c:v>10015.238095238095</c:v>
                </c:pt>
                <c:pt idx="1638">
                  <c:v>10017.61904761905</c:v>
                </c:pt>
                <c:pt idx="1639">
                  <c:v>10017.857142857143</c:v>
                </c:pt>
                <c:pt idx="1640">
                  <c:v>10020.238095238095</c:v>
                </c:pt>
                <c:pt idx="1641">
                  <c:v>10018.571428571431</c:v>
                </c:pt>
                <c:pt idx="1642">
                  <c:v>10020.476190476189</c:v>
                </c:pt>
                <c:pt idx="1643">
                  <c:v>10015.476190476189</c:v>
                </c:pt>
                <c:pt idx="1644">
                  <c:v>10017.142857142861</c:v>
                </c:pt>
                <c:pt idx="1645">
                  <c:v>10017.38095238095</c:v>
                </c:pt>
                <c:pt idx="1646">
                  <c:v>10019.523809523809</c:v>
                </c:pt>
                <c:pt idx="1647">
                  <c:v>10013.333333333332</c:v>
                </c:pt>
                <c:pt idx="1648">
                  <c:v>10020.238095238095</c:v>
                </c:pt>
                <c:pt idx="1649">
                  <c:v>10017.61904761905</c:v>
                </c:pt>
                <c:pt idx="1650">
                  <c:v>10015</c:v>
                </c:pt>
                <c:pt idx="1651">
                  <c:v>10016.666666666664</c:v>
                </c:pt>
                <c:pt idx="1652">
                  <c:v>10020.952380952382</c:v>
                </c:pt>
                <c:pt idx="1653">
                  <c:v>10019.047619047615</c:v>
                </c:pt>
                <c:pt idx="1654">
                  <c:v>10019.523809523809</c:v>
                </c:pt>
                <c:pt idx="1655">
                  <c:v>10017.142857142861</c:v>
                </c:pt>
                <c:pt idx="1656">
                  <c:v>10016.428571428571</c:v>
                </c:pt>
                <c:pt idx="1657">
                  <c:v>10020.238095238095</c:v>
                </c:pt>
                <c:pt idx="1658">
                  <c:v>10018.809523809523</c:v>
                </c:pt>
                <c:pt idx="1659">
                  <c:v>10015.238095238095</c:v>
                </c:pt>
                <c:pt idx="1660">
                  <c:v>10019.285714285712</c:v>
                </c:pt>
                <c:pt idx="1661">
                  <c:v>10015</c:v>
                </c:pt>
                <c:pt idx="1662">
                  <c:v>10015</c:v>
                </c:pt>
                <c:pt idx="1663">
                  <c:v>10017.857142857143</c:v>
                </c:pt>
                <c:pt idx="1664">
                  <c:v>10019.285714285712</c:v>
                </c:pt>
                <c:pt idx="1665">
                  <c:v>10017.857142857143</c:v>
                </c:pt>
                <c:pt idx="1666">
                  <c:v>10016.190476190479</c:v>
                </c:pt>
                <c:pt idx="1667">
                  <c:v>10020.476190476189</c:v>
                </c:pt>
                <c:pt idx="1668">
                  <c:v>10015</c:v>
                </c:pt>
                <c:pt idx="1669">
                  <c:v>10018.809523809523</c:v>
                </c:pt>
                <c:pt idx="1670">
                  <c:v>10014.285714285712</c:v>
                </c:pt>
                <c:pt idx="1671">
                  <c:v>10020.476190476189</c:v>
                </c:pt>
                <c:pt idx="1672">
                  <c:v>10018.095238095239</c:v>
                </c:pt>
                <c:pt idx="1673">
                  <c:v>10019.523809523809</c:v>
                </c:pt>
                <c:pt idx="1674">
                  <c:v>10018.095238095239</c:v>
                </c:pt>
                <c:pt idx="1675">
                  <c:v>10020.476190476189</c:v>
                </c:pt>
                <c:pt idx="1676">
                  <c:v>10019.047619047615</c:v>
                </c:pt>
                <c:pt idx="1677">
                  <c:v>10023.095238095239</c:v>
                </c:pt>
                <c:pt idx="1678">
                  <c:v>10017.857142857143</c:v>
                </c:pt>
                <c:pt idx="1679">
                  <c:v>10016.904761904763</c:v>
                </c:pt>
                <c:pt idx="1680">
                  <c:v>10021.666666666664</c:v>
                </c:pt>
                <c:pt idx="1681">
                  <c:v>10019.523809523809</c:v>
                </c:pt>
                <c:pt idx="1682">
                  <c:v>10017.38095238095</c:v>
                </c:pt>
                <c:pt idx="1683">
                  <c:v>10019.761904761905</c:v>
                </c:pt>
                <c:pt idx="1684">
                  <c:v>10018.809523809523</c:v>
                </c:pt>
                <c:pt idx="1685">
                  <c:v>10016.428571428571</c:v>
                </c:pt>
                <c:pt idx="1686">
                  <c:v>10020</c:v>
                </c:pt>
                <c:pt idx="1687">
                  <c:v>10020.238095238095</c:v>
                </c:pt>
                <c:pt idx="1688">
                  <c:v>10019.523809523809</c:v>
                </c:pt>
                <c:pt idx="1689">
                  <c:v>10017.857142857143</c:v>
                </c:pt>
                <c:pt idx="1690">
                  <c:v>10017.38095238095</c:v>
                </c:pt>
                <c:pt idx="1691">
                  <c:v>10019.761904761905</c:v>
                </c:pt>
                <c:pt idx="1692">
                  <c:v>10016.190476190479</c:v>
                </c:pt>
                <c:pt idx="1693">
                  <c:v>10018.571428571431</c:v>
                </c:pt>
                <c:pt idx="1694">
                  <c:v>10019.047619047615</c:v>
                </c:pt>
                <c:pt idx="1695">
                  <c:v>10018.571428571431</c:v>
                </c:pt>
                <c:pt idx="1696">
                  <c:v>10017.142857142861</c:v>
                </c:pt>
                <c:pt idx="1697">
                  <c:v>10022.38095238095</c:v>
                </c:pt>
                <c:pt idx="1698">
                  <c:v>10018.809523809523</c:v>
                </c:pt>
                <c:pt idx="1699">
                  <c:v>10021.428571428571</c:v>
                </c:pt>
                <c:pt idx="1700">
                  <c:v>10020.714285714288</c:v>
                </c:pt>
                <c:pt idx="1701">
                  <c:v>10020.476190476189</c:v>
                </c:pt>
                <c:pt idx="1702">
                  <c:v>10018.571428571431</c:v>
                </c:pt>
                <c:pt idx="1703">
                  <c:v>10020</c:v>
                </c:pt>
                <c:pt idx="1704">
                  <c:v>10020.476190476189</c:v>
                </c:pt>
                <c:pt idx="1705">
                  <c:v>10021.666666666664</c:v>
                </c:pt>
                <c:pt idx="1706">
                  <c:v>10018.095238095239</c:v>
                </c:pt>
                <c:pt idx="1707">
                  <c:v>10018.571428571431</c:v>
                </c:pt>
                <c:pt idx="1708">
                  <c:v>10023.571428571431</c:v>
                </c:pt>
                <c:pt idx="1709">
                  <c:v>10021.904761904763</c:v>
                </c:pt>
                <c:pt idx="1710">
                  <c:v>10018.809523809523</c:v>
                </c:pt>
                <c:pt idx="1711">
                  <c:v>10018.333333333332</c:v>
                </c:pt>
                <c:pt idx="1712">
                  <c:v>10020.238095238095</c:v>
                </c:pt>
                <c:pt idx="1713">
                  <c:v>10023.571428571431</c:v>
                </c:pt>
                <c:pt idx="1714">
                  <c:v>10019.047619047615</c:v>
                </c:pt>
                <c:pt idx="1715">
                  <c:v>10021.666666666664</c:v>
                </c:pt>
                <c:pt idx="1716">
                  <c:v>10024.523809523809</c:v>
                </c:pt>
                <c:pt idx="1717">
                  <c:v>10019.523809523809</c:v>
                </c:pt>
                <c:pt idx="1718">
                  <c:v>10023.571428571431</c:v>
                </c:pt>
                <c:pt idx="1719">
                  <c:v>10020.238095238095</c:v>
                </c:pt>
                <c:pt idx="1720">
                  <c:v>10024.761904761905</c:v>
                </c:pt>
                <c:pt idx="1721">
                  <c:v>10018.809523809523</c:v>
                </c:pt>
                <c:pt idx="1722">
                  <c:v>10025.238095238095</c:v>
                </c:pt>
                <c:pt idx="1723">
                  <c:v>10023.809523809523</c:v>
                </c:pt>
                <c:pt idx="1724">
                  <c:v>10020.714285714288</c:v>
                </c:pt>
                <c:pt idx="1725">
                  <c:v>10019.285714285712</c:v>
                </c:pt>
                <c:pt idx="1726">
                  <c:v>10023.333333333332</c:v>
                </c:pt>
                <c:pt idx="1727">
                  <c:v>10022.38095238095</c:v>
                </c:pt>
                <c:pt idx="1728">
                  <c:v>10020</c:v>
                </c:pt>
                <c:pt idx="1729">
                  <c:v>10023.571428571431</c:v>
                </c:pt>
                <c:pt idx="1730">
                  <c:v>10020.476190476189</c:v>
                </c:pt>
                <c:pt idx="1731">
                  <c:v>10022.61904761905</c:v>
                </c:pt>
                <c:pt idx="1732">
                  <c:v>10021.190476190479</c:v>
                </c:pt>
                <c:pt idx="1733">
                  <c:v>10022.142857142861</c:v>
                </c:pt>
                <c:pt idx="1734">
                  <c:v>10022.61904761905</c:v>
                </c:pt>
                <c:pt idx="1735">
                  <c:v>10024.047619047615</c:v>
                </c:pt>
                <c:pt idx="1736">
                  <c:v>10027.142857142861</c:v>
                </c:pt>
                <c:pt idx="1737">
                  <c:v>10024.047619047615</c:v>
                </c:pt>
                <c:pt idx="1738">
                  <c:v>10024.285714285712</c:v>
                </c:pt>
                <c:pt idx="1739">
                  <c:v>10023.809523809523</c:v>
                </c:pt>
                <c:pt idx="1740">
                  <c:v>10023.095238095239</c:v>
                </c:pt>
                <c:pt idx="1741">
                  <c:v>10024.761904761905</c:v>
                </c:pt>
                <c:pt idx="1742">
                  <c:v>10023.571428571431</c:v>
                </c:pt>
                <c:pt idx="1743">
                  <c:v>10024.285714285712</c:v>
                </c:pt>
                <c:pt idx="1744">
                  <c:v>10023.809523809523</c:v>
                </c:pt>
                <c:pt idx="1745">
                  <c:v>10021.428571428571</c:v>
                </c:pt>
                <c:pt idx="1746">
                  <c:v>10022.61904761905</c:v>
                </c:pt>
                <c:pt idx="1747">
                  <c:v>10024.285714285712</c:v>
                </c:pt>
                <c:pt idx="1748">
                  <c:v>10024.761904761905</c:v>
                </c:pt>
                <c:pt idx="1749">
                  <c:v>10021.190476190479</c:v>
                </c:pt>
                <c:pt idx="1750">
                  <c:v>10026.428571428571</c:v>
                </c:pt>
                <c:pt idx="1751">
                  <c:v>10027.38095238095</c:v>
                </c:pt>
                <c:pt idx="1752">
                  <c:v>10029.047619047615</c:v>
                </c:pt>
                <c:pt idx="1753">
                  <c:v>10027.38095238095</c:v>
                </c:pt>
                <c:pt idx="1754">
                  <c:v>10023.809523809523</c:v>
                </c:pt>
                <c:pt idx="1755">
                  <c:v>10031.190476190479</c:v>
                </c:pt>
                <c:pt idx="1756">
                  <c:v>10023.333333333332</c:v>
                </c:pt>
                <c:pt idx="1757">
                  <c:v>10025.476190476189</c:v>
                </c:pt>
                <c:pt idx="1758">
                  <c:v>10027.61904761905</c:v>
                </c:pt>
                <c:pt idx="1759">
                  <c:v>10027.61904761905</c:v>
                </c:pt>
                <c:pt idx="1760">
                  <c:v>10028.571428571431</c:v>
                </c:pt>
                <c:pt idx="1761">
                  <c:v>10026.190476190479</c:v>
                </c:pt>
                <c:pt idx="1762">
                  <c:v>10023.809523809523</c:v>
                </c:pt>
                <c:pt idx="1763">
                  <c:v>10030.714285714288</c:v>
                </c:pt>
                <c:pt idx="1764">
                  <c:v>10024.523809523809</c:v>
                </c:pt>
                <c:pt idx="1765">
                  <c:v>10030</c:v>
                </c:pt>
                <c:pt idx="1766">
                  <c:v>10034.761904761905</c:v>
                </c:pt>
                <c:pt idx="1767">
                  <c:v>10029.285714285712</c:v>
                </c:pt>
                <c:pt idx="1768">
                  <c:v>10030.476190476189</c:v>
                </c:pt>
                <c:pt idx="1769">
                  <c:v>10034.285714285712</c:v>
                </c:pt>
                <c:pt idx="1770">
                  <c:v>10028.095238095239</c:v>
                </c:pt>
                <c:pt idx="1771">
                  <c:v>10027.61904761905</c:v>
                </c:pt>
                <c:pt idx="1772">
                  <c:v>10031.428571428571</c:v>
                </c:pt>
                <c:pt idx="1773">
                  <c:v>10030.952380952382</c:v>
                </c:pt>
                <c:pt idx="1774">
                  <c:v>10025.714285714288</c:v>
                </c:pt>
                <c:pt idx="1775">
                  <c:v>10034.523809523809</c:v>
                </c:pt>
                <c:pt idx="1776">
                  <c:v>10031.904761904763</c:v>
                </c:pt>
                <c:pt idx="1777">
                  <c:v>10030.476190476189</c:v>
                </c:pt>
                <c:pt idx="1778">
                  <c:v>10031.904761904763</c:v>
                </c:pt>
                <c:pt idx="1779">
                  <c:v>10038.095238095239</c:v>
                </c:pt>
                <c:pt idx="1780">
                  <c:v>10034.285714285712</c:v>
                </c:pt>
                <c:pt idx="1781">
                  <c:v>10037.142857142861</c:v>
                </c:pt>
                <c:pt idx="1782">
                  <c:v>10030.714285714288</c:v>
                </c:pt>
                <c:pt idx="1783">
                  <c:v>10035</c:v>
                </c:pt>
                <c:pt idx="1784">
                  <c:v>10035</c:v>
                </c:pt>
                <c:pt idx="1785">
                  <c:v>10040</c:v>
                </c:pt>
                <c:pt idx="1786">
                  <c:v>10032.38095238095</c:v>
                </c:pt>
                <c:pt idx="1787">
                  <c:v>10035.238095238095</c:v>
                </c:pt>
                <c:pt idx="1788">
                  <c:v>10035</c:v>
                </c:pt>
                <c:pt idx="1789">
                  <c:v>10035.476190476189</c:v>
                </c:pt>
                <c:pt idx="1790">
                  <c:v>10033.571428571431</c:v>
                </c:pt>
                <c:pt idx="1791">
                  <c:v>10032.38095238095</c:v>
                </c:pt>
                <c:pt idx="1792">
                  <c:v>10038.571428571431</c:v>
                </c:pt>
                <c:pt idx="1793">
                  <c:v>10036.428571428571</c:v>
                </c:pt>
                <c:pt idx="1794">
                  <c:v>10038.809523809523</c:v>
                </c:pt>
                <c:pt idx="1795">
                  <c:v>10040.476190476189</c:v>
                </c:pt>
                <c:pt idx="1796">
                  <c:v>10040.476190476189</c:v>
                </c:pt>
                <c:pt idx="1797">
                  <c:v>10041.666666666664</c:v>
                </c:pt>
                <c:pt idx="1798">
                  <c:v>10040.476190476189</c:v>
                </c:pt>
                <c:pt idx="1799">
                  <c:v>10045.476190476189</c:v>
                </c:pt>
                <c:pt idx="1800">
                  <c:v>10039.047619047615</c:v>
                </c:pt>
                <c:pt idx="1801">
                  <c:v>10039.523809523809</c:v>
                </c:pt>
                <c:pt idx="1802">
                  <c:v>10045.476190476189</c:v>
                </c:pt>
                <c:pt idx="1803">
                  <c:v>10040.476190476189</c:v>
                </c:pt>
                <c:pt idx="1804">
                  <c:v>10044.761904761905</c:v>
                </c:pt>
                <c:pt idx="1805">
                  <c:v>10041.428571428571</c:v>
                </c:pt>
                <c:pt idx="1806">
                  <c:v>10046.904761904763</c:v>
                </c:pt>
                <c:pt idx="1807">
                  <c:v>10051.666666666664</c:v>
                </c:pt>
                <c:pt idx="1808">
                  <c:v>10051.428571428571</c:v>
                </c:pt>
                <c:pt idx="1809">
                  <c:v>10047.38095238095</c:v>
                </c:pt>
                <c:pt idx="1810">
                  <c:v>10045.476190476189</c:v>
                </c:pt>
                <c:pt idx="1811">
                  <c:v>10047.61904761905</c:v>
                </c:pt>
                <c:pt idx="1812">
                  <c:v>10047.61904761905</c:v>
                </c:pt>
                <c:pt idx="1813">
                  <c:v>10055.238095238095</c:v>
                </c:pt>
                <c:pt idx="1814">
                  <c:v>10051.428571428571</c:v>
                </c:pt>
                <c:pt idx="1815">
                  <c:v>10048.571428571431</c:v>
                </c:pt>
                <c:pt idx="1816">
                  <c:v>10049.047619047615</c:v>
                </c:pt>
                <c:pt idx="1817">
                  <c:v>10059.285714285712</c:v>
                </c:pt>
                <c:pt idx="1818">
                  <c:v>10058.095238095239</c:v>
                </c:pt>
                <c:pt idx="1819">
                  <c:v>10060.952380952382</c:v>
                </c:pt>
                <c:pt idx="1820">
                  <c:v>10056.428571428571</c:v>
                </c:pt>
                <c:pt idx="1821">
                  <c:v>10056.190476190479</c:v>
                </c:pt>
                <c:pt idx="1822">
                  <c:v>10058.571428571431</c:v>
                </c:pt>
                <c:pt idx="1823">
                  <c:v>10054.523809523809</c:v>
                </c:pt>
                <c:pt idx="1824">
                  <c:v>10057.38095238095</c:v>
                </c:pt>
                <c:pt idx="1825">
                  <c:v>10058.571428571431</c:v>
                </c:pt>
                <c:pt idx="1826">
                  <c:v>10055</c:v>
                </c:pt>
                <c:pt idx="1827">
                  <c:v>10059.047619047615</c:v>
                </c:pt>
                <c:pt idx="1828">
                  <c:v>10069.285714285712</c:v>
                </c:pt>
                <c:pt idx="1829">
                  <c:v>10061.904761904763</c:v>
                </c:pt>
                <c:pt idx="1830">
                  <c:v>10066.428571428571</c:v>
                </c:pt>
                <c:pt idx="1831">
                  <c:v>10059.285714285712</c:v>
                </c:pt>
                <c:pt idx="1832">
                  <c:v>10065.476190476189</c:v>
                </c:pt>
                <c:pt idx="1833">
                  <c:v>10074.761904761905</c:v>
                </c:pt>
                <c:pt idx="1834">
                  <c:v>10075.714285714288</c:v>
                </c:pt>
                <c:pt idx="1835">
                  <c:v>10075</c:v>
                </c:pt>
                <c:pt idx="1836">
                  <c:v>10072.857142857143</c:v>
                </c:pt>
                <c:pt idx="1837">
                  <c:v>10076.190476190479</c:v>
                </c:pt>
                <c:pt idx="1838">
                  <c:v>10078.809523809523</c:v>
                </c:pt>
                <c:pt idx="1839">
                  <c:v>10081.190476190479</c:v>
                </c:pt>
                <c:pt idx="1840">
                  <c:v>10081.904761904763</c:v>
                </c:pt>
                <c:pt idx="1841">
                  <c:v>10079.285714285712</c:v>
                </c:pt>
                <c:pt idx="1842">
                  <c:v>10087.142857142861</c:v>
                </c:pt>
                <c:pt idx="1843">
                  <c:v>10083.809523809523</c:v>
                </c:pt>
                <c:pt idx="1844">
                  <c:v>10093.333333333332</c:v>
                </c:pt>
                <c:pt idx="1845">
                  <c:v>10087.142857142861</c:v>
                </c:pt>
                <c:pt idx="1846">
                  <c:v>10090.476190476189</c:v>
                </c:pt>
                <c:pt idx="1847">
                  <c:v>10090.238095238095</c:v>
                </c:pt>
                <c:pt idx="1848">
                  <c:v>10090</c:v>
                </c:pt>
                <c:pt idx="1849">
                  <c:v>10098.809523809523</c:v>
                </c:pt>
                <c:pt idx="1850">
                  <c:v>10097.38095238095</c:v>
                </c:pt>
                <c:pt idx="1851">
                  <c:v>10104.047619047615</c:v>
                </c:pt>
                <c:pt idx="1852">
                  <c:v>10096.904761904763</c:v>
                </c:pt>
                <c:pt idx="1853">
                  <c:v>10096.190476190479</c:v>
                </c:pt>
                <c:pt idx="1854">
                  <c:v>10101.190476190479</c:v>
                </c:pt>
                <c:pt idx="1855">
                  <c:v>10111.904761904763</c:v>
                </c:pt>
                <c:pt idx="1856">
                  <c:v>10105.476190476189</c:v>
                </c:pt>
                <c:pt idx="1857">
                  <c:v>10119.523809523809</c:v>
                </c:pt>
                <c:pt idx="1858">
                  <c:v>10114.047619047615</c:v>
                </c:pt>
                <c:pt idx="1859">
                  <c:v>10124.285714285712</c:v>
                </c:pt>
                <c:pt idx="1860">
                  <c:v>10101.190476190479</c:v>
                </c:pt>
                <c:pt idx="1861">
                  <c:v>10119.523809523809</c:v>
                </c:pt>
                <c:pt idx="1862">
                  <c:v>10129.285714285712</c:v>
                </c:pt>
                <c:pt idx="1863">
                  <c:v>10121.666666666664</c:v>
                </c:pt>
                <c:pt idx="1864">
                  <c:v>10130.238095238095</c:v>
                </c:pt>
                <c:pt idx="1865">
                  <c:v>10118.095238095239</c:v>
                </c:pt>
                <c:pt idx="1866">
                  <c:v>10134.047619047615</c:v>
                </c:pt>
                <c:pt idx="1867">
                  <c:v>10136.428571428571</c:v>
                </c:pt>
                <c:pt idx="1868">
                  <c:v>10140</c:v>
                </c:pt>
                <c:pt idx="1869">
                  <c:v>10143.333333333332</c:v>
                </c:pt>
                <c:pt idx="1870">
                  <c:v>10130.952380952382</c:v>
                </c:pt>
                <c:pt idx="1871">
                  <c:v>10138.333333333332</c:v>
                </c:pt>
                <c:pt idx="1872">
                  <c:v>10150.476190476189</c:v>
                </c:pt>
                <c:pt idx="1873">
                  <c:v>10139.761904761905</c:v>
                </c:pt>
                <c:pt idx="1874">
                  <c:v>10154.285714285712</c:v>
                </c:pt>
                <c:pt idx="1875">
                  <c:v>10165</c:v>
                </c:pt>
                <c:pt idx="1876">
                  <c:v>10169.047619047615</c:v>
                </c:pt>
                <c:pt idx="1877">
                  <c:v>10156.428571428571</c:v>
                </c:pt>
                <c:pt idx="1878">
                  <c:v>10166.904761904763</c:v>
                </c:pt>
                <c:pt idx="1879">
                  <c:v>10185.714285714288</c:v>
                </c:pt>
                <c:pt idx="1880">
                  <c:v>10172.38095238095</c:v>
                </c:pt>
                <c:pt idx="1881">
                  <c:v>10182.38095238095</c:v>
                </c:pt>
                <c:pt idx="1882">
                  <c:v>10185.238095238095</c:v>
                </c:pt>
                <c:pt idx="1883">
                  <c:v>10204.285714285712</c:v>
                </c:pt>
                <c:pt idx="1884">
                  <c:v>10195.714285714288</c:v>
                </c:pt>
                <c:pt idx="1885">
                  <c:v>10203.571428571431</c:v>
                </c:pt>
                <c:pt idx="1886">
                  <c:v>10203.571428571431</c:v>
                </c:pt>
                <c:pt idx="1887">
                  <c:v>10204.761904761905</c:v>
                </c:pt>
                <c:pt idx="1888">
                  <c:v>10216.904761904763</c:v>
                </c:pt>
                <c:pt idx="1889">
                  <c:v>10227.38095238095</c:v>
                </c:pt>
                <c:pt idx="1890">
                  <c:v>10222.857142857143</c:v>
                </c:pt>
                <c:pt idx="1891">
                  <c:v>10217.38095238095</c:v>
                </c:pt>
                <c:pt idx="1892">
                  <c:v>10233.809523809523</c:v>
                </c:pt>
                <c:pt idx="1893">
                  <c:v>10234.761904761905</c:v>
                </c:pt>
                <c:pt idx="1894">
                  <c:v>10252.38095238095</c:v>
                </c:pt>
                <c:pt idx="1895">
                  <c:v>10237.38095238095</c:v>
                </c:pt>
                <c:pt idx="1896">
                  <c:v>10260.476190476189</c:v>
                </c:pt>
                <c:pt idx="1897">
                  <c:v>10260.238095238095</c:v>
                </c:pt>
                <c:pt idx="1898">
                  <c:v>10258.571428571431</c:v>
                </c:pt>
                <c:pt idx="1899">
                  <c:v>10279.523809523809</c:v>
                </c:pt>
                <c:pt idx="1900">
                  <c:v>10273.095238095239</c:v>
                </c:pt>
                <c:pt idx="1901">
                  <c:v>10281.904761904763</c:v>
                </c:pt>
                <c:pt idx="1902">
                  <c:v>10291.666666666664</c:v>
                </c:pt>
                <c:pt idx="1903">
                  <c:v>10299.761904761905</c:v>
                </c:pt>
                <c:pt idx="1904">
                  <c:v>10298.095238095239</c:v>
                </c:pt>
                <c:pt idx="1905">
                  <c:v>10335.714285714288</c:v>
                </c:pt>
                <c:pt idx="1906">
                  <c:v>10339.047619047615</c:v>
                </c:pt>
                <c:pt idx="1907">
                  <c:v>10332.142857142861</c:v>
                </c:pt>
                <c:pt idx="1908">
                  <c:v>10345.714285714288</c:v>
                </c:pt>
                <c:pt idx="1909">
                  <c:v>10360.476190476189</c:v>
                </c:pt>
                <c:pt idx="1910">
                  <c:v>10351.904761904763</c:v>
                </c:pt>
                <c:pt idx="1911">
                  <c:v>10380.952380952382</c:v>
                </c:pt>
                <c:pt idx="1912">
                  <c:v>10397.142857142861</c:v>
                </c:pt>
                <c:pt idx="1913">
                  <c:v>10401.190476190479</c:v>
                </c:pt>
                <c:pt idx="1914">
                  <c:v>10407.142857142861</c:v>
                </c:pt>
                <c:pt idx="1915">
                  <c:v>10423.333333333332</c:v>
                </c:pt>
                <c:pt idx="1916">
                  <c:v>10443.333333333332</c:v>
                </c:pt>
                <c:pt idx="1917">
                  <c:v>10460.714285714288</c:v>
                </c:pt>
                <c:pt idx="1918">
                  <c:v>10458.333333333332</c:v>
                </c:pt>
                <c:pt idx="1919">
                  <c:v>10483.095238095239</c:v>
                </c:pt>
                <c:pt idx="1920">
                  <c:v>10502.857142857143</c:v>
                </c:pt>
                <c:pt idx="1921">
                  <c:v>10516.190476190479</c:v>
                </c:pt>
                <c:pt idx="1922">
                  <c:v>10524.285714285712</c:v>
                </c:pt>
                <c:pt idx="1923">
                  <c:v>10548.333333333332</c:v>
                </c:pt>
                <c:pt idx="1924">
                  <c:v>10556.904761904763</c:v>
                </c:pt>
                <c:pt idx="1925">
                  <c:v>10596.428571428571</c:v>
                </c:pt>
                <c:pt idx="1926">
                  <c:v>10615.238095238095</c:v>
                </c:pt>
                <c:pt idx="1927">
                  <c:v>10646.428571428571</c:v>
                </c:pt>
                <c:pt idx="1928">
                  <c:v>10680.952380952382</c:v>
                </c:pt>
                <c:pt idx="1929">
                  <c:v>10699.761904761905</c:v>
                </c:pt>
                <c:pt idx="1930">
                  <c:v>10733.095238095239</c:v>
                </c:pt>
                <c:pt idx="1931">
                  <c:v>10770</c:v>
                </c:pt>
                <c:pt idx="1932">
                  <c:v>10778.095238095239</c:v>
                </c:pt>
                <c:pt idx="1933">
                  <c:v>10834.285714285712</c:v>
                </c:pt>
                <c:pt idx="1934">
                  <c:v>10846.190476190479</c:v>
                </c:pt>
                <c:pt idx="1935">
                  <c:v>10913.809523809523</c:v>
                </c:pt>
                <c:pt idx="1936">
                  <c:v>10943.095238095239</c:v>
                </c:pt>
                <c:pt idx="1937">
                  <c:v>10982.857142857143</c:v>
                </c:pt>
                <c:pt idx="1938">
                  <c:v>11019.047619047615</c:v>
                </c:pt>
                <c:pt idx="1939">
                  <c:v>11052.61904761905</c:v>
                </c:pt>
                <c:pt idx="1940">
                  <c:v>11143.333333333332</c:v>
                </c:pt>
                <c:pt idx="1941">
                  <c:v>11184.761904761905</c:v>
                </c:pt>
                <c:pt idx="1942">
                  <c:v>11225.238095238095</c:v>
                </c:pt>
                <c:pt idx="1943">
                  <c:v>11294.761904761905</c:v>
                </c:pt>
                <c:pt idx="1944">
                  <c:v>11353.571428571429</c:v>
                </c:pt>
                <c:pt idx="1945">
                  <c:v>11469.761904761905</c:v>
                </c:pt>
                <c:pt idx="1946">
                  <c:v>11497.38095238095</c:v>
                </c:pt>
                <c:pt idx="1947">
                  <c:v>11629.047619047615</c:v>
                </c:pt>
                <c:pt idx="1948">
                  <c:v>11651.190476190479</c:v>
                </c:pt>
                <c:pt idx="1949">
                  <c:v>11755.714285714288</c:v>
                </c:pt>
                <c:pt idx="1950">
                  <c:v>11800.238095238095</c:v>
                </c:pt>
                <c:pt idx="1951">
                  <c:v>11881.666666666664</c:v>
                </c:pt>
                <c:pt idx="1952">
                  <c:v>11932.857142857143</c:v>
                </c:pt>
                <c:pt idx="1953">
                  <c:v>12071.666666666664</c:v>
                </c:pt>
                <c:pt idx="1954">
                  <c:v>12020.476190476189</c:v>
                </c:pt>
                <c:pt idx="1955">
                  <c:v>12139.523809523809</c:v>
                </c:pt>
                <c:pt idx="1956">
                  <c:v>12145.714285714288</c:v>
                </c:pt>
                <c:pt idx="1957">
                  <c:v>12253.809523809523</c:v>
                </c:pt>
                <c:pt idx="1958">
                  <c:v>12262.38095238095</c:v>
                </c:pt>
                <c:pt idx="1959">
                  <c:v>12302.142857142861</c:v>
                </c:pt>
                <c:pt idx="1960">
                  <c:v>12319.761904761905</c:v>
                </c:pt>
                <c:pt idx="1961">
                  <c:v>12351.666666666664</c:v>
                </c:pt>
                <c:pt idx="1962">
                  <c:v>12314.523809523809</c:v>
                </c:pt>
                <c:pt idx="1963">
                  <c:v>12375.952380952382</c:v>
                </c:pt>
                <c:pt idx="1964">
                  <c:v>12302.142857142861</c:v>
                </c:pt>
                <c:pt idx="1965">
                  <c:v>12339.047619047615</c:v>
                </c:pt>
                <c:pt idx="1966">
                  <c:v>12287.857142857143</c:v>
                </c:pt>
                <c:pt idx="1967">
                  <c:v>12235.952380952382</c:v>
                </c:pt>
                <c:pt idx="1968">
                  <c:v>12187.38095238095</c:v>
                </c:pt>
                <c:pt idx="1969">
                  <c:v>12164.047619047615</c:v>
                </c:pt>
                <c:pt idx="1970">
                  <c:v>12061.904761904763</c:v>
                </c:pt>
                <c:pt idx="1971">
                  <c:v>12073.33333333333</c:v>
                </c:pt>
                <c:pt idx="1972">
                  <c:v>11949.047619047615</c:v>
                </c:pt>
                <c:pt idx="1973">
                  <c:v>11944.047619047615</c:v>
                </c:pt>
                <c:pt idx="1974">
                  <c:v>11871.904761904763</c:v>
                </c:pt>
                <c:pt idx="1975">
                  <c:v>11801.666666666664</c:v>
                </c:pt>
                <c:pt idx="1976">
                  <c:v>11728.571428571429</c:v>
                </c:pt>
                <c:pt idx="1977">
                  <c:v>11700.476190476189</c:v>
                </c:pt>
                <c:pt idx="1978">
                  <c:v>11621.428571428571</c:v>
                </c:pt>
                <c:pt idx="1979">
                  <c:v>11567.61904761905</c:v>
                </c:pt>
                <c:pt idx="1980">
                  <c:v>11486.428571428571</c:v>
                </c:pt>
                <c:pt idx="1981">
                  <c:v>11451.666666666664</c:v>
                </c:pt>
                <c:pt idx="1982">
                  <c:v>11413.333333333332</c:v>
                </c:pt>
                <c:pt idx="1983">
                  <c:v>11386.428571428571</c:v>
                </c:pt>
                <c:pt idx="1984">
                  <c:v>11320.238095238095</c:v>
                </c:pt>
                <c:pt idx="1985">
                  <c:v>11290.952380952382</c:v>
                </c:pt>
                <c:pt idx="1986">
                  <c:v>11228.333333333332</c:v>
                </c:pt>
                <c:pt idx="1987">
                  <c:v>11201.904761904763</c:v>
                </c:pt>
                <c:pt idx="1988">
                  <c:v>11173.571428571429</c:v>
                </c:pt>
                <c:pt idx="1989">
                  <c:v>11156.904761904763</c:v>
                </c:pt>
                <c:pt idx="1990">
                  <c:v>11082.857142857143</c:v>
                </c:pt>
                <c:pt idx="1991">
                  <c:v>11067.61904761905</c:v>
                </c:pt>
                <c:pt idx="1992">
                  <c:v>11032.857142857143</c:v>
                </c:pt>
                <c:pt idx="1993">
                  <c:v>11014.761904761905</c:v>
                </c:pt>
                <c:pt idx="1994">
                  <c:v>11008.333333333332</c:v>
                </c:pt>
                <c:pt idx="1995">
                  <c:v>11002.61904761905</c:v>
                </c:pt>
                <c:pt idx="1996">
                  <c:v>10997.142857142861</c:v>
                </c:pt>
                <c:pt idx="1997">
                  <c:v>10967.61904761905</c:v>
                </c:pt>
                <c:pt idx="1998">
                  <c:v>10895.952380952382</c:v>
                </c:pt>
                <c:pt idx="1999">
                  <c:v>10908.333333333332</c:v>
                </c:pt>
                <c:pt idx="2000">
                  <c:v>10854.523809523809</c:v>
                </c:pt>
                <c:pt idx="2001">
                  <c:v>10855.714285714288</c:v>
                </c:pt>
                <c:pt idx="2002">
                  <c:v>10840</c:v>
                </c:pt>
                <c:pt idx="2003">
                  <c:v>10829.761904761905</c:v>
                </c:pt>
                <c:pt idx="2004">
                  <c:v>10825.476190476189</c:v>
                </c:pt>
                <c:pt idx="2005">
                  <c:v>10788.333333333332</c:v>
                </c:pt>
                <c:pt idx="2006">
                  <c:v>10817.857142857143</c:v>
                </c:pt>
                <c:pt idx="2007">
                  <c:v>10775</c:v>
                </c:pt>
                <c:pt idx="2008">
                  <c:v>10767.38095238095</c:v>
                </c:pt>
                <c:pt idx="2009">
                  <c:v>10776.428571428571</c:v>
                </c:pt>
                <c:pt idx="2010">
                  <c:v>10736.190476190479</c:v>
                </c:pt>
                <c:pt idx="2011">
                  <c:v>10740.714285714288</c:v>
                </c:pt>
                <c:pt idx="2012">
                  <c:v>10741.428571428571</c:v>
                </c:pt>
                <c:pt idx="2013">
                  <c:v>10736.904761904763</c:v>
                </c:pt>
                <c:pt idx="2014">
                  <c:v>10729.047619047615</c:v>
                </c:pt>
                <c:pt idx="2015">
                  <c:v>10733.333333333332</c:v>
                </c:pt>
                <c:pt idx="2016">
                  <c:v>10709.047619047615</c:v>
                </c:pt>
                <c:pt idx="2017">
                  <c:v>10709.047619047615</c:v>
                </c:pt>
                <c:pt idx="2018">
                  <c:v>10710</c:v>
                </c:pt>
                <c:pt idx="2019">
                  <c:v>10689.047619047615</c:v>
                </c:pt>
                <c:pt idx="2020">
                  <c:v>10718.809523809523</c:v>
                </c:pt>
                <c:pt idx="2021">
                  <c:v>10686.428571428571</c:v>
                </c:pt>
                <c:pt idx="2022">
                  <c:v>10680.952380952382</c:v>
                </c:pt>
                <c:pt idx="2023">
                  <c:v>10679.285714285712</c:v>
                </c:pt>
                <c:pt idx="2024">
                  <c:v>10680.714285714288</c:v>
                </c:pt>
                <c:pt idx="2025">
                  <c:v>10701.428571428571</c:v>
                </c:pt>
                <c:pt idx="2026">
                  <c:v>10682.38095238095</c:v>
                </c:pt>
                <c:pt idx="2027">
                  <c:v>10693.571428571431</c:v>
                </c:pt>
                <c:pt idx="2028">
                  <c:v>10662.142857142861</c:v>
                </c:pt>
                <c:pt idx="2029">
                  <c:v>10680.476190476189</c:v>
                </c:pt>
                <c:pt idx="2030">
                  <c:v>10696.428571428571</c:v>
                </c:pt>
                <c:pt idx="2031">
                  <c:v>10685</c:v>
                </c:pt>
                <c:pt idx="2032">
                  <c:v>10672.857142857143</c:v>
                </c:pt>
                <c:pt idx="2033">
                  <c:v>10665</c:v>
                </c:pt>
                <c:pt idx="2034">
                  <c:v>10677.142857142861</c:v>
                </c:pt>
                <c:pt idx="2035">
                  <c:v>10717.857142857143</c:v>
                </c:pt>
                <c:pt idx="2036">
                  <c:v>10695</c:v>
                </c:pt>
                <c:pt idx="2037">
                  <c:v>10706.428571428571</c:v>
                </c:pt>
                <c:pt idx="2038">
                  <c:v>10681.428571428571</c:v>
                </c:pt>
                <c:pt idx="2039">
                  <c:v>10690.714285714288</c:v>
                </c:pt>
                <c:pt idx="2040">
                  <c:v>10691.666666666664</c:v>
                </c:pt>
                <c:pt idx="2041">
                  <c:v>10704.047619047615</c:v>
                </c:pt>
                <c:pt idx="2042">
                  <c:v>10717.38095238095</c:v>
                </c:pt>
                <c:pt idx="2043">
                  <c:v>10712.61904761905</c:v>
                </c:pt>
                <c:pt idx="2044">
                  <c:v>10722.61904761905</c:v>
                </c:pt>
                <c:pt idx="2045">
                  <c:v>10749.523809523809</c:v>
                </c:pt>
                <c:pt idx="2046">
                  <c:v>10704.047619047615</c:v>
                </c:pt>
                <c:pt idx="2047">
                  <c:v>10752.38095238095</c:v>
                </c:pt>
                <c:pt idx="2048">
                  <c:v>10746.904761904763</c:v>
                </c:pt>
                <c:pt idx="2049">
                  <c:v>10759.285714285712</c:v>
                </c:pt>
                <c:pt idx="2050">
                  <c:v>10767.61904761905</c:v>
                </c:pt>
                <c:pt idx="2051">
                  <c:v>10777.857142857143</c:v>
                </c:pt>
                <c:pt idx="2052">
                  <c:v>10811.428571428571</c:v>
                </c:pt>
                <c:pt idx="2053">
                  <c:v>10799.761904761905</c:v>
                </c:pt>
                <c:pt idx="2054">
                  <c:v>10817.38095238095</c:v>
                </c:pt>
                <c:pt idx="2055">
                  <c:v>10834.523809523809</c:v>
                </c:pt>
                <c:pt idx="2056">
                  <c:v>10864.047619047615</c:v>
                </c:pt>
                <c:pt idx="2057">
                  <c:v>10854.285714285712</c:v>
                </c:pt>
                <c:pt idx="2058">
                  <c:v>10910.238095238095</c:v>
                </c:pt>
                <c:pt idx="2059">
                  <c:v>10914.047619047615</c:v>
                </c:pt>
                <c:pt idx="2060">
                  <c:v>10934.761904761905</c:v>
                </c:pt>
                <c:pt idx="2061">
                  <c:v>11002.142857142861</c:v>
                </c:pt>
                <c:pt idx="2062">
                  <c:v>11004.523809523809</c:v>
                </c:pt>
                <c:pt idx="2063">
                  <c:v>11041.666666666664</c:v>
                </c:pt>
                <c:pt idx="2064">
                  <c:v>11059.285714285712</c:v>
                </c:pt>
                <c:pt idx="2065">
                  <c:v>11097.142857142861</c:v>
                </c:pt>
                <c:pt idx="2066">
                  <c:v>11146.666666666664</c:v>
                </c:pt>
                <c:pt idx="2067">
                  <c:v>11181.190476190479</c:v>
                </c:pt>
                <c:pt idx="2068">
                  <c:v>11255</c:v>
                </c:pt>
                <c:pt idx="2069">
                  <c:v>11301.428571428571</c:v>
                </c:pt>
                <c:pt idx="2070">
                  <c:v>11344.523809523809</c:v>
                </c:pt>
                <c:pt idx="2071">
                  <c:v>11464.285714285712</c:v>
                </c:pt>
                <c:pt idx="2072">
                  <c:v>11523.333333333332</c:v>
                </c:pt>
                <c:pt idx="2073">
                  <c:v>11590.714285714288</c:v>
                </c:pt>
                <c:pt idx="2074">
                  <c:v>11694.523809523809</c:v>
                </c:pt>
                <c:pt idx="2075">
                  <c:v>11827.38095238095</c:v>
                </c:pt>
                <c:pt idx="2076">
                  <c:v>11958.095238095239</c:v>
                </c:pt>
                <c:pt idx="2077">
                  <c:v>12112.61904761905</c:v>
                </c:pt>
                <c:pt idx="2078">
                  <c:v>12239.523809523809</c:v>
                </c:pt>
                <c:pt idx="2079">
                  <c:v>12499.761904761905</c:v>
                </c:pt>
                <c:pt idx="2080">
                  <c:v>12716.428571428571</c:v>
                </c:pt>
                <c:pt idx="2081">
                  <c:v>12975.238095238095</c:v>
                </c:pt>
                <c:pt idx="2082">
                  <c:v>13240.714285714288</c:v>
                </c:pt>
                <c:pt idx="2083">
                  <c:v>13612.142857142861</c:v>
                </c:pt>
                <c:pt idx="2084">
                  <c:v>13975</c:v>
                </c:pt>
                <c:pt idx="2085">
                  <c:v>14427.142857142861</c:v>
                </c:pt>
                <c:pt idx="2086">
                  <c:v>14814.285714285712</c:v>
                </c:pt>
                <c:pt idx="2087">
                  <c:v>15341.190476190479</c:v>
                </c:pt>
                <c:pt idx="2088">
                  <c:v>15856.190476190479</c:v>
                </c:pt>
                <c:pt idx="2089">
                  <c:v>16365</c:v>
                </c:pt>
                <c:pt idx="2090">
                  <c:v>16825.476190476191</c:v>
                </c:pt>
                <c:pt idx="2091">
                  <c:v>17273.571428571424</c:v>
                </c:pt>
                <c:pt idx="2092">
                  <c:v>17543.333333333328</c:v>
                </c:pt>
                <c:pt idx="2093">
                  <c:v>17778.571428571424</c:v>
                </c:pt>
                <c:pt idx="2094">
                  <c:v>18034.047619047618</c:v>
                </c:pt>
                <c:pt idx="2095">
                  <c:v>18218.809523809516</c:v>
                </c:pt>
                <c:pt idx="2096">
                  <c:v>18173.095238095233</c:v>
                </c:pt>
                <c:pt idx="2097">
                  <c:v>18063.333333333328</c:v>
                </c:pt>
                <c:pt idx="2098">
                  <c:v>17717.38095238095</c:v>
                </c:pt>
                <c:pt idx="2099">
                  <c:v>17522.619047619042</c:v>
                </c:pt>
                <c:pt idx="2100">
                  <c:v>17081.190476190473</c:v>
                </c:pt>
                <c:pt idx="2101">
                  <c:v>16814.047619047618</c:v>
                </c:pt>
                <c:pt idx="2102">
                  <c:v>16290.476190476189</c:v>
                </c:pt>
                <c:pt idx="2103">
                  <c:v>16017.38095238095</c:v>
                </c:pt>
                <c:pt idx="2104">
                  <c:v>15603.571428571429</c:v>
                </c:pt>
                <c:pt idx="2105">
                  <c:v>15089.761904761905</c:v>
                </c:pt>
                <c:pt idx="2106">
                  <c:v>14643.571428571429</c:v>
                </c:pt>
                <c:pt idx="2107">
                  <c:v>14239.047619047615</c:v>
                </c:pt>
                <c:pt idx="2108">
                  <c:v>13767.142857142861</c:v>
                </c:pt>
                <c:pt idx="2109">
                  <c:v>13374.047619047615</c:v>
                </c:pt>
                <c:pt idx="2110">
                  <c:v>12987.38095238095</c:v>
                </c:pt>
                <c:pt idx="2111">
                  <c:v>12695.714285714288</c:v>
                </c:pt>
                <c:pt idx="2112">
                  <c:v>12421.666666666664</c:v>
                </c:pt>
                <c:pt idx="2113">
                  <c:v>12158.571428571429</c:v>
                </c:pt>
                <c:pt idx="2114">
                  <c:v>11928.095238095239</c:v>
                </c:pt>
                <c:pt idx="2115">
                  <c:v>11756.428571428571</c:v>
                </c:pt>
                <c:pt idx="2116">
                  <c:v>11562.38095238095</c:v>
                </c:pt>
                <c:pt idx="2117">
                  <c:v>11415.952380952382</c:v>
                </c:pt>
                <c:pt idx="2118">
                  <c:v>11266.904761904763</c:v>
                </c:pt>
                <c:pt idx="2119">
                  <c:v>11191.666666666664</c:v>
                </c:pt>
                <c:pt idx="2120">
                  <c:v>11072.61904761905</c:v>
                </c:pt>
                <c:pt idx="2121">
                  <c:v>10982.38095238095</c:v>
                </c:pt>
                <c:pt idx="2122">
                  <c:v>10922.857142857143</c:v>
                </c:pt>
                <c:pt idx="2123">
                  <c:v>10907.857142857143</c:v>
                </c:pt>
                <c:pt idx="2124">
                  <c:v>10813.809523809523</c:v>
                </c:pt>
                <c:pt idx="2125">
                  <c:v>10767.38095238095</c:v>
                </c:pt>
                <c:pt idx="2126">
                  <c:v>10712.61904761905</c:v>
                </c:pt>
                <c:pt idx="2127">
                  <c:v>10694.523809523809</c:v>
                </c:pt>
                <c:pt idx="2128">
                  <c:v>10676.190476190479</c:v>
                </c:pt>
                <c:pt idx="2129">
                  <c:v>10620.476190476189</c:v>
                </c:pt>
                <c:pt idx="2130">
                  <c:v>10581.428571428571</c:v>
                </c:pt>
                <c:pt idx="2131">
                  <c:v>10578.809523809523</c:v>
                </c:pt>
                <c:pt idx="2132">
                  <c:v>10504.285714285712</c:v>
                </c:pt>
                <c:pt idx="2133">
                  <c:v>10503.809523809523</c:v>
                </c:pt>
                <c:pt idx="2134">
                  <c:v>10495.238095238095</c:v>
                </c:pt>
                <c:pt idx="2135">
                  <c:v>10461.190476190479</c:v>
                </c:pt>
                <c:pt idx="2136">
                  <c:v>10440.714285714288</c:v>
                </c:pt>
                <c:pt idx="2137">
                  <c:v>10440.476190476189</c:v>
                </c:pt>
                <c:pt idx="2138">
                  <c:v>10430.714285714288</c:v>
                </c:pt>
                <c:pt idx="2139">
                  <c:v>10410</c:v>
                </c:pt>
                <c:pt idx="2140">
                  <c:v>10385.714285714288</c:v>
                </c:pt>
                <c:pt idx="2141">
                  <c:v>10373.333333333332</c:v>
                </c:pt>
                <c:pt idx="2142">
                  <c:v>10366.190476190479</c:v>
                </c:pt>
                <c:pt idx="2143">
                  <c:v>10353.571428571431</c:v>
                </c:pt>
                <c:pt idx="2144">
                  <c:v>10332.61904761905</c:v>
                </c:pt>
                <c:pt idx="2145">
                  <c:v>10307.61904761905</c:v>
                </c:pt>
                <c:pt idx="2146">
                  <c:v>10310.952380952382</c:v>
                </c:pt>
                <c:pt idx="2147">
                  <c:v>10325.476190476189</c:v>
                </c:pt>
                <c:pt idx="2148">
                  <c:v>10291.190476190479</c:v>
                </c:pt>
                <c:pt idx="2149">
                  <c:v>10300.952380952382</c:v>
                </c:pt>
                <c:pt idx="2150">
                  <c:v>10275.238095238095</c:v>
                </c:pt>
                <c:pt idx="2151">
                  <c:v>10279.761904761905</c:v>
                </c:pt>
                <c:pt idx="2152">
                  <c:v>10281.428571428571</c:v>
                </c:pt>
                <c:pt idx="2153">
                  <c:v>10261.428571428571</c:v>
                </c:pt>
                <c:pt idx="2154">
                  <c:v>10259.285714285712</c:v>
                </c:pt>
                <c:pt idx="2155">
                  <c:v>10251.666666666664</c:v>
                </c:pt>
                <c:pt idx="2156">
                  <c:v>10238.095238095239</c:v>
                </c:pt>
                <c:pt idx="2157">
                  <c:v>10249.761904761905</c:v>
                </c:pt>
                <c:pt idx="2158">
                  <c:v>10224.047619047615</c:v>
                </c:pt>
                <c:pt idx="2159">
                  <c:v>10229.047619047615</c:v>
                </c:pt>
                <c:pt idx="2160">
                  <c:v>10215.952380952382</c:v>
                </c:pt>
                <c:pt idx="2161">
                  <c:v>10213.333333333332</c:v>
                </c:pt>
                <c:pt idx="2162">
                  <c:v>10206.666666666664</c:v>
                </c:pt>
                <c:pt idx="2163">
                  <c:v>10195.476190476189</c:v>
                </c:pt>
                <c:pt idx="2164">
                  <c:v>10205.714285714288</c:v>
                </c:pt>
                <c:pt idx="2165">
                  <c:v>10198.095238095239</c:v>
                </c:pt>
                <c:pt idx="2166">
                  <c:v>10185.952380952382</c:v>
                </c:pt>
                <c:pt idx="2167">
                  <c:v>10198.571428571431</c:v>
                </c:pt>
                <c:pt idx="2168">
                  <c:v>10185.714285714288</c:v>
                </c:pt>
                <c:pt idx="2169">
                  <c:v>10181.190476190479</c:v>
                </c:pt>
                <c:pt idx="2170">
                  <c:v>10176.190476190479</c:v>
                </c:pt>
                <c:pt idx="2171">
                  <c:v>10163.809523809523</c:v>
                </c:pt>
                <c:pt idx="2172">
                  <c:v>10178.571428571431</c:v>
                </c:pt>
                <c:pt idx="2173">
                  <c:v>10164.761904761905</c:v>
                </c:pt>
                <c:pt idx="2174">
                  <c:v>10165.952380952382</c:v>
                </c:pt>
                <c:pt idx="2175">
                  <c:v>10170</c:v>
                </c:pt>
                <c:pt idx="2176">
                  <c:v>10162.61904761905</c:v>
                </c:pt>
                <c:pt idx="2177">
                  <c:v>10166.190476190479</c:v>
                </c:pt>
                <c:pt idx="2178">
                  <c:v>10139.285714285712</c:v>
                </c:pt>
                <c:pt idx="2179">
                  <c:v>10146.190476190479</c:v>
                </c:pt>
                <c:pt idx="2180">
                  <c:v>10149.761904761905</c:v>
                </c:pt>
                <c:pt idx="2181">
                  <c:v>10148.095238095239</c:v>
                </c:pt>
                <c:pt idx="2182">
                  <c:v>10148.809523809523</c:v>
                </c:pt>
                <c:pt idx="2183">
                  <c:v>10137.38095238095</c:v>
                </c:pt>
                <c:pt idx="2184">
                  <c:v>10147.61904761905</c:v>
                </c:pt>
                <c:pt idx="2185">
                  <c:v>10146.904761904763</c:v>
                </c:pt>
                <c:pt idx="2186">
                  <c:v>10146.904761904763</c:v>
                </c:pt>
                <c:pt idx="2187">
                  <c:v>10135.476190476189</c:v>
                </c:pt>
                <c:pt idx="2188">
                  <c:v>10129.523809523809</c:v>
                </c:pt>
                <c:pt idx="2189">
                  <c:v>10125</c:v>
                </c:pt>
                <c:pt idx="2190">
                  <c:v>10135.952380952382</c:v>
                </c:pt>
                <c:pt idx="2191">
                  <c:v>10131.666666666664</c:v>
                </c:pt>
                <c:pt idx="2192">
                  <c:v>10127.38095238095</c:v>
                </c:pt>
                <c:pt idx="2193">
                  <c:v>10116.666666666664</c:v>
                </c:pt>
                <c:pt idx="2194">
                  <c:v>10115.476190476189</c:v>
                </c:pt>
                <c:pt idx="2195">
                  <c:v>10124.761904761905</c:v>
                </c:pt>
                <c:pt idx="2196">
                  <c:v>10120</c:v>
                </c:pt>
                <c:pt idx="2197">
                  <c:v>10122.142857142861</c:v>
                </c:pt>
                <c:pt idx="2198">
                  <c:v>10126.190476190479</c:v>
                </c:pt>
                <c:pt idx="2199">
                  <c:v>10116.904761904763</c:v>
                </c:pt>
                <c:pt idx="2200">
                  <c:v>10115</c:v>
                </c:pt>
                <c:pt idx="2201">
                  <c:v>10113.333333333332</c:v>
                </c:pt>
                <c:pt idx="2202">
                  <c:v>10117.142857142861</c:v>
                </c:pt>
                <c:pt idx="2203">
                  <c:v>10120</c:v>
                </c:pt>
                <c:pt idx="2204">
                  <c:v>10113.095238095239</c:v>
                </c:pt>
                <c:pt idx="2205">
                  <c:v>10113.571428571431</c:v>
                </c:pt>
                <c:pt idx="2206">
                  <c:v>10102.142857142861</c:v>
                </c:pt>
                <c:pt idx="2207">
                  <c:v>10108.095238095239</c:v>
                </c:pt>
                <c:pt idx="2208">
                  <c:v>10105</c:v>
                </c:pt>
                <c:pt idx="2209">
                  <c:v>10111.666666666664</c:v>
                </c:pt>
                <c:pt idx="2210">
                  <c:v>10100.714285714288</c:v>
                </c:pt>
                <c:pt idx="2211">
                  <c:v>10116.904761904763</c:v>
                </c:pt>
                <c:pt idx="2212">
                  <c:v>10101.428571428571</c:v>
                </c:pt>
                <c:pt idx="2213">
                  <c:v>10105.952380952382</c:v>
                </c:pt>
                <c:pt idx="2214">
                  <c:v>10102.61904761905</c:v>
                </c:pt>
                <c:pt idx="2215">
                  <c:v>10093.095238095239</c:v>
                </c:pt>
                <c:pt idx="2216">
                  <c:v>10106.190476190479</c:v>
                </c:pt>
                <c:pt idx="2217">
                  <c:v>10105.238095238095</c:v>
                </c:pt>
                <c:pt idx="2218">
                  <c:v>10107.857142857143</c:v>
                </c:pt>
                <c:pt idx="2219">
                  <c:v>10107.38095238095</c:v>
                </c:pt>
                <c:pt idx="2220">
                  <c:v>10109.761904761905</c:v>
                </c:pt>
                <c:pt idx="2221">
                  <c:v>10102.142857142861</c:v>
                </c:pt>
                <c:pt idx="2222">
                  <c:v>10103.571428571431</c:v>
                </c:pt>
                <c:pt idx="2223">
                  <c:v>10101.666666666664</c:v>
                </c:pt>
                <c:pt idx="2224">
                  <c:v>10112.61904761905</c:v>
                </c:pt>
                <c:pt idx="2225">
                  <c:v>10113.571428571431</c:v>
                </c:pt>
                <c:pt idx="2226">
                  <c:v>10120</c:v>
                </c:pt>
                <c:pt idx="2227">
                  <c:v>10096.666666666664</c:v>
                </c:pt>
                <c:pt idx="2228">
                  <c:v>10120.238095238095</c:v>
                </c:pt>
                <c:pt idx="2229">
                  <c:v>10115.238095238095</c:v>
                </c:pt>
                <c:pt idx="2230">
                  <c:v>10115</c:v>
                </c:pt>
                <c:pt idx="2231">
                  <c:v>10105</c:v>
                </c:pt>
                <c:pt idx="2232">
                  <c:v>10112.38095238095</c:v>
                </c:pt>
                <c:pt idx="2233">
                  <c:v>10110.952380952382</c:v>
                </c:pt>
                <c:pt idx="2234">
                  <c:v>10116.428571428571</c:v>
                </c:pt>
                <c:pt idx="2235">
                  <c:v>10113.809523809523</c:v>
                </c:pt>
                <c:pt idx="2236">
                  <c:v>10122.857142857143</c:v>
                </c:pt>
                <c:pt idx="2237">
                  <c:v>10120.238095238095</c:v>
                </c:pt>
                <c:pt idx="2238">
                  <c:v>10122.857142857143</c:v>
                </c:pt>
                <c:pt idx="2239">
                  <c:v>10122.38095238095</c:v>
                </c:pt>
                <c:pt idx="2240">
                  <c:v>10128.333333333332</c:v>
                </c:pt>
                <c:pt idx="2241">
                  <c:v>10136.904761904763</c:v>
                </c:pt>
                <c:pt idx="2242">
                  <c:v>10130.714285714288</c:v>
                </c:pt>
                <c:pt idx="2243">
                  <c:v>10143.809523809523</c:v>
                </c:pt>
                <c:pt idx="2244">
                  <c:v>10140.714285714288</c:v>
                </c:pt>
                <c:pt idx="2245">
                  <c:v>10159.285714285712</c:v>
                </c:pt>
                <c:pt idx="2246">
                  <c:v>10161.190476190479</c:v>
                </c:pt>
                <c:pt idx="2247">
                  <c:v>10167.857142857143</c:v>
                </c:pt>
                <c:pt idx="2248">
                  <c:v>10157.61904761905</c:v>
                </c:pt>
                <c:pt idx="2249">
                  <c:v>10168.333333333332</c:v>
                </c:pt>
                <c:pt idx="2250">
                  <c:v>10166.904761904763</c:v>
                </c:pt>
                <c:pt idx="2251">
                  <c:v>10186.666666666664</c:v>
                </c:pt>
                <c:pt idx="2252">
                  <c:v>10183.095238095239</c:v>
                </c:pt>
                <c:pt idx="2253">
                  <c:v>10187.38095238095</c:v>
                </c:pt>
                <c:pt idx="2254">
                  <c:v>10204.285714285712</c:v>
                </c:pt>
                <c:pt idx="2255">
                  <c:v>10193.571428571431</c:v>
                </c:pt>
                <c:pt idx="2256">
                  <c:v>10211.190476190479</c:v>
                </c:pt>
                <c:pt idx="2257">
                  <c:v>10201.666666666664</c:v>
                </c:pt>
                <c:pt idx="2258">
                  <c:v>10205.476190476189</c:v>
                </c:pt>
                <c:pt idx="2259">
                  <c:v>10206.190476190479</c:v>
                </c:pt>
                <c:pt idx="2260">
                  <c:v>10205.714285714288</c:v>
                </c:pt>
                <c:pt idx="2261">
                  <c:v>10207.857142857143</c:v>
                </c:pt>
                <c:pt idx="2262">
                  <c:v>10198.095238095239</c:v>
                </c:pt>
                <c:pt idx="2263">
                  <c:v>10193.333333333332</c:v>
                </c:pt>
                <c:pt idx="2264">
                  <c:v>10211.666666666664</c:v>
                </c:pt>
                <c:pt idx="2265">
                  <c:v>10200.476190476189</c:v>
                </c:pt>
                <c:pt idx="2266">
                  <c:v>10202.61904761905</c:v>
                </c:pt>
                <c:pt idx="2267">
                  <c:v>10185.714285714288</c:v>
                </c:pt>
                <c:pt idx="2268">
                  <c:v>10181.428571428571</c:v>
                </c:pt>
                <c:pt idx="2269">
                  <c:v>10191.666666666664</c:v>
                </c:pt>
                <c:pt idx="2270">
                  <c:v>10186.428571428571</c:v>
                </c:pt>
                <c:pt idx="2271">
                  <c:v>10181.190476190479</c:v>
                </c:pt>
                <c:pt idx="2272">
                  <c:v>10179.047619047615</c:v>
                </c:pt>
                <c:pt idx="2273">
                  <c:v>10160.952380952382</c:v>
                </c:pt>
                <c:pt idx="2274">
                  <c:v>10160</c:v>
                </c:pt>
                <c:pt idx="2275">
                  <c:v>10157.142857142861</c:v>
                </c:pt>
                <c:pt idx="2276">
                  <c:v>10160.714285714288</c:v>
                </c:pt>
                <c:pt idx="2277">
                  <c:v>10148.333333333332</c:v>
                </c:pt>
                <c:pt idx="2278">
                  <c:v>10138.571428571431</c:v>
                </c:pt>
                <c:pt idx="2279">
                  <c:v>10143.571428571431</c:v>
                </c:pt>
                <c:pt idx="2280">
                  <c:v>10140.476190476189</c:v>
                </c:pt>
                <c:pt idx="2281">
                  <c:v>10137.61904761905</c:v>
                </c:pt>
                <c:pt idx="2282">
                  <c:v>10131.666666666664</c:v>
                </c:pt>
                <c:pt idx="2283">
                  <c:v>10128.571428571431</c:v>
                </c:pt>
                <c:pt idx="2284">
                  <c:v>10130</c:v>
                </c:pt>
                <c:pt idx="2285">
                  <c:v>10119.285714285712</c:v>
                </c:pt>
                <c:pt idx="2286">
                  <c:v>10124.047619047615</c:v>
                </c:pt>
                <c:pt idx="2287">
                  <c:v>10120.238095238095</c:v>
                </c:pt>
                <c:pt idx="2288">
                  <c:v>10120.714285714288</c:v>
                </c:pt>
                <c:pt idx="2289">
                  <c:v>10120</c:v>
                </c:pt>
                <c:pt idx="2290">
                  <c:v>10115</c:v>
                </c:pt>
                <c:pt idx="2291">
                  <c:v>10116.904761904763</c:v>
                </c:pt>
                <c:pt idx="2292">
                  <c:v>10111.666666666664</c:v>
                </c:pt>
                <c:pt idx="2293">
                  <c:v>10115.714285714288</c:v>
                </c:pt>
                <c:pt idx="2294">
                  <c:v>10111.904761904763</c:v>
                </c:pt>
                <c:pt idx="2295">
                  <c:v>10113.571428571431</c:v>
                </c:pt>
                <c:pt idx="2296">
                  <c:v>10103.571428571431</c:v>
                </c:pt>
                <c:pt idx="2297">
                  <c:v>10101.190476190479</c:v>
                </c:pt>
                <c:pt idx="2298">
                  <c:v>10109.523809523809</c:v>
                </c:pt>
                <c:pt idx="2299">
                  <c:v>10106.904761904763</c:v>
                </c:pt>
                <c:pt idx="2300">
                  <c:v>10097.61904761905</c:v>
                </c:pt>
                <c:pt idx="2301">
                  <c:v>10101.666666666664</c:v>
                </c:pt>
                <c:pt idx="2302">
                  <c:v>10102.857142857143</c:v>
                </c:pt>
                <c:pt idx="2303">
                  <c:v>10105.476190476189</c:v>
                </c:pt>
                <c:pt idx="2304">
                  <c:v>10093.095238095239</c:v>
                </c:pt>
                <c:pt idx="2305">
                  <c:v>10096.190476190479</c:v>
                </c:pt>
                <c:pt idx="2306">
                  <c:v>10093.571428571431</c:v>
                </c:pt>
                <c:pt idx="2307">
                  <c:v>10098.095238095239</c:v>
                </c:pt>
                <c:pt idx="2308">
                  <c:v>10094.761904761905</c:v>
                </c:pt>
                <c:pt idx="2309">
                  <c:v>10098.333333333332</c:v>
                </c:pt>
                <c:pt idx="2310">
                  <c:v>10082.61904761905</c:v>
                </c:pt>
                <c:pt idx="2311">
                  <c:v>10088.333333333332</c:v>
                </c:pt>
                <c:pt idx="2312">
                  <c:v>10084.285714285712</c:v>
                </c:pt>
                <c:pt idx="2313">
                  <c:v>10080.714285714288</c:v>
                </c:pt>
                <c:pt idx="2314">
                  <c:v>10094.047619047615</c:v>
                </c:pt>
                <c:pt idx="2315">
                  <c:v>10086.428571428571</c:v>
                </c:pt>
                <c:pt idx="2316">
                  <c:v>10070.714285714288</c:v>
                </c:pt>
                <c:pt idx="2317">
                  <c:v>10072.38095238095</c:v>
                </c:pt>
                <c:pt idx="2318">
                  <c:v>10064.523809523809</c:v>
                </c:pt>
                <c:pt idx="2319">
                  <c:v>10070</c:v>
                </c:pt>
                <c:pt idx="2320">
                  <c:v>10062.38095238095</c:v>
                </c:pt>
                <c:pt idx="2321">
                  <c:v>10062.38095238095</c:v>
                </c:pt>
                <c:pt idx="2322">
                  <c:v>10058.809523809523</c:v>
                </c:pt>
                <c:pt idx="2323">
                  <c:v>10061.666666666664</c:v>
                </c:pt>
                <c:pt idx="2324">
                  <c:v>10054.047619047615</c:v>
                </c:pt>
                <c:pt idx="2325">
                  <c:v>10049.523809523809</c:v>
                </c:pt>
                <c:pt idx="2326">
                  <c:v>10048.571428571431</c:v>
                </c:pt>
                <c:pt idx="2327">
                  <c:v>10055.476190476189</c:v>
                </c:pt>
                <c:pt idx="2328">
                  <c:v>10049.285714285712</c:v>
                </c:pt>
                <c:pt idx="2329">
                  <c:v>10046.190476190479</c:v>
                </c:pt>
                <c:pt idx="2330">
                  <c:v>10045.952380952382</c:v>
                </c:pt>
                <c:pt idx="2331">
                  <c:v>10042.61904761905</c:v>
                </c:pt>
                <c:pt idx="2332">
                  <c:v>10036.904761904763</c:v>
                </c:pt>
                <c:pt idx="2333">
                  <c:v>10041.666666666664</c:v>
                </c:pt>
                <c:pt idx="2334">
                  <c:v>10041.428571428571</c:v>
                </c:pt>
                <c:pt idx="2335">
                  <c:v>10037.857142857143</c:v>
                </c:pt>
                <c:pt idx="2336">
                  <c:v>10033.095238095239</c:v>
                </c:pt>
                <c:pt idx="2337">
                  <c:v>10037.38095238095</c:v>
                </c:pt>
                <c:pt idx="2338">
                  <c:v>10035</c:v>
                </c:pt>
                <c:pt idx="2339">
                  <c:v>10036.904761904763</c:v>
                </c:pt>
                <c:pt idx="2340">
                  <c:v>10029.523809523809</c:v>
                </c:pt>
                <c:pt idx="2341">
                  <c:v>10034.047619047615</c:v>
                </c:pt>
                <c:pt idx="2342">
                  <c:v>10032.61904761905</c:v>
                </c:pt>
                <c:pt idx="2343">
                  <c:v>10032.61904761905</c:v>
                </c:pt>
                <c:pt idx="2344">
                  <c:v>10031.190476190479</c:v>
                </c:pt>
                <c:pt idx="2345">
                  <c:v>10028.809523809523</c:v>
                </c:pt>
                <c:pt idx="2346">
                  <c:v>10030.238095238095</c:v>
                </c:pt>
                <c:pt idx="2347">
                  <c:v>10026.904761904763</c:v>
                </c:pt>
                <c:pt idx="2348">
                  <c:v>10028.333333333332</c:v>
                </c:pt>
                <c:pt idx="2349">
                  <c:v>10031.666666666664</c:v>
                </c:pt>
                <c:pt idx="2350">
                  <c:v>10030.476190476189</c:v>
                </c:pt>
                <c:pt idx="2351">
                  <c:v>10030.476190476189</c:v>
                </c:pt>
                <c:pt idx="2352">
                  <c:v>10027.61904761905</c:v>
                </c:pt>
                <c:pt idx="2353">
                  <c:v>10028.333333333332</c:v>
                </c:pt>
                <c:pt idx="2354">
                  <c:v>10031.428571428571</c:v>
                </c:pt>
                <c:pt idx="2355">
                  <c:v>10024.047619047615</c:v>
                </c:pt>
                <c:pt idx="2356">
                  <c:v>10024.047619047615</c:v>
                </c:pt>
                <c:pt idx="2357">
                  <c:v>10025.476190476189</c:v>
                </c:pt>
                <c:pt idx="2358">
                  <c:v>10027.857142857143</c:v>
                </c:pt>
                <c:pt idx="2359">
                  <c:v>10026.428571428571</c:v>
                </c:pt>
                <c:pt idx="2360">
                  <c:v>10027.142857142861</c:v>
                </c:pt>
                <c:pt idx="2361">
                  <c:v>10022.38095238095</c:v>
                </c:pt>
                <c:pt idx="2362">
                  <c:v>10022.857142857143</c:v>
                </c:pt>
                <c:pt idx="2363">
                  <c:v>10019.523809523809</c:v>
                </c:pt>
                <c:pt idx="2364">
                  <c:v>10023.809523809523</c:v>
                </c:pt>
                <c:pt idx="2365">
                  <c:v>10024.047619047615</c:v>
                </c:pt>
                <c:pt idx="2366">
                  <c:v>10025.952380952382</c:v>
                </c:pt>
                <c:pt idx="2367">
                  <c:v>10030.476190476189</c:v>
                </c:pt>
                <c:pt idx="2368">
                  <c:v>10025.238095238095</c:v>
                </c:pt>
                <c:pt idx="2369">
                  <c:v>10025</c:v>
                </c:pt>
                <c:pt idx="2370">
                  <c:v>10023.809523809523</c:v>
                </c:pt>
                <c:pt idx="2371">
                  <c:v>10020</c:v>
                </c:pt>
                <c:pt idx="2372">
                  <c:v>10021.428571428571</c:v>
                </c:pt>
                <c:pt idx="2373">
                  <c:v>10023.571428571431</c:v>
                </c:pt>
                <c:pt idx="2374">
                  <c:v>10021.190476190479</c:v>
                </c:pt>
                <c:pt idx="2375">
                  <c:v>10020.952380952382</c:v>
                </c:pt>
                <c:pt idx="2376">
                  <c:v>10023.333333333332</c:v>
                </c:pt>
                <c:pt idx="2377">
                  <c:v>10020.714285714288</c:v>
                </c:pt>
                <c:pt idx="2378">
                  <c:v>10018.809523809523</c:v>
                </c:pt>
                <c:pt idx="2379">
                  <c:v>10019.761904761905</c:v>
                </c:pt>
                <c:pt idx="2380">
                  <c:v>10020.714285714288</c:v>
                </c:pt>
                <c:pt idx="2381">
                  <c:v>10021.904761904763</c:v>
                </c:pt>
                <c:pt idx="2382">
                  <c:v>10021.190476190479</c:v>
                </c:pt>
                <c:pt idx="2383">
                  <c:v>10020</c:v>
                </c:pt>
                <c:pt idx="2384">
                  <c:v>10023.095238095239</c:v>
                </c:pt>
                <c:pt idx="2385">
                  <c:v>10021.666666666664</c:v>
                </c:pt>
                <c:pt idx="2386">
                  <c:v>10021.904761904763</c:v>
                </c:pt>
                <c:pt idx="2387">
                  <c:v>10024.047619047615</c:v>
                </c:pt>
                <c:pt idx="2388">
                  <c:v>10021.666666666664</c:v>
                </c:pt>
                <c:pt idx="2389">
                  <c:v>10018.571428571431</c:v>
                </c:pt>
                <c:pt idx="2390">
                  <c:v>10019.523809523809</c:v>
                </c:pt>
                <c:pt idx="2391">
                  <c:v>10021.666666666664</c:v>
                </c:pt>
                <c:pt idx="2392">
                  <c:v>10022.38095238095</c:v>
                </c:pt>
                <c:pt idx="2393">
                  <c:v>10020.476190476189</c:v>
                </c:pt>
                <c:pt idx="2394">
                  <c:v>10018.809523809523</c:v>
                </c:pt>
                <c:pt idx="2395">
                  <c:v>10023.333333333332</c:v>
                </c:pt>
                <c:pt idx="2396">
                  <c:v>10021.666666666664</c:v>
                </c:pt>
                <c:pt idx="2397">
                  <c:v>10022.142857142861</c:v>
                </c:pt>
                <c:pt idx="2398">
                  <c:v>10018.333333333332</c:v>
                </c:pt>
                <c:pt idx="2399">
                  <c:v>10016.428571428571</c:v>
                </c:pt>
                <c:pt idx="2400">
                  <c:v>10022.38095238095</c:v>
                </c:pt>
                <c:pt idx="2401">
                  <c:v>10016.904761904763</c:v>
                </c:pt>
                <c:pt idx="2402">
                  <c:v>10018.571428571431</c:v>
                </c:pt>
                <c:pt idx="2403">
                  <c:v>10015.238095238095</c:v>
                </c:pt>
                <c:pt idx="2404">
                  <c:v>10015.952380952382</c:v>
                </c:pt>
                <c:pt idx="2405">
                  <c:v>10020.238095238095</c:v>
                </c:pt>
                <c:pt idx="2406">
                  <c:v>10020.238095238095</c:v>
                </c:pt>
                <c:pt idx="2407">
                  <c:v>10016.904761904763</c:v>
                </c:pt>
                <c:pt idx="2408">
                  <c:v>10019.047619047615</c:v>
                </c:pt>
                <c:pt idx="2409">
                  <c:v>10020.238095238095</c:v>
                </c:pt>
                <c:pt idx="2410">
                  <c:v>10018.333333333332</c:v>
                </c:pt>
                <c:pt idx="2411">
                  <c:v>10020.714285714288</c:v>
                </c:pt>
                <c:pt idx="2412">
                  <c:v>10018.095238095239</c:v>
                </c:pt>
                <c:pt idx="2413">
                  <c:v>10018.809523809523</c:v>
                </c:pt>
                <c:pt idx="2414">
                  <c:v>10018.809523809523</c:v>
                </c:pt>
                <c:pt idx="2415">
                  <c:v>10016.666666666664</c:v>
                </c:pt>
                <c:pt idx="2416">
                  <c:v>10017.38095238095</c:v>
                </c:pt>
                <c:pt idx="2417">
                  <c:v>10018.571428571431</c:v>
                </c:pt>
                <c:pt idx="2418">
                  <c:v>10023.571428571431</c:v>
                </c:pt>
                <c:pt idx="2419">
                  <c:v>10020.476190476189</c:v>
                </c:pt>
                <c:pt idx="2420">
                  <c:v>10015.476190476189</c:v>
                </c:pt>
                <c:pt idx="2421">
                  <c:v>10020.952380952382</c:v>
                </c:pt>
                <c:pt idx="2422">
                  <c:v>10024.285714285712</c:v>
                </c:pt>
                <c:pt idx="2423">
                  <c:v>10021.190476190479</c:v>
                </c:pt>
                <c:pt idx="2424">
                  <c:v>10016.190476190479</c:v>
                </c:pt>
                <c:pt idx="2425">
                  <c:v>10017.857142857143</c:v>
                </c:pt>
                <c:pt idx="2426">
                  <c:v>10017.142857142861</c:v>
                </c:pt>
                <c:pt idx="2427">
                  <c:v>10019.761904761905</c:v>
                </c:pt>
                <c:pt idx="2428">
                  <c:v>10015.238095238095</c:v>
                </c:pt>
                <c:pt idx="2429">
                  <c:v>10016.428571428571</c:v>
                </c:pt>
                <c:pt idx="2430">
                  <c:v>10016.904761904763</c:v>
                </c:pt>
                <c:pt idx="2431">
                  <c:v>10018.571428571431</c:v>
                </c:pt>
                <c:pt idx="2432">
                  <c:v>10016.428571428571</c:v>
                </c:pt>
                <c:pt idx="2433">
                  <c:v>10020.238095238095</c:v>
                </c:pt>
                <c:pt idx="2434">
                  <c:v>10014.761904761905</c:v>
                </c:pt>
                <c:pt idx="2435">
                  <c:v>10018.333333333332</c:v>
                </c:pt>
                <c:pt idx="2436">
                  <c:v>10018.333333333332</c:v>
                </c:pt>
                <c:pt idx="2437">
                  <c:v>10017.142857142861</c:v>
                </c:pt>
                <c:pt idx="2438">
                  <c:v>10018.333333333332</c:v>
                </c:pt>
                <c:pt idx="2439">
                  <c:v>10014.285714285712</c:v>
                </c:pt>
                <c:pt idx="2440">
                  <c:v>10019.761904761905</c:v>
                </c:pt>
                <c:pt idx="2441">
                  <c:v>10020.714285714288</c:v>
                </c:pt>
                <c:pt idx="2442">
                  <c:v>10021.666666666664</c:v>
                </c:pt>
                <c:pt idx="2443">
                  <c:v>10014.285714285712</c:v>
                </c:pt>
                <c:pt idx="2444">
                  <c:v>10018.571428571431</c:v>
                </c:pt>
                <c:pt idx="2445">
                  <c:v>10018.333333333332</c:v>
                </c:pt>
                <c:pt idx="2446">
                  <c:v>10019.047619047615</c:v>
                </c:pt>
                <c:pt idx="2447">
                  <c:v>10017.142857142861</c:v>
                </c:pt>
                <c:pt idx="2448">
                  <c:v>10016.904761904763</c:v>
                </c:pt>
                <c:pt idx="2449">
                  <c:v>10017.142857142861</c:v>
                </c:pt>
                <c:pt idx="2450">
                  <c:v>10017.61904761905</c:v>
                </c:pt>
                <c:pt idx="2451">
                  <c:v>10014.047619047615</c:v>
                </c:pt>
                <c:pt idx="2452">
                  <c:v>10018.095238095239</c:v>
                </c:pt>
                <c:pt idx="2453">
                  <c:v>10020.238095238095</c:v>
                </c:pt>
                <c:pt idx="2454">
                  <c:v>10019.285714285712</c:v>
                </c:pt>
                <c:pt idx="2455">
                  <c:v>10019.761904761905</c:v>
                </c:pt>
                <c:pt idx="2456">
                  <c:v>10016.190476190479</c:v>
                </c:pt>
                <c:pt idx="2457">
                  <c:v>10021.666666666664</c:v>
                </c:pt>
                <c:pt idx="2458">
                  <c:v>10016.428571428571</c:v>
                </c:pt>
                <c:pt idx="2459">
                  <c:v>10019.285714285712</c:v>
                </c:pt>
                <c:pt idx="2460">
                  <c:v>10018.809523809523</c:v>
                </c:pt>
                <c:pt idx="2461">
                  <c:v>10015.238095238095</c:v>
                </c:pt>
                <c:pt idx="2462">
                  <c:v>10012.857142857143</c:v>
                </c:pt>
                <c:pt idx="2463">
                  <c:v>10014.761904761905</c:v>
                </c:pt>
                <c:pt idx="2464">
                  <c:v>10014.523809523809</c:v>
                </c:pt>
                <c:pt idx="2465">
                  <c:v>10016.428571428571</c:v>
                </c:pt>
                <c:pt idx="2466">
                  <c:v>10015</c:v>
                </c:pt>
                <c:pt idx="2467">
                  <c:v>10018.095238095239</c:v>
                </c:pt>
                <c:pt idx="2468">
                  <c:v>10015.714285714288</c:v>
                </c:pt>
                <c:pt idx="2469">
                  <c:v>10014.523809523809</c:v>
                </c:pt>
                <c:pt idx="2470">
                  <c:v>10016.666666666664</c:v>
                </c:pt>
                <c:pt idx="2471">
                  <c:v>10013.809523809523</c:v>
                </c:pt>
                <c:pt idx="2472">
                  <c:v>10015.714285714288</c:v>
                </c:pt>
                <c:pt idx="2473">
                  <c:v>10017.142857142861</c:v>
                </c:pt>
                <c:pt idx="2474">
                  <c:v>10018.333333333332</c:v>
                </c:pt>
                <c:pt idx="2475">
                  <c:v>10015.476190476189</c:v>
                </c:pt>
                <c:pt idx="2476">
                  <c:v>10012.61904761905</c:v>
                </c:pt>
                <c:pt idx="2477">
                  <c:v>10015.714285714288</c:v>
                </c:pt>
                <c:pt idx="2478">
                  <c:v>10017.857142857143</c:v>
                </c:pt>
                <c:pt idx="2479">
                  <c:v>10014.761904761905</c:v>
                </c:pt>
                <c:pt idx="2480">
                  <c:v>10021.190476190479</c:v>
                </c:pt>
                <c:pt idx="2481">
                  <c:v>10016.190476190479</c:v>
                </c:pt>
                <c:pt idx="2482">
                  <c:v>10018.809523809523</c:v>
                </c:pt>
                <c:pt idx="2483">
                  <c:v>10014.047619047615</c:v>
                </c:pt>
                <c:pt idx="2484">
                  <c:v>10018.095238095239</c:v>
                </c:pt>
                <c:pt idx="2485">
                  <c:v>10015.238095238095</c:v>
                </c:pt>
                <c:pt idx="2486">
                  <c:v>10018.095238095239</c:v>
                </c:pt>
                <c:pt idx="2487">
                  <c:v>10017.38095238095</c:v>
                </c:pt>
                <c:pt idx="2488">
                  <c:v>10018.095238095239</c:v>
                </c:pt>
                <c:pt idx="2489">
                  <c:v>10014.047619047615</c:v>
                </c:pt>
                <c:pt idx="2490">
                  <c:v>10015.714285714288</c:v>
                </c:pt>
                <c:pt idx="2491">
                  <c:v>10014.523809523809</c:v>
                </c:pt>
                <c:pt idx="2492">
                  <c:v>10016.666666666664</c:v>
                </c:pt>
                <c:pt idx="2493">
                  <c:v>10018.571428571431</c:v>
                </c:pt>
                <c:pt idx="2494">
                  <c:v>10017.857142857143</c:v>
                </c:pt>
                <c:pt idx="2495">
                  <c:v>10015.714285714288</c:v>
                </c:pt>
                <c:pt idx="2496">
                  <c:v>10015.952380952382</c:v>
                </c:pt>
                <c:pt idx="2497">
                  <c:v>10014.523809523809</c:v>
                </c:pt>
                <c:pt idx="2498">
                  <c:v>10016.666666666664</c:v>
                </c:pt>
                <c:pt idx="2499">
                  <c:v>10020</c:v>
                </c:pt>
                <c:pt idx="2500">
                  <c:v>10014.761904761905</c:v>
                </c:pt>
                <c:pt idx="2501">
                  <c:v>10016.190476190479</c:v>
                </c:pt>
                <c:pt idx="2502">
                  <c:v>10019.761904761905</c:v>
                </c:pt>
                <c:pt idx="2503">
                  <c:v>10018.571428571431</c:v>
                </c:pt>
                <c:pt idx="2504">
                  <c:v>10015</c:v>
                </c:pt>
                <c:pt idx="2505">
                  <c:v>10014.047619047615</c:v>
                </c:pt>
                <c:pt idx="2506">
                  <c:v>10018.809523809523</c:v>
                </c:pt>
                <c:pt idx="2507">
                  <c:v>10015.476190476189</c:v>
                </c:pt>
                <c:pt idx="2508">
                  <c:v>10016.904761904763</c:v>
                </c:pt>
                <c:pt idx="2509">
                  <c:v>10014.047619047615</c:v>
                </c:pt>
                <c:pt idx="2510">
                  <c:v>10016.666666666664</c:v>
                </c:pt>
                <c:pt idx="2511">
                  <c:v>10016.666666666664</c:v>
                </c:pt>
                <c:pt idx="2512">
                  <c:v>10013.333333333332</c:v>
                </c:pt>
                <c:pt idx="2513">
                  <c:v>10012.857142857143</c:v>
                </c:pt>
                <c:pt idx="2514">
                  <c:v>10018.571428571431</c:v>
                </c:pt>
                <c:pt idx="2515">
                  <c:v>10015.952380952382</c:v>
                </c:pt>
                <c:pt idx="2516">
                  <c:v>10015.952380952382</c:v>
                </c:pt>
                <c:pt idx="2517">
                  <c:v>10017.142857142861</c:v>
                </c:pt>
                <c:pt idx="2518">
                  <c:v>10018.095238095239</c:v>
                </c:pt>
                <c:pt idx="2519">
                  <c:v>10014.523809523809</c:v>
                </c:pt>
                <c:pt idx="2520">
                  <c:v>10015.714285714288</c:v>
                </c:pt>
                <c:pt idx="2521">
                  <c:v>10016.666666666664</c:v>
                </c:pt>
                <c:pt idx="2522">
                  <c:v>10016.190476190479</c:v>
                </c:pt>
                <c:pt idx="2523">
                  <c:v>10018.095238095239</c:v>
                </c:pt>
                <c:pt idx="2524">
                  <c:v>10014.285714285712</c:v>
                </c:pt>
                <c:pt idx="2525">
                  <c:v>10016.904761904763</c:v>
                </c:pt>
                <c:pt idx="2526">
                  <c:v>10015.476190476189</c:v>
                </c:pt>
                <c:pt idx="2527">
                  <c:v>10014.523809523809</c:v>
                </c:pt>
                <c:pt idx="2528">
                  <c:v>10018.571428571431</c:v>
                </c:pt>
                <c:pt idx="2529">
                  <c:v>10016.428571428571</c:v>
                </c:pt>
                <c:pt idx="2530">
                  <c:v>10017.142857142861</c:v>
                </c:pt>
                <c:pt idx="2531">
                  <c:v>10018.333333333332</c:v>
                </c:pt>
                <c:pt idx="2532">
                  <c:v>10018.333333333332</c:v>
                </c:pt>
                <c:pt idx="2533">
                  <c:v>10017.61904761905</c:v>
                </c:pt>
                <c:pt idx="2534">
                  <c:v>10013.095238095239</c:v>
                </c:pt>
                <c:pt idx="2535">
                  <c:v>10016.666666666664</c:v>
                </c:pt>
                <c:pt idx="2536">
                  <c:v>10015</c:v>
                </c:pt>
                <c:pt idx="2537">
                  <c:v>10017.38095238095</c:v>
                </c:pt>
                <c:pt idx="2538">
                  <c:v>10016.666666666664</c:v>
                </c:pt>
                <c:pt idx="2539">
                  <c:v>10013.571428571431</c:v>
                </c:pt>
                <c:pt idx="2540">
                  <c:v>10015</c:v>
                </c:pt>
                <c:pt idx="2541">
                  <c:v>10018.095238095239</c:v>
                </c:pt>
                <c:pt idx="2542">
                  <c:v>10016.666666666664</c:v>
                </c:pt>
                <c:pt idx="2543">
                  <c:v>10013.333333333332</c:v>
                </c:pt>
                <c:pt idx="2544">
                  <c:v>10017.61904761905</c:v>
                </c:pt>
                <c:pt idx="2545">
                  <c:v>10014.285714285712</c:v>
                </c:pt>
                <c:pt idx="2546">
                  <c:v>10021.428571428571</c:v>
                </c:pt>
                <c:pt idx="2547">
                  <c:v>10015.714285714288</c:v>
                </c:pt>
                <c:pt idx="2548">
                  <c:v>10015.714285714288</c:v>
                </c:pt>
                <c:pt idx="2549">
                  <c:v>10015.714285714288</c:v>
                </c:pt>
                <c:pt idx="2550">
                  <c:v>10017.857142857143</c:v>
                </c:pt>
                <c:pt idx="2551">
                  <c:v>10019.047619047615</c:v>
                </c:pt>
                <c:pt idx="2552">
                  <c:v>10019.523809523809</c:v>
                </c:pt>
                <c:pt idx="2553">
                  <c:v>10018.095238095239</c:v>
                </c:pt>
                <c:pt idx="2554">
                  <c:v>10018.333333333332</c:v>
                </c:pt>
                <c:pt idx="2555">
                  <c:v>10016.428571428571</c:v>
                </c:pt>
                <c:pt idx="2556">
                  <c:v>10020</c:v>
                </c:pt>
                <c:pt idx="2557">
                  <c:v>10014.523809523809</c:v>
                </c:pt>
                <c:pt idx="2558">
                  <c:v>10022.38095238095</c:v>
                </c:pt>
                <c:pt idx="2559">
                  <c:v>10016.904761904763</c:v>
                </c:pt>
                <c:pt idx="2560">
                  <c:v>10017.142857142861</c:v>
                </c:pt>
                <c:pt idx="2561">
                  <c:v>10017.38095238095</c:v>
                </c:pt>
                <c:pt idx="2562">
                  <c:v>10020.952380952382</c:v>
                </c:pt>
                <c:pt idx="2563">
                  <c:v>10023.095238095239</c:v>
                </c:pt>
                <c:pt idx="2564">
                  <c:v>10018.571428571431</c:v>
                </c:pt>
                <c:pt idx="2565">
                  <c:v>10017.61904761905</c:v>
                </c:pt>
                <c:pt idx="2566">
                  <c:v>10016.666666666664</c:v>
                </c:pt>
                <c:pt idx="2567">
                  <c:v>10016.666666666664</c:v>
                </c:pt>
                <c:pt idx="2568">
                  <c:v>10018.095238095239</c:v>
                </c:pt>
                <c:pt idx="2569">
                  <c:v>10016.190476190479</c:v>
                </c:pt>
                <c:pt idx="2570">
                  <c:v>10017.61904761905</c:v>
                </c:pt>
                <c:pt idx="2571">
                  <c:v>10019.523809523809</c:v>
                </c:pt>
                <c:pt idx="2572">
                  <c:v>10024.047619047615</c:v>
                </c:pt>
                <c:pt idx="2573">
                  <c:v>10022.142857142861</c:v>
                </c:pt>
                <c:pt idx="2574">
                  <c:v>10024.523809523809</c:v>
                </c:pt>
                <c:pt idx="2575">
                  <c:v>10023.571428571431</c:v>
                </c:pt>
                <c:pt idx="2576">
                  <c:v>10023.095238095239</c:v>
                </c:pt>
                <c:pt idx="2577">
                  <c:v>10020.952380952382</c:v>
                </c:pt>
                <c:pt idx="2578">
                  <c:v>10022.857142857143</c:v>
                </c:pt>
                <c:pt idx="2579">
                  <c:v>10024.761904761905</c:v>
                </c:pt>
                <c:pt idx="2580">
                  <c:v>10024.523809523809</c:v>
                </c:pt>
                <c:pt idx="2581">
                  <c:v>10028.095238095239</c:v>
                </c:pt>
                <c:pt idx="2582">
                  <c:v>10030</c:v>
                </c:pt>
                <c:pt idx="2583">
                  <c:v>10024.761904761905</c:v>
                </c:pt>
                <c:pt idx="2584">
                  <c:v>10024.523809523809</c:v>
                </c:pt>
                <c:pt idx="2585">
                  <c:v>10030.238095238095</c:v>
                </c:pt>
                <c:pt idx="2586">
                  <c:v>10026.666666666664</c:v>
                </c:pt>
                <c:pt idx="2587">
                  <c:v>10028.095238095239</c:v>
                </c:pt>
                <c:pt idx="2588">
                  <c:v>10030.476190476189</c:v>
                </c:pt>
                <c:pt idx="2589">
                  <c:v>10030</c:v>
                </c:pt>
                <c:pt idx="2590">
                  <c:v>10032.142857142861</c:v>
                </c:pt>
                <c:pt idx="2591">
                  <c:v>10033.095238095239</c:v>
                </c:pt>
                <c:pt idx="2592">
                  <c:v>10028.809523809523</c:v>
                </c:pt>
                <c:pt idx="2593">
                  <c:v>10036.666666666664</c:v>
                </c:pt>
                <c:pt idx="2594">
                  <c:v>10033.809523809523</c:v>
                </c:pt>
                <c:pt idx="2595">
                  <c:v>10035.238095238095</c:v>
                </c:pt>
                <c:pt idx="2596">
                  <c:v>10033.333333333332</c:v>
                </c:pt>
                <c:pt idx="2597">
                  <c:v>10032.61904761905</c:v>
                </c:pt>
                <c:pt idx="2598">
                  <c:v>10033.095238095239</c:v>
                </c:pt>
                <c:pt idx="2599">
                  <c:v>10037.857142857143</c:v>
                </c:pt>
                <c:pt idx="2600">
                  <c:v>10033.571428571431</c:v>
                </c:pt>
                <c:pt idx="2601">
                  <c:v>10035.476190476189</c:v>
                </c:pt>
                <c:pt idx="2602">
                  <c:v>10032.38095238095</c:v>
                </c:pt>
                <c:pt idx="2603">
                  <c:v>10028.809523809523</c:v>
                </c:pt>
                <c:pt idx="2604">
                  <c:v>10028.571428571431</c:v>
                </c:pt>
                <c:pt idx="2605">
                  <c:v>10034.047619047615</c:v>
                </c:pt>
                <c:pt idx="2606">
                  <c:v>10033.809523809523</c:v>
                </c:pt>
                <c:pt idx="2607">
                  <c:v>10032.61904761905</c:v>
                </c:pt>
                <c:pt idx="2608">
                  <c:v>10027.142857142861</c:v>
                </c:pt>
                <c:pt idx="2609">
                  <c:v>10026.190476190479</c:v>
                </c:pt>
                <c:pt idx="2610">
                  <c:v>10026.428571428571</c:v>
                </c:pt>
                <c:pt idx="2611">
                  <c:v>10028.333333333332</c:v>
                </c:pt>
                <c:pt idx="2612">
                  <c:v>10029.047619047615</c:v>
                </c:pt>
                <c:pt idx="2613">
                  <c:v>10030.238095238095</c:v>
                </c:pt>
                <c:pt idx="2614">
                  <c:v>10025.714285714288</c:v>
                </c:pt>
                <c:pt idx="2615">
                  <c:v>10028.333333333332</c:v>
                </c:pt>
                <c:pt idx="2616">
                  <c:v>10027.38095238095</c:v>
                </c:pt>
                <c:pt idx="2617">
                  <c:v>10023.809523809523</c:v>
                </c:pt>
                <c:pt idx="2618">
                  <c:v>10027.857142857143</c:v>
                </c:pt>
                <c:pt idx="2619">
                  <c:v>10023.333333333332</c:v>
                </c:pt>
                <c:pt idx="2620">
                  <c:v>10024.285714285712</c:v>
                </c:pt>
                <c:pt idx="2621">
                  <c:v>10023.095238095239</c:v>
                </c:pt>
                <c:pt idx="2622">
                  <c:v>10022.38095238095</c:v>
                </c:pt>
                <c:pt idx="2623">
                  <c:v>10019.523809523809</c:v>
                </c:pt>
                <c:pt idx="2624">
                  <c:v>10018.333333333332</c:v>
                </c:pt>
                <c:pt idx="2625">
                  <c:v>10018.571428571431</c:v>
                </c:pt>
                <c:pt idx="2626">
                  <c:v>10018.095238095239</c:v>
                </c:pt>
                <c:pt idx="2627">
                  <c:v>10019.761904761905</c:v>
                </c:pt>
                <c:pt idx="2628">
                  <c:v>10017.142857142861</c:v>
                </c:pt>
                <c:pt idx="2629">
                  <c:v>10017.857142857143</c:v>
                </c:pt>
                <c:pt idx="2630">
                  <c:v>10016.190476190479</c:v>
                </c:pt>
                <c:pt idx="2631">
                  <c:v>10015.476190476189</c:v>
                </c:pt>
                <c:pt idx="2632">
                  <c:v>10016.904761904763</c:v>
                </c:pt>
                <c:pt idx="2633">
                  <c:v>10016.428571428571</c:v>
                </c:pt>
                <c:pt idx="2634">
                  <c:v>10016.190476190479</c:v>
                </c:pt>
                <c:pt idx="2635">
                  <c:v>10015</c:v>
                </c:pt>
                <c:pt idx="2636">
                  <c:v>10014.761904761905</c:v>
                </c:pt>
                <c:pt idx="2637">
                  <c:v>10018.571428571431</c:v>
                </c:pt>
                <c:pt idx="2638">
                  <c:v>10019.761904761905</c:v>
                </c:pt>
                <c:pt idx="2639">
                  <c:v>10018.333333333332</c:v>
                </c:pt>
                <c:pt idx="2640">
                  <c:v>10020</c:v>
                </c:pt>
                <c:pt idx="2641">
                  <c:v>10015.952380952382</c:v>
                </c:pt>
                <c:pt idx="2642">
                  <c:v>10012.857142857143</c:v>
                </c:pt>
                <c:pt idx="2643">
                  <c:v>10016.428571428571</c:v>
                </c:pt>
                <c:pt idx="2644">
                  <c:v>10017.142857142861</c:v>
                </c:pt>
                <c:pt idx="2645">
                  <c:v>10018.333333333332</c:v>
                </c:pt>
                <c:pt idx="2646">
                  <c:v>10017.61904761905</c:v>
                </c:pt>
                <c:pt idx="2647">
                  <c:v>10014.047619047615</c:v>
                </c:pt>
                <c:pt idx="2648">
                  <c:v>10015.714285714288</c:v>
                </c:pt>
                <c:pt idx="2649">
                  <c:v>10018.571428571431</c:v>
                </c:pt>
                <c:pt idx="2650">
                  <c:v>10017.142857142861</c:v>
                </c:pt>
                <c:pt idx="2651">
                  <c:v>10014.523809523809</c:v>
                </c:pt>
                <c:pt idx="2652">
                  <c:v>10016.190476190479</c:v>
                </c:pt>
                <c:pt idx="2653">
                  <c:v>10015.238095238095</c:v>
                </c:pt>
                <c:pt idx="2654">
                  <c:v>10017.38095238095</c:v>
                </c:pt>
                <c:pt idx="2655">
                  <c:v>10015.952380952382</c:v>
                </c:pt>
                <c:pt idx="2656">
                  <c:v>10012.61904761905</c:v>
                </c:pt>
                <c:pt idx="2657">
                  <c:v>10013.095238095239</c:v>
                </c:pt>
                <c:pt idx="2658">
                  <c:v>10011.904761904763</c:v>
                </c:pt>
                <c:pt idx="2659">
                  <c:v>10011.904761904763</c:v>
                </c:pt>
                <c:pt idx="2660">
                  <c:v>10016.904761904763</c:v>
                </c:pt>
                <c:pt idx="2661">
                  <c:v>10015</c:v>
                </c:pt>
                <c:pt idx="2662">
                  <c:v>10012.857142857143</c:v>
                </c:pt>
                <c:pt idx="2663">
                  <c:v>10017.38095238095</c:v>
                </c:pt>
                <c:pt idx="2664">
                  <c:v>10016.428571428571</c:v>
                </c:pt>
                <c:pt idx="2665">
                  <c:v>10013.809523809523</c:v>
                </c:pt>
                <c:pt idx="2666">
                  <c:v>10016.428571428571</c:v>
                </c:pt>
                <c:pt idx="2667">
                  <c:v>10011.904761904763</c:v>
                </c:pt>
                <c:pt idx="2668">
                  <c:v>10014.761904761905</c:v>
                </c:pt>
                <c:pt idx="2669">
                  <c:v>10015</c:v>
                </c:pt>
                <c:pt idx="2670">
                  <c:v>10015.714285714288</c:v>
                </c:pt>
                <c:pt idx="2671">
                  <c:v>10016.190476190479</c:v>
                </c:pt>
                <c:pt idx="2672">
                  <c:v>10015.476190476189</c:v>
                </c:pt>
                <c:pt idx="2673">
                  <c:v>10011.904761904763</c:v>
                </c:pt>
                <c:pt idx="2674">
                  <c:v>10013.333333333332</c:v>
                </c:pt>
                <c:pt idx="2675">
                  <c:v>10013.809523809523</c:v>
                </c:pt>
                <c:pt idx="2676">
                  <c:v>10014.761904761905</c:v>
                </c:pt>
                <c:pt idx="2677">
                  <c:v>10014.047619047615</c:v>
                </c:pt>
                <c:pt idx="2678">
                  <c:v>10014.285714285712</c:v>
                </c:pt>
                <c:pt idx="2679">
                  <c:v>10016.190476190479</c:v>
                </c:pt>
                <c:pt idx="2680">
                  <c:v>10014.523809523809</c:v>
                </c:pt>
                <c:pt idx="2681">
                  <c:v>10016.904761904763</c:v>
                </c:pt>
                <c:pt idx="2682">
                  <c:v>10017.38095238095</c:v>
                </c:pt>
                <c:pt idx="2683">
                  <c:v>10013.571428571431</c:v>
                </c:pt>
                <c:pt idx="2684">
                  <c:v>10015.714285714288</c:v>
                </c:pt>
                <c:pt idx="2685">
                  <c:v>10017.38095238095</c:v>
                </c:pt>
                <c:pt idx="2686">
                  <c:v>10012.38095238095</c:v>
                </c:pt>
                <c:pt idx="2687">
                  <c:v>10012.61904761905</c:v>
                </c:pt>
                <c:pt idx="2688">
                  <c:v>10011.190476190479</c:v>
                </c:pt>
                <c:pt idx="2689">
                  <c:v>10012.142857142861</c:v>
                </c:pt>
                <c:pt idx="2690">
                  <c:v>10011.904761904763</c:v>
                </c:pt>
                <c:pt idx="2691">
                  <c:v>10014.523809523809</c:v>
                </c:pt>
                <c:pt idx="2692">
                  <c:v>10015</c:v>
                </c:pt>
                <c:pt idx="2693">
                  <c:v>10015.714285714288</c:v>
                </c:pt>
                <c:pt idx="2694">
                  <c:v>10011.428571428571</c:v>
                </c:pt>
                <c:pt idx="2695">
                  <c:v>10011.190476190479</c:v>
                </c:pt>
                <c:pt idx="2696">
                  <c:v>10013.333333333332</c:v>
                </c:pt>
                <c:pt idx="2697">
                  <c:v>10014.285714285712</c:v>
                </c:pt>
                <c:pt idx="2698">
                  <c:v>10012.142857142861</c:v>
                </c:pt>
                <c:pt idx="2699">
                  <c:v>10014.047619047615</c:v>
                </c:pt>
                <c:pt idx="2700">
                  <c:v>10015.952380952382</c:v>
                </c:pt>
                <c:pt idx="2701">
                  <c:v>10013.809523809523</c:v>
                </c:pt>
                <c:pt idx="2702">
                  <c:v>10012.38095238095</c:v>
                </c:pt>
                <c:pt idx="2703">
                  <c:v>10013.333333333332</c:v>
                </c:pt>
                <c:pt idx="2704">
                  <c:v>10015.238095238095</c:v>
                </c:pt>
                <c:pt idx="2705">
                  <c:v>10010.476190476189</c:v>
                </c:pt>
                <c:pt idx="2706">
                  <c:v>10013.333333333332</c:v>
                </c:pt>
                <c:pt idx="2707">
                  <c:v>10014.761904761905</c:v>
                </c:pt>
                <c:pt idx="2708">
                  <c:v>10015.952380952382</c:v>
                </c:pt>
                <c:pt idx="2709">
                  <c:v>10010.952380952382</c:v>
                </c:pt>
                <c:pt idx="2710">
                  <c:v>10012.38095238095</c:v>
                </c:pt>
                <c:pt idx="2711">
                  <c:v>10015.714285714288</c:v>
                </c:pt>
                <c:pt idx="2712">
                  <c:v>10014.047619047615</c:v>
                </c:pt>
                <c:pt idx="2713">
                  <c:v>10015.476190476189</c:v>
                </c:pt>
                <c:pt idx="2714">
                  <c:v>10014.285714285712</c:v>
                </c:pt>
                <c:pt idx="2715">
                  <c:v>10011.666666666664</c:v>
                </c:pt>
                <c:pt idx="2716">
                  <c:v>10016.666666666664</c:v>
                </c:pt>
                <c:pt idx="2717">
                  <c:v>10014.285714285712</c:v>
                </c:pt>
                <c:pt idx="2718">
                  <c:v>10010.952380952382</c:v>
                </c:pt>
                <c:pt idx="2719">
                  <c:v>10009.761904761905</c:v>
                </c:pt>
                <c:pt idx="2720">
                  <c:v>10016.428571428571</c:v>
                </c:pt>
                <c:pt idx="2721">
                  <c:v>10014.285714285712</c:v>
                </c:pt>
                <c:pt idx="2722">
                  <c:v>10012.61904761905</c:v>
                </c:pt>
                <c:pt idx="2723">
                  <c:v>10017.857142857143</c:v>
                </c:pt>
                <c:pt idx="2724">
                  <c:v>10015.476190476189</c:v>
                </c:pt>
                <c:pt idx="2725">
                  <c:v>10016.666666666664</c:v>
                </c:pt>
                <c:pt idx="2726">
                  <c:v>10014.523809523809</c:v>
                </c:pt>
                <c:pt idx="2727">
                  <c:v>10014.047619047615</c:v>
                </c:pt>
                <c:pt idx="2728">
                  <c:v>10012.38095238095</c:v>
                </c:pt>
                <c:pt idx="2729">
                  <c:v>10013.571428571431</c:v>
                </c:pt>
                <c:pt idx="2730">
                  <c:v>10013.571428571431</c:v>
                </c:pt>
                <c:pt idx="2731">
                  <c:v>10011.190476190479</c:v>
                </c:pt>
                <c:pt idx="2732">
                  <c:v>10012.38095238095</c:v>
                </c:pt>
                <c:pt idx="2733">
                  <c:v>10012.61904761905</c:v>
                </c:pt>
                <c:pt idx="2734">
                  <c:v>10013.095238095239</c:v>
                </c:pt>
                <c:pt idx="2735">
                  <c:v>10012.61904761905</c:v>
                </c:pt>
                <c:pt idx="2736">
                  <c:v>10011.428571428571</c:v>
                </c:pt>
                <c:pt idx="2737">
                  <c:v>10013.571428571431</c:v>
                </c:pt>
                <c:pt idx="2738">
                  <c:v>10014.047619047615</c:v>
                </c:pt>
                <c:pt idx="2739">
                  <c:v>10008.333333333332</c:v>
                </c:pt>
                <c:pt idx="2740">
                  <c:v>10010.476190476189</c:v>
                </c:pt>
                <c:pt idx="2741">
                  <c:v>10013.095238095239</c:v>
                </c:pt>
                <c:pt idx="2742">
                  <c:v>10015</c:v>
                </c:pt>
                <c:pt idx="2743">
                  <c:v>10012.857142857143</c:v>
                </c:pt>
                <c:pt idx="2744">
                  <c:v>10010.714285714288</c:v>
                </c:pt>
                <c:pt idx="2745">
                  <c:v>10012.61904761905</c:v>
                </c:pt>
                <c:pt idx="2746">
                  <c:v>10010.714285714288</c:v>
                </c:pt>
                <c:pt idx="2747">
                  <c:v>10012.61904761905</c:v>
                </c:pt>
                <c:pt idx="2748">
                  <c:v>10009.047619047615</c:v>
                </c:pt>
                <c:pt idx="2749">
                  <c:v>10012.142857142861</c:v>
                </c:pt>
                <c:pt idx="2750">
                  <c:v>10013.809523809523</c:v>
                </c:pt>
                <c:pt idx="2751">
                  <c:v>10010.714285714288</c:v>
                </c:pt>
                <c:pt idx="2752">
                  <c:v>10010.714285714288</c:v>
                </c:pt>
                <c:pt idx="2753">
                  <c:v>10012.142857142861</c:v>
                </c:pt>
                <c:pt idx="2754">
                  <c:v>10014.285714285712</c:v>
                </c:pt>
                <c:pt idx="2755">
                  <c:v>10015.714285714288</c:v>
                </c:pt>
                <c:pt idx="2756">
                  <c:v>10012.142857142861</c:v>
                </c:pt>
                <c:pt idx="2757">
                  <c:v>10013.571428571431</c:v>
                </c:pt>
                <c:pt idx="2758">
                  <c:v>10014.047619047615</c:v>
                </c:pt>
                <c:pt idx="2759">
                  <c:v>10011.904761904763</c:v>
                </c:pt>
                <c:pt idx="2760">
                  <c:v>10013.571428571431</c:v>
                </c:pt>
                <c:pt idx="2761">
                  <c:v>10013.571428571431</c:v>
                </c:pt>
                <c:pt idx="2762">
                  <c:v>10010.238095238095</c:v>
                </c:pt>
                <c:pt idx="2763">
                  <c:v>10014.523809523809</c:v>
                </c:pt>
                <c:pt idx="2764">
                  <c:v>10010.714285714288</c:v>
                </c:pt>
                <c:pt idx="2765">
                  <c:v>10010.238095238095</c:v>
                </c:pt>
                <c:pt idx="2766">
                  <c:v>10009.523809523809</c:v>
                </c:pt>
                <c:pt idx="2767">
                  <c:v>10011.190476190479</c:v>
                </c:pt>
                <c:pt idx="2768">
                  <c:v>10013.095238095239</c:v>
                </c:pt>
                <c:pt idx="2769">
                  <c:v>10009.047619047615</c:v>
                </c:pt>
                <c:pt idx="2770">
                  <c:v>10014.047619047615</c:v>
                </c:pt>
                <c:pt idx="2771">
                  <c:v>10012.142857142861</c:v>
                </c:pt>
                <c:pt idx="2772">
                  <c:v>10013.095238095239</c:v>
                </c:pt>
                <c:pt idx="2773">
                  <c:v>10011.428571428571</c:v>
                </c:pt>
                <c:pt idx="2774">
                  <c:v>10013.095238095239</c:v>
                </c:pt>
                <c:pt idx="2775">
                  <c:v>10013.333333333332</c:v>
                </c:pt>
                <c:pt idx="2776">
                  <c:v>10013.809523809523</c:v>
                </c:pt>
                <c:pt idx="2777">
                  <c:v>10011.190476190479</c:v>
                </c:pt>
                <c:pt idx="2778">
                  <c:v>10009.523809523809</c:v>
                </c:pt>
                <c:pt idx="2779">
                  <c:v>10011.904761904763</c:v>
                </c:pt>
                <c:pt idx="2780">
                  <c:v>10009.761904761905</c:v>
                </c:pt>
                <c:pt idx="2781">
                  <c:v>10013.809523809523</c:v>
                </c:pt>
                <c:pt idx="2782">
                  <c:v>10012.61904761905</c:v>
                </c:pt>
                <c:pt idx="2783">
                  <c:v>10014.047619047615</c:v>
                </c:pt>
                <c:pt idx="2784">
                  <c:v>10010.714285714288</c:v>
                </c:pt>
                <c:pt idx="2785">
                  <c:v>10012.857142857143</c:v>
                </c:pt>
                <c:pt idx="2786">
                  <c:v>10014.285714285712</c:v>
                </c:pt>
                <c:pt idx="2787">
                  <c:v>10011.904761904763</c:v>
                </c:pt>
                <c:pt idx="2788">
                  <c:v>10011.190476190479</c:v>
                </c:pt>
                <c:pt idx="2789">
                  <c:v>10011.666666666664</c:v>
                </c:pt>
                <c:pt idx="2790">
                  <c:v>10012.38095238095</c:v>
                </c:pt>
                <c:pt idx="2791">
                  <c:v>10008.809523809523</c:v>
                </c:pt>
                <c:pt idx="2792">
                  <c:v>10008.571428571431</c:v>
                </c:pt>
                <c:pt idx="2793">
                  <c:v>10012.142857142861</c:v>
                </c:pt>
                <c:pt idx="2794">
                  <c:v>10011.428571428571</c:v>
                </c:pt>
                <c:pt idx="2795">
                  <c:v>10014.285714285712</c:v>
                </c:pt>
                <c:pt idx="2796">
                  <c:v>10012.38095238095</c:v>
                </c:pt>
                <c:pt idx="2797">
                  <c:v>10012.38095238095</c:v>
                </c:pt>
                <c:pt idx="2798">
                  <c:v>10009.047619047615</c:v>
                </c:pt>
                <c:pt idx="2799">
                  <c:v>10007.61904761905</c:v>
                </c:pt>
                <c:pt idx="2800">
                  <c:v>10009.047619047615</c:v>
                </c:pt>
                <c:pt idx="2801">
                  <c:v>10010.476190476189</c:v>
                </c:pt>
                <c:pt idx="2802">
                  <c:v>10011.428571428571</c:v>
                </c:pt>
                <c:pt idx="2803">
                  <c:v>10011.904761904763</c:v>
                </c:pt>
                <c:pt idx="2804">
                  <c:v>10010.238095238095</c:v>
                </c:pt>
                <c:pt idx="2805">
                  <c:v>10012.142857142861</c:v>
                </c:pt>
                <c:pt idx="2806">
                  <c:v>10012.61904761905</c:v>
                </c:pt>
                <c:pt idx="2807">
                  <c:v>10012.38095238095</c:v>
                </c:pt>
                <c:pt idx="2808">
                  <c:v>10011.666666666664</c:v>
                </c:pt>
                <c:pt idx="2809">
                  <c:v>10013.333333333332</c:v>
                </c:pt>
                <c:pt idx="2810">
                  <c:v>10012.142857142861</c:v>
                </c:pt>
                <c:pt idx="2811">
                  <c:v>10008.333333333332</c:v>
                </c:pt>
                <c:pt idx="2812">
                  <c:v>10013.571428571431</c:v>
                </c:pt>
                <c:pt idx="2813">
                  <c:v>10013.095238095239</c:v>
                </c:pt>
                <c:pt idx="2814">
                  <c:v>10011.428571428571</c:v>
                </c:pt>
                <c:pt idx="2815">
                  <c:v>10012.38095238095</c:v>
                </c:pt>
                <c:pt idx="2816">
                  <c:v>10011.190476190479</c:v>
                </c:pt>
                <c:pt idx="2817">
                  <c:v>10011.904761904763</c:v>
                </c:pt>
                <c:pt idx="2818">
                  <c:v>10009.761904761905</c:v>
                </c:pt>
                <c:pt idx="2819">
                  <c:v>10012.38095238095</c:v>
                </c:pt>
                <c:pt idx="2820">
                  <c:v>10010</c:v>
                </c:pt>
                <c:pt idx="2821">
                  <c:v>10011.190476190479</c:v>
                </c:pt>
                <c:pt idx="2822">
                  <c:v>10012.61904761905</c:v>
                </c:pt>
                <c:pt idx="2823">
                  <c:v>10009.761904761905</c:v>
                </c:pt>
                <c:pt idx="2824">
                  <c:v>10014.523809523809</c:v>
                </c:pt>
                <c:pt idx="2825">
                  <c:v>10012.61904761905</c:v>
                </c:pt>
                <c:pt idx="2826">
                  <c:v>10008.809523809523</c:v>
                </c:pt>
                <c:pt idx="2827">
                  <c:v>10013.333333333332</c:v>
                </c:pt>
                <c:pt idx="2828">
                  <c:v>10013.571428571431</c:v>
                </c:pt>
                <c:pt idx="2829">
                  <c:v>10010</c:v>
                </c:pt>
                <c:pt idx="2830">
                  <c:v>10010.714285714288</c:v>
                </c:pt>
                <c:pt idx="2831">
                  <c:v>10011.190476190479</c:v>
                </c:pt>
                <c:pt idx="2832">
                  <c:v>10011.666666666664</c:v>
                </c:pt>
                <c:pt idx="2833">
                  <c:v>10008.809523809523</c:v>
                </c:pt>
                <c:pt idx="2834">
                  <c:v>10009.761904761905</c:v>
                </c:pt>
                <c:pt idx="2835">
                  <c:v>10011.428571428571</c:v>
                </c:pt>
                <c:pt idx="2836">
                  <c:v>10009.523809523809</c:v>
                </c:pt>
                <c:pt idx="2837">
                  <c:v>10010.952380952382</c:v>
                </c:pt>
                <c:pt idx="2838">
                  <c:v>10013.571428571431</c:v>
                </c:pt>
                <c:pt idx="2839">
                  <c:v>10011.666666666664</c:v>
                </c:pt>
                <c:pt idx="2840">
                  <c:v>10010.952380952382</c:v>
                </c:pt>
                <c:pt idx="2841">
                  <c:v>10010.476190476189</c:v>
                </c:pt>
                <c:pt idx="2842">
                  <c:v>10010.238095238095</c:v>
                </c:pt>
                <c:pt idx="2843">
                  <c:v>10011.904761904763</c:v>
                </c:pt>
                <c:pt idx="2844">
                  <c:v>10013.571428571431</c:v>
                </c:pt>
                <c:pt idx="2845">
                  <c:v>10010</c:v>
                </c:pt>
                <c:pt idx="2846">
                  <c:v>10012.61904761905</c:v>
                </c:pt>
                <c:pt idx="2847">
                  <c:v>10011.190476190479</c:v>
                </c:pt>
                <c:pt idx="2848">
                  <c:v>10013.095238095239</c:v>
                </c:pt>
                <c:pt idx="2849">
                  <c:v>10010.238095238095</c:v>
                </c:pt>
                <c:pt idx="2850">
                  <c:v>10011.190476190479</c:v>
                </c:pt>
                <c:pt idx="2851">
                  <c:v>10010</c:v>
                </c:pt>
                <c:pt idx="2852">
                  <c:v>10008.095238095239</c:v>
                </c:pt>
                <c:pt idx="2853">
                  <c:v>10007.857142857143</c:v>
                </c:pt>
                <c:pt idx="2854">
                  <c:v>10009.047619047615</c:v>
                </c:pt>
                <c:pt idx="2855">
                  <c:v>10011.904761904763</c:v>
                </c:pt>
                <c:pt idx="2856">
                  <c:v>10010.714285714288</c:v>
                </c:pt>
                <c:pt idx="2857">
                  <c:v>10012.142857142861</c:v>
                </c:pt>
                <c:pt idx="2858">
                  <c:v>10010.714285714288</c:v>
                </c:pt>
                <c:pt idx="2859">
                  <c:v>10009.285714285712</c:v>
                </c:pt>
                <c:pt idx="2860">
                  <c:v>10009.523809523809</c:v>
                </c:pt>
                <c:pt idx="2861">
                  <c:v>10010.476190476189</c:v>
                </c:pt>
                <c:pt idx="2862">
                  <c:v>10009.285714285712</c:v>
                </c:pt>
                <c:pt idx="2863">
                  <c:v>10010</c:v>
                </c:pt>
                <c:pt idx="2864">
                  <c:v>10011.904761904763</c:v>
                </c:pt>
                <c:pt idx="2865">
                  <c:v>10011.904761904763</c:v>
                </c:pt>
                <c:pt idx="2866">
                  <c:v>10010.238095238095</c:v>
                </c:pt>
                <c:pt idx="2867">
                  <c:v>10010.952380952382</c:v>
                </c:pt>
                <c:pt idx="2868">
                  <c:v>10010</c:v>
                </c:pt>
                <c:pt idx="2869">
                  <c:v>10010.952380952382</c:v>
                </c:pt>
                <c:pt idx="2870">
                  <c:v>10010.238095238095</c:v>
                </c:pt>
                <c:pt idx="2871">
                  <c:v>10011.428571428571</c:v>
                </c:pt>
                <c:pt idx="2872">
                  <c:v>10010.476190476189</c:v>
                </c:pt>
                <c:pt idx="2873">
                  <c:v>10012.61904761905</c:v>
                </c:pt>
                <c:pt idx="2874">
                  <c:v>10009.761904761905</c:v>
                </c:pt>
                <c:pt idx="2875">
                  <c:v>10011.428571428571</c:v>
                </c:pt>
                <c:pt idx="2876">
                  <c:v>10009.285714285712</c:v>
                </c:pt>
                <c:pt idx="2877">
                  <c:v>10009.285714285712</c:v>
                </c:pt>
                <c:pt idx="2878">
                  <c:v>10011.190476190479</c:v>
                </c:pt>
                <c:pt idx="2879">
                  <c:v>10010.714285714288</c:v>
                </c:pt>
                <c:pt idx="2880">
                  <c:v>10010.476190476189</c:v>
                </c:pt>
                <c:pt idx="2881">
                  <c:v>10009.047619047615</c:v>
                </c:pt>
                <c:pt idx="2882">
                  <c:v>10013.333333333332</c:v>
                </c:pt>
                <c:pt idx="2883">
                  <c:v>10013.333333333332</c:v>
                </c:pt>
                <c:pt idx="2884">
                  <c:v>10008.333333333332</c:v>
                </c:pt>
                <c:pt idx="2885">
                  <c:v>10010.952380952382</c:v>
                </c:pt>
                <c:pt idx="2886">
                  <c:v>10008.809523809523</c:v>
                </c:pt>
                <c:pt idx="2887">
                  <c:v>10011.666666666664</c:v>
                </c:pt>
                <c:pt idx="2888">
                  <c:v>10009.285714285712</c:v>
                </c:pt>
                <c:pt idx="2889">
                  <c:v>10009.285714285712</c:v>
                </c:pt>
                <c:pt idx="2890">
                  <c:v>10012.38095238095</c:v>
                </c:pt>
                <c:pt idx="2891">
                  <c:v>10007.857142857143</c:v>
                </c:pt>
                <c:pt idx="2892">
                  <c:v>10009.761904761905</c:v>
                </c:pt>
                <c:pt idx="2893">
                  <c:v>10011.666666666664</c:v>
                </c:pt>
                <c:pt idx="2894">
                  <c:v>10010.952380952382</c:v>
                </c:pt>
                <c:pt idx="2895">
                  <c:v>10014.047619047615</c:v>
                </c:pt>
                <c:pt idx="2896">
                  <c:v>10014.047619047615</c:v>
                </c:pt>
                <c:pt idx="2897">
                  <c:v>10009.047619047615</c:v>
                </c:pt>
                <c:pt idx="2898">
                  <c:v>10009.761904761905</c:v>
                </c:pt>
                <c:pt idx="2899">
                  <c:v>10010.714285714288</c:v>
                </c:pt>
                <c:pt idx="2900">
                  <c:v>10010.238095238095</c:v>
                </c:pt>
                <c:pt idx="2901">
                  <c:v>10012.61904761905</c:v>
                </c:pt>
                <c:pt idx="2902">
                  <c:v>10009.761904761905</c:v>
                </c:pt>
                <c:pt idx="2903">
                  <c:v>10010.952380952382</c:v>
                </c:pt>
                <c:pt idx="2904">
                  <c:v>10012.38095238095</c:v>
                </c:pt>
                <c:pt idx="2905">
                  <c:v>10010.952380952382</c:v>
                </c:pt>
                <c:pt idx="2906">
                  <c:v>10010.476190476189</c:v>
                </c:pt>
                <c:pt idx="2907">
                  <c:v>10010.476190476189</c:v>
                </c:pt>
                <c:pt idx="2908">
                  <c:v>10008.809523809523</c:v>
                </c:pt>
                <c:pt idx="2909">
                  <c:v>10010.476190476189</c:v>
                </c:pt>
                <c:pt idx="2910">
                  <c:v>10012.142857142861</c:v>
                </c:pt>
                <c:pt idx="2911">
                  <c:v>10007.61904761905</c:v>
                </c:pt>
                <c:pt idx="2912">
                  <c:v>10010.238095238095</c:v>
                </c:pt>
                <c:pt idx="2913">
                  <c:v>10008.571428571431</c:v>
                </c:pt>
                <c:pt idx="2914">
                  <c:v>10010.476190476189</c:v>
                </c:pt>
                <c:pt idx="2915">
                  <c:v>10009.761904761905</c:v>
                </c:pt>
                <c:pt idx="2916">
                  <c:v>10008.571428571431</c:v>
                </c:pt>
                <c:pt idx="2917">
                  <c:v>10011.904761904763</c:v>
                </c:pt>
                <c:pt idx="2918">
                  <c:v>10010.714285714288</c:v>
                </c:pt>
                <c:pt idx="2919">
                  <c:v>10009.523809523809</c:v>
                </c:pt>
                <c:pt idx="2920">
                  <c:v>10012.61904761905</c:v>
                </c:pt>
                <c:pt idx="2921">
                  <c:v>10008.095238095239</c:v>
                </c:pt>
                <c:pt idx="2922">
                  <c:v>10009.523809523809</c:v>
                </c:pt>
                <c:pt idx="2923">
                  <c:v>10010.714285714288</c:v>
                </c:pt>
                <c:pt idx="2924">
                  <c:v>10008.333333333332</c:v>
                </c:pt>
                <c:pt idx="2925">
                  <c:v>10012.142857142861</c:v>
                </c:pt>
                <c:pt idx="2926">
                  <c:v>10007.857142857143</c:v>
                </c:pt>
                <c:pt idx="2927">
                  <c:v>10011.904761904763</c:v>
                </c:pt>
                <c:pt idx="2928">
                  <c:v>10012.142857142861</c:v>
                </c:pt>
                <c:pt idx="2929">
                  <c:v>10010.714285714288</c:v>
                </c:pt>
                <c:pt idx="2930">
                  <c:v>10012.142857142861</c:v>
                </c:pt>
                <c:pt idx="2931">
                  <c:v>10011.190476190479</c:v>
                </c:pt>
                <c:pt idx="2932">
                  <c:v>10009.047619047615</c:v>
                </c:pt>
                <c:pt idx="2933">
                  <c:v>10011.904761904763</c:v>
                </c:pt>
                <c:pt idx="2934">
                  <c:v>10012.142857142861</c:v>
                </c:pt>
                <c:pt idx="2935">
                  <c:v>10010</c:v>
                </c:pt>
                <c:pt idx="2936">
                  <c:v>10011.904761904763</c:v>
                </c:pt>
                <c:pt idx="2937">
                  <c:v>10012.142857142861</c:v>
                </c:pt>
                <c:pt idx="2938">
                  <c:v>10009.047619047615</c:v>
                </c:pt>
                <c:pt idx="2939">
                  <c:v>10008.095238095239</c:v>
                </c:pt>
                <c:pt idx="2940">
                  <c:v>10008.809523809523</c:v>
                </c:pt>
                <c:pt idx="2941">
                  <c:v>10011.190476190479</c:v>
                </c:pt>
                <c:pt idx="2942">
                  <c:v>10010</c:v>
                </c:pt>
                <c:pt idx="2943">
                  <c:v>10010.952380952382</c:v>
                </c:pt>
                <c:pt idx="2944">
                  <c:v>10006.904761904763</c:v>
                </c:pt>
                <c:pt idx="2945">
                  <c:v>10010.476190476189</c:v>
                </c:pt>
                <c:pt idx="2946">
                  <c:v>10009.761904761905</c:v>
                </c:pt>
                <c:pt idx="2947">
                  <c:v>10011.666666666664</c:v>
                </c:pt>
                <c:pt idx="2948">
                  <c:v>10011.190476190479</c:v>
                </c:pt>
                <c:pt idx="2949">
                  <c:v>10009.285714285712</c:v>
                </c:pt>
                <c:pt idx="2950">
                  <c:v>10013.095238095239</c:v>
                </c:pt>
                <c:pt idx="2951">
                  <c:v>10012.857142857143</c:v>
                </c:pt>
                <c:pt idx="2952">
                  <c:v>10009.523809523809</c:v>
                </c:pt>
                <c:pt idx="2953">
                  <c:v>10013.095238095239</c:v>
                </c:pt>
                <c:pt idx="2954">
                  <c:v>10014.523809523809</c:v>
                </c:pt>
                <c:pt idx="2955">
                  <c:v>10011.428571428571</c:v>
                </c:pt>
                <c:pt idx="2956">
                  <c:v>10012.61904761905</c:v>
                </c:pt>
                <c:pt idx="2957">
                  <c:v>10011.666666666664</c:v>
                </c:pt>
                <c:pt idx="2958">
                  <c:v>10010.714285714288</c:v>
                </c:pt>
                <c:pt idx="2959">
                  <c:v>10009.047619047615</c:v>
                </c:pt>
                <c:pt idx="2960">
                  <c:v>10010.476190476189</c:v>
                </c:pt>
                <c:pt idx="2961">
                  <c:v>10008.333333333332</c:v>
                </c:pt>
                <c:pt idx="2962">
                  <c:v>10010.714285714288</c:v>
                </c:pt>
                <c:pt idx="2963">
                  <c:v>10011.666666666664</c:v>
                </c:pt>
                <c:pt idx="2964">
                  <c:v>10011.428571428571</c:v>
                </c:pt>
                <c:pt idx="2965">
                  <c:v>10010.238095238095</c:v>
                </c:pt>
                <c:pt idx="2966">
                  <c:v>10011.428571428571</c:v>
                </c:pt>
                <c:pt idx="2967">
                  <c:v>10010.238095238095</c:v>
                </c:pt>
                <c:pt idx="2968">
                  <c:v>10009.285714285712</c:v>
                </c:pt>
                <c:pt idx="2969">
                  <c:v>10009.047619047615</c:v>
                </c:pt>
                <c:pt idx="2970">
                  <c:v>10009.047619047615</c:v>
                </c:pt>
                <c:pt idx="2971">
                  <c:v>10008.809523809523</c:v>
                </c:pt>
                <c:pt idx="2972">
                  <c:v>10010.714285714288</c:v>
                </c:pt>
                <c:pt idx="2973">
                  <c:v>10014.047619047615</c:v>
                </c:pt>
                <c:pt idx="2974">
                  <c:v>10010.476190476189</c:v>
                </c:pt>
                <c:pt idx="2975">
                  <c:v>10010.952380952382</c:v>
                </c:pt>
                <c:pt idx="2976">
                  <c:v>10012.38095238095</c:v>
                </c:pt>
                <c:pt idx="2977">
                  <c:v>10010</c:v>
                </c:pt>
                <c:pt idx="2978">
                  <c:v>10013.333333333332</c:v>
                </c:pt>
                <c:pt idx="2979">
                  <c:v>10010.476190476189</c:v>
                </c:pt>
                <c:pt idx="2980">
                  <c:v>10008.571428571431</c:v>
                </c:pt>
                <c:pt idx="2981">
                  <c:v>10009.761904761905</c:v>
                </c:pt>
                <c:pt idx="2982">
                  <c:v>10011.190476190479</c:v>
                </c:pt>
                <c:pt idx="2983">
                  <c:v>10010.952380952382</c:v>
                </c:pt>
                <c:pt idx="2984">
                  <c:v>10010.476190476189</c:v>
                </c:pt>
                <c:pt idx="2985">
                  <c:v>10014.047619047615</c:v>
                </c:pt>
                <c:pt idx="2986">
                  <c:v>10009.523809523809</c:v>
                </c:pt>
                <c:pt idx="2987">
                  <c:v>10010.714285714288</c:v>
                </c:pt>
                <c:pt idx="2988">
                  <c:v>10011.428571428571</c:v>
                </c:pt>
                <c:pt idx="2989">
                  <c:v>10010.714285714288</c:v>
                </c:pt>
                <c:pt idx="2990">
                  <c:v>10013.095238095239</c:v>
                </c:pt>
                <c:pt idx="2991">
                  <c:v>10011.666666666664</c:v>
                </c:pt>
                <c:pt idx="2992">
                  <c:v>10011.666666666664</c:v>
                </c:pt>
                <c:pt idx="2993">
                  <c:v>10007.38095238095</c:v>
                </c:pt>
                <c:pt idx="2994">
                  <c:v>10012.38095238095</c:v>
                </c:pt>
                <c:pt idx="2995">
                  <c:v>10010.714285714288</c:v>
                </c:pt>
                <c:pt idx="2996">
                  <c:v>10010.476190476189</c:v>
                </c:pt>
                <c:pt idx="2997">
                  <c:v>10010.238095238095</c:v>
                </c:pt>
                <c:pt idx="2998">
                  <c:v>10011.428571428571</c:v>
                </c:pt>
                <c:pt idx="2999">
                  <c:v>10012.61904761905</c:v>
                </c:pt>
                <c:pt idx="3000">
                  <c:v>10011.428571428571</c:v>
                </c:pt>
                <c:pt idx="3001">
                  <c:v>10010.714285714288</c:v>
                </c:pt>
                <c:pt idx="3002">
                  <c:v>10012.857142857143</c:v>
                </c:pt>
                <c:pt idx="3003">
                  <c:v>10011.904761904763</c:v>
                </c:pt>
                <c:pt idx="3004">
                  <c:v>10009.523809523809</c:v>
                </c:pt>
                <c:pt idx="3005">
                  <c:v>10008.333333333332</c:v>
                </c:pt>
                <c:pt idx="3006">
                  <c:v>10010.714285714288</c:v>
                </c:pt>
                <c:pt idx="3007">
                  <c:v>10010.714285714288</c:v>
                </c:pt>
                <c:pt idx="3008">
                  <c:v>10009.523809523809</c:v>
                </c:pt>
                <c:pt idx="3009">
                  <c:v>10007.38095238095</c:v>
                </c:pt>
                <c:pt idx="3010">
                  <c:v>10010.714285714288</c:v>
                </c:pt>
                <c:pt idx="3011">
                  <c:v>10009.047619047615</c:v>
                </c:pt>
                <c:pt idx="3012">
                  <c:v>10012.142857142861</c:v>
                </c:pt>
                <c:pt idx="3013">
                  <c:v>10010.714285714288</c:v>
                </c:pt>
                <c:pt idx="3014">
                  <c:v>10009.285714285712</c:v>
                </c:pt>
                <c:pt idx="3015">
                  <c:v>10011.190476190479</c:v>
                </c:pt>
                <c:pt idx="3016">
                  <c:v>10009.047619047615</c:v>
                </c:pt>
                <c:pt idx="3017">
                  <c:v>10006.666666666664</c:v>
                </c:pt>
                <c:pt idx="3018">
                  <c:v>10009.761904761905</c:v>
                </c:pt>
                <c:pt idx="3019">
                  <c:v>10008.571428571431</c:v>
                </c:pt>
                <c:pt idx="3020">
                  <c:v>10010.238095238095</c:v>
                </c:pt>
                <c:pt idx="3021">
                  <c:v>10011.904761904763</c:v>
                </c:pt>
                <c:pt idx="3022">
                  <c:v>10008.333333333332</c:v>
                </c:pt>
                <c:pt idx="3023">
                  <c:v>10008.809523809523</c:v>
                </c:pt>
                <c:pt idx="3024">
                  <c:v>10007.857142857143</c:v>
                </c:pt>
                <c:pt idx="3025">
                  <c:v>10012.38095238095</c:v>
                </c:pt>
                <c:pt idx="3026">
                  <c:v>10008.095238095239</c:v>
                </c:pt>
                <c:pt idx="3027">
                  <c:v>10009.047619047615</c:v>
                </c:pt>
                <c:pt idx="3028">
                  <c:v>10009.047619047615</c:v>
                </c:pt>
                <c:pt idx="3029">
                  <c:v>10011.666666666664</c:v>
                </c:pt>
                <c:pt idx="3030">
                  <c:v>10008.095238095239</c:v>
                </c:pt>
                <c:pt idx="3031">
                  <c:v>10009.523809523809</c:v>
                </c:pt>
                <c:pt idx="3032">
                  <c:v>10011.428571428571</c:v>
                </c:pt>
                <c:pt idx="3033">
                  <c:v>10010.714285714288</c:v>
                </c:pt>
                <c:pt idx="3034">
                  <c:v>10009.047619047615</c:v>
                </c:pt>
                <c:pt idx="3035">
                  <c:v>10012.61904761905</c:v>
                </c:pt>
                <c:pt idx="3036">
                  <c:v>10009.523809523809</c:v>
                </c:pt>
                <c:pt idx="3037">
                  <c:v>10009.761904761905</c:v>
                </c:pt>
                <c:pt idx="3038">
                  <c:v>10009.761904761905</c:v>
                </c:pt>
                <c:pt idx="3039">
                  <c:v>10008.095238095239</c:v>
                </c:pt>
                <c:pt idx="3040">
                  <c:v>10010.952380952382</c:v>
                </c:pt>
                <c:pt idx="3041">
                  <c:v>10009.523809523809</c:v>
                </c:pt>
                <c:pt idx="3042">
                  <c:v>10011.428571428571</c:v>
                </c:pt>
                <c:pt idx="3043">
                  <c:v>10010</c:v>
                </c:pt>
                <c:pt idx="3044">
                  <c:v>10008.095238095239</c:v>
                </c:pt>
                <c:pt idx="3045">
                  <c:v>10008.095238095239</c:v>
                </c:pt>
                <c:pt idx="3046">
                  <c:v>10009.285714285712</c:v>
                </c:pt>
                <c:pt idx="3047">
                  <c:v>10010.714285714288</c:v>
                </c:pt>
                <c:pt idx="3048">
                  <c:v>10012.61904761905</c:v>
                </c:pt>
                <c:pt idx="3049">
                  <c:v>10008.095238095239</c:v>
                </c:pt>
                <c:pt idx="3050">
                  <c:v>10011.428571428571</c:v>
                </c:pt>
                <c:pt idx="3051">
                  <c:v>10011.190476190479</c:v>
                </c:pt>
                <c:pt idx="3052">
                  <c:v>10010.952380952382</c:v>
                </c:pt>
                <c:pt idx="3053">
                  <c:v>10012.61904761905</c:v>
                </c:pt>
                <c:pt idx="3054">
                  <c:v>10010.952380952382</c:v>
                </c:pt>
                <c:pt idx="3055">
                  <c:v>10008.571428571431</c:v>
                </c:pt>
                <c:pt idx="3056">
                  <c:v>10009.761904761905</c:v>
                </c:pt>
                <c:pt idx="3057">
                  <c:v>10008.809523809523</c:v>
                </c:pt>
                <c:pt idx="3058">
                  <c:v>10007.142857142861</c:v>
                </c:pt>
                <c:pt idx="3059">
                  <c:v>10010.476190476189</c:v>
                </c:pt>
                <c:pt idx="3060">
                  <c:v>10009.523809523809</c:v>
                </c:pt>
                <c:pt idx="3061">
                  <c:v>10011.904761904763</c:v>
                </c:pt>
                <c:pt idx="3062">
                  <c:v>10009.761904761905</c:v>
                </c:pt>
                <c:pt idx="3063">
                  <c:v>10010.714285714288</c:v>
                </c:pt>
                <c:pt idx="3064">
                  <c:v>10013.333333333332</c:v>
                </c:pt>
                <c:pt idx="3065">
                  <c:v>10011.904761904763</c:v>
                </c:pt>
                <c:pt idx="3066">
                  <c:v>10009.047619047615</c:v>
                </c:pt>
                <c:pt idx="3067">
                  <c:v>10010.714285714288</c:v>
                </c:pt>
                <c:pt idx="3068">
                  <c:v>10009.761904761905</c:v>
                </c:pt>
                <c:pt idx="3069">
                  <c:v>10013.095238095239</c:v>
                </c:pt>
                <c:pt idx="3070">
                  <c:v>10011.190476190479</c:v>
                </c:pt>
                <c:pt idx="3071">
                  <c:v>10012.857142857143</c:v>
                </c:pt>
                <c:pt idx="3072">
                  <c:v>10010.238095238095</c:v>
                </c:pt>
                <c:pt idx="3073">
                  <c:v>10011.904761904763</c:v>
                </c:pt>
                <c:pt idx="3074">
                  <c:v>10010.476190476189</c:v>
                </c:pt>
                <c:pt idx="3075">
                  <c:v>10011.904761904763</c:v>
                </c:pt>
                <c:pt idx="3076">
                  <c:v>10009.523809523809</c:v>
                </c:pt>
                <c:pt idx="3077">
                  <c:v>10009.285714285712</c:v>
                </c:pt>
                <c:pt idx="3078">
                  <c:v>10010.952380952382</c:v>
                </c:pt>
                <c:pt idx="3079">
                  <c:v>10010.238095238095</c:v>
                </c:pt>
                <c:pt idx="3080">
                  <c:v>10010</c:v>
                </c:pt>
                <c:pt idx="3081">
                  <c:v>10011.190476190479</c:v>
                </c:pt>
                <c:pt idx="3082">
                  <c:v>10010.476190476189</c:v>
                </c:pt>
                <c:pt idx="3083">
                  <c:v>10012.38095238095</c:v>
                </c:pt>
                <c:pt idx="3084">
                  <c:v>10010.952380952382</c:v>
                </c:pt>
                <c:pt idx="3085">
                  <c:v>10010</c:v>
                </c:pt>
                <c:pt idx="3086">
                  <c:v>10008.095238095239</c:v>
                </c:pt>
                <c:pt idx="3087">
                  <c:v>10010.476190476189</c:v>
                </c:pt>
                <c:pt idx="3088">
                  <c:v>10012.38095238095</c:v>
                </c:pt>
                <c:pt idx="3089">
                  <c:v>10012.61904761905</c:v>
                </c:pt>
                <c:pt idx="3090">
                  <c:v>10011.904761904763</c:v>
                </c:pt>
                <c:pt idx="3091">
                  <c:v>10013.333333333332</c:v>
                </c:pt>
                <c:pt idx="3092">
                  <c:v>10010.952380952382</c:v>
                </c:pt>
                <c:pt idx="3093">
                  <c:v>10010.714285714288</c:v>
                </c:pt>
                <c:pt idx="3094">
                  <c:v>10013.095238095239</c:v>
                </c:pt>
                <c:pt idx="3095">
                  <c:v>10011.428571428571</c:v>
                </c:pt>
                <c:pt idx="3096">
                  <c:v>10008.095238095239</c:v>
                </c:pt>
                <c:pt idx="3097">
                  <c:v>10009.047619047615</c:v>
                </c:pt>
                <c:pt idx="3098">
                  <c:v>10012.142857142861</c:v>
                </c:pt>
                <c:pt idx="3099">
                  <c:v>10011.190476190479</c:v>
                </c:pt>
                <c:pt idx="3100">
                  <c:v>10010.476190476189</c:v>
                </c:pt>
                <c:pt idx="3101">
                  <c:v>10009.523809523809</c:v>
                </c:pt>
                <c:pt idx="3102">
                  <c:v>10008.333333333332</c:v>
                </c:pt>
                <c:pt idx="3103">
                  <c:v>10010.238095238095</c:v>
                </c:pt>
                <c:pt idx="3104">
                  <c:v>10013.095238095239</c:v>
                </c:pt>
                <c:pt idx="3105">
                  <c:v>10008.809523809523</c:v>
                </c:pt>
                <c:pt idx="3106">
                  <c:v>10009.047619047615</c:v>
                </c:pt>
                <c:pt idx="3107">
                  <c:v>10010.952380952382</c:v>
                </c:pt>
                <c:pt idx="3108">
                  <c:v>10011.666666666664</c:v>
                </c:pt>
                <c:pt idx="3109">
                  <c:v>10010.476190476189</c:v>
                </c:pt>
                <c:pt idx="3110">
                  <c:v>10010.238095238095</c:v>
                </c:pt>
                <c:pt idx="3111">
                  <c:v>10009.761904761905</c:v>
                </c:pt>
                <c:pt idx="3112">
                  <c:v>10011.666666666664</c:v>
                </c:pt>
                <c:pt idx="3113">
                  <c:v>10010.952380952382</c:v>
                </c:pt>
                <c:pt idx="3114">
                  <c:v>10009.047619047615</c:v>
                </c:pt>
                <c:pt idx="3115">
                  <c:v>10014.047619047615</c:v>
                </c:pt>
                <c:pt idx="3116">
                  <c:v>10009.523809523809</c:v>
                </c:pt>
                <c:pt idx="3117">
                  <c:v>10011.666666666664</c:v>
                </c:pt>
                <c:pt idx="3118">
                  <c:v>10009.285714285712</c:v>
                </c:pt>
                <c:pt idx="3119">
                  <c:v>10008.571428571431</c:v>
                </c:pt>
                <c:pt idx="3120">
                  <c:v>10008.333333333332</c:v>
                </c:pt>
                <c:pt idx="3121">
                  <c:v>10009.285714285712</c:v>
                </c:pt>
                <c:pt idx="3122">
                  <c:v>10009.523809523809</c:v>
                </c:pt>
                <c:pt idx="3123">
                  <c:v>10008.571428571431</c:v>
                </c:pt>
                <c:pt idx="3124">
                  <c:v>10009.523809523809</c:v>
                </c:pt>
                <c:pt idx="3125">
                  <c:v>10010.238095238095</c:v>
                </c:pt>
                <c:pt idx="3126">
                  <c:v>10005.952380952382</c:v>
                </c:pt>
                <c:pt idx="3127">
                  <c:v>10010.714285714288</c:v>
                </c:pt>
                <c:pt idx="3128">
                  <c:v>10010.238095238095</c:v>
                </c:pt>
                <c:pt idx="3129">
                  <c:v>10009.523809523809</c:v>
                </c:pt>
                <c:pt idx="3130">
                  <c:v>10010.476190476189</c:v>
                </c:pt>
                <c:pt idx="3131">
                  <c:v>10010</c:v>
                </c:pt>
                <c:pt idx="3132">
                  <c:v>10010.952380952382</c:v>
                </c:pt>
                <c:pt idx="3133">
                  <c:v>10010.238095238095</c:v>
                </c:pt>
                <c:pt idx="3134">
                  <c:v>10006.190476190479</c:v>
                </c:pt>
                <c:pt idx="3135">
                  <c:v>10011.904761904763</c:v>
                </c:pt>
                <c:pt idx="3136">
                  <c:v>10011.904761904763</c:v>
                </c:pt>
                <c:pt idx="3137">
                  <c:v>10010.238095238095</c:v>
                </c:pt>
                <c:pt idx="3138">
                  <c:v>10010.952380952382</c:v>
                </c:pt>
                <c:pt idx="3139">
                  <c:v>10011.190476190479</c:v>
                </c:pt>
                <c:pt idx="3140">
                  <c:v>10011.428571428571</c:v>
                </c:pt>
                <c:pt idx="3141">
                  <c:v>10008.333333333332</c:v>
                </c:pt>
                <c:pt idx="3142">
                  <c:v>10006.904761904763</c:v>
                </c:pt>
                <c:pt idx="3143">
                  <c:v>10009.523809523809</c:v>
                </c:pt>
                <c:pt idx="3144">
                  <c:v>10009.047619047615</c:v>
                </c:pt>
                <c:pt idx="3145">
                  <c:v>10009.047619047615</c:v>
                </c:pt>
                <c:pt idx="3146">
                  <c:v>10011.666666666664</c:v>
                </c:pt>
                <c:pt idx="3147">
                  <c:v>10009.523809523809</c:v>
                </c:pt>
                <c:pt idx="3148">
                  <c:v>10011.428571428571</c:v>
                </c:pt>
                <c:pt idx="3149">
                  <c:v>10011.428571428571</c:v>
                </c:pt>
                <c:pt idx="3150">
                  <c:v>10011.190476190479</c:v>
                </c:pt>
                <c:pt idx="3151">
                  <c:v>10009.285714285712</c:v>
                </c:pt>
                <c:pt idx="3152">
                  <c:v>10009.761904761905</c:v>
                </c:pt>
                <c:pt idx="3153">
                  <c:v>10011.190476190479</c:v>
                </c:pt>
                <c:pt idx="3154">
                  <c:v>10010.238095238095</c:v>
                </c:pt>
                <c:pt idx="3155">
                  <c:v>10011.190476190479</c:v>
                </c:pt>
                <c:pt idx="3156">
                  <c:v>10007.38095238095</c:v>
                </c:pt>
                <c:pt idx="3157">
                  <c:v>10008.571428571431</c:v>
                </c:pt>
                <c:pt idx="3158">
                  <c:v>10011.190476190479</c:v>
                </c:pt>
                <c:pt idx="3159">
                  <c:v>10007.142857142861</c:v>
                </c:pt>
                <c:pt idx="3160">
                  <c:v>10008.809523809523</c:v>
                </c:pt>
                <c:pt idx="3161">
                  <c:v>10010.238095238095</c:v>
                </c:pt>
                <c:pt idx="3162">
                  <c:v>10011.190476190479</c:v>
                </c:pt>
                <c:pt idx="3163">
                  <c:v>10007.61904761905</c:v>
                </c:pt>
                <c:pt idx="3164">
                  <c:v>10013.333333333332</c:v>
                </c:pt>
                <c:pt idx="3165">
                  <c:v>10008.571428571431</c:v>
                </c:pt>
                <c:pt idx="3166">
                  <c:v>10012.857142857143</c:v>
                </c:pt>
                <c:pt idx="3167">
                  <c:v>10009.285714285712</c:v>
                </c:pt>
                <c:pt idx="3168">
                  <c:v>10010.952380952382</c:v>
                </c:pt>
                <c:pt idx="3169">
                  <c:v>10010</c:v>
                </c:pt>
                <c:pt idx="3170">
                  <c:v>10010.952380952382</c:v>
                </c:pt>
                <c:pt idx="3171">
                  <c:v>10011.190476190479</c:v>
                </c:pt>
                <c:pt idx="3172">
                  <c:v>10009.761904761905</c:v>
                </c:pt>
                <c:pt idx="3173">
                  <c:v>10009.761904761905</c:v>
                </c:pt>
                <c:pt idx="3174">
                  <c:v>10011.190476190479</c:v>
                </c:pt>
                <c:pt idx="3175">
                  <c:v>10009.047619047615</c:v>
                </c:pt>
                <c:pt idx="3176">
                  <c:v>10007.38095238095</c:v>
                </c:pt>
                <c:pt idx="3177">
                  <c:v>10011.666666666664</c:v>
                </c:pt>
                <c:pt idx="3178">
                  <c:v>10009.285714285712</c:v>
                </c:pt>
                <c:pt idx="3179">
                  <c:v>10007.61904761905</c:v>
                </c:pt>
                <c:pt idx="3180">
                  <c:v>10009.047619047615</c:v>
                </c:pt>
                <c:pt idx="3181">
                  <c:v>10010.952380952382</c:v>
                </c:pt>
                <c:pt idx="3182">
                  <c:v>10010.476190476189</c:v>
                </c:pt>
                <c:pt idx="3183">
                  <c:v>10009.523809523809</c:v>
                </c:pt>
                <c:pt idx="3184">
                  <c:v>10013.571428571431</c:v>
                </c:pt>
                <c:pt idx="3185">
                  <c:v>10009.523809523809</c:v>
                </c:pt>
                <c:pt idx="3186">
                  <c:v>10009.523809523809</c:v>
                </c:pt>
                <c:pt idx="3187">
                  <c:v>10008.571428571431</c:v>
                </c:pt>
                <c:pt idx="3188">
                  <c:v>10008.333333333332</c:v>
                </c:pt>
                <c:pt idx="3189">
                  <c:v>10009.523809523809</c:v>
                </c:pt>
                <c:pt idx="3190">
                  <c:v>10006.904761904763</c:v>
                </c:pt>
                <c:pt idx="3191">
                  <c:v>10011.904761904763</c:v>
                </c:pt>
                <c:pt idx="3192">
                  <c:v>10007.61904761905</c:v>
                </c:pt>
                <c:pt idx="3193">
                  <c:v>10007.857142857143</c:v>
                </c:pt>
                <c:pt idx="3194">
                  <c:v>10008.571428571431</c:v>
                </c:pt>
                <c:pt idx="3195">
                  <c:v>10009.047619047615</c:v>
                </c:pt>
                <c:pt idx="3196">
                  <c:v>10008.095238095239</c:v>
                </c:pt>
                <c:pt idx="3197">
                  <c:v>10009.047619047615</c:v>
                </c:pt>
                <c:pt idx="3198">
                  <c:v>10008.333333333332</c:v>
                </c:pt>
                <c:pt idx="3199">
                  <c:v>10009.523809523809</c:v>
                </c:pt>
                <c:pt idx="3200">
                  <c:v>10009.523809523809</c:v>
                </c:pt>
                <c:pt idx="3201">
                  <c:v>10009.761904761905</c:v>
                </c:pt>
                <c:pt idx="3202">
                  <c:v>10012.61904761905</c:v>
                </c:pt>
                <c:pt idx="3203">
                  <c:v>10011.904761904763</c:v>
                </c:pt>
                <c:pt idx="3204">
                  <c:v>10009.523809523809</c:v>
                </c:pt>
                <c:pt idx="3205">
                  <c:v>10009.523809523809</c:v>
                </c:pt>
                <c:pt idx="3206">
                  <c:v>10009.047619047615</c:v>
                </c:pt>
                <c:pt idx="3207">
                  <c:v>10009.761904761905</c:v>
                </c:pt>
                <c:pt idx="3208">
                  <c:v>10012.38095238095</c:v>
                </c:pt>
                <c:pt idx="3209">
                  <c:v>10012.857142857143</c:v>
                </c:pt>
                <c:pt idx="3210">
                  <c:v>10006.666666666664</c:v>
                </c:pt>
                <c:pt idx="3211">
                  <c:v>10009.285714285712</c:v>
                </c:pt>
                <c:pt idx="3212">
                  <c:v>10010.238095238095</c:v>
                </c:pt>
                <c:pt idx="3213">
                  <c:v>10008.809523809523</c:v>
                </c:pt>
                <c:pt idx="3214">
                  <c:v>10009.047619047615</c:v>
                </c:pt>
                <c:pt idx="3215">
                  <c:v>10010.952380952382</c:v>
                </c:pt>
                <c:pt idx="3216">
                  <c:v>10008.571428571431</c:v>
                </c:pt>
                <c:pt idx="3217">
                  <c:v>10010.238095238095</c:v>
                </c:pt>
                <c:pt idx="3218">
                  <c:v>10010</c:v>
                </c:pt>
                <c:pt idx="3219">
                  <c:v>10008.571428571431</c:v>
                </c:pt>
                <c:pt idx="3220">
                  <c:v>10011.428571428571</c:v>
                </c:pt>
                <c:pt idx="3221">
                  <c:v>10010.714285714288</c:v>
                </c:pt>
                <c:pt idx="3222">
                  <c:v>10007.857142857143</c:v>
                </c:pt>
                <c:pt idx="3223">
                  <c:v>10008.809523809523</c:v>
                </c:pt>
                <c:pt idx="3224">
                  <c:v>10011.428571428571</c:v>
                </c:pt>
                <c:pt idx="3225">
                  <c:v>10010.714285714288</c:v>
                </c:pt>
                <c:pt idx="3226">
                  <c:v>10008.095238095239</c:v>
                </c:pt>
                <c:pt idx="3227">
                  <c:v>10010</c:v>
                </c:pt>
                <c:pt idx="3228">
                  <c:v>10010.476190476189</c:v>
                </c:pt>
                <c:pt idx="3229">
                  <c:v>10007.38095238095</c:v>
                </c:pt>
                <c:pt idx="3230">
                  <c:v>10010.952380952382</c:v>
                </c:pt>
                <c:pt idx="3231">
                  <c:v>10008.095238095239</c:v>
                </c:pt>
                <c:pt idx="3232">
                  <c:v>10007.38095238095</c:v>
                </c:pt>
                <c:pt idx="3233">
                  <c:v>10010.714285714288</c:v>
                </c:pt>
                <c:pt idx="3234">
                  <c:v>10011.666666666664</c:v>
                </c:pt>
                <c:pt idx="3235">
                  <c:v>10010.238095238095</c:v>
                </c:pt>
                <c:pt idx="3236">
                  <c:v>10008.809523809523</c:v>
                </c:pt>
                <c:pt idx="3237">
                  <c:v>10010.476190476189</c:v>
                </c:pt>
                <c:pt idx="3238">
                  <c:v>10010.476190476189</c:v>
                </c:pt>
                <c:pt idx="3239">
                  <c:v>10010.476190476189</c:v>
                </c:pt>
                <c:pt idx="3240">
                  <c:v>10010.952380952382</c:v>
                </c:pt>
                <c:pt idx="3241">
                  <c:v>10009.047619047615</c:v>
                </c:pt>
                <c:pt idx="3242">
                  <c:v>10010.714285714288</c:v>
                </c:pt>
                <c:pt idx="3243">
                  <c:v>10010</c:v>
                </c:pt>
                <c:pt idx="3244">
                  <c:v>10010.714285714288</c:v>
                </c:pt>
                <c:pt idx="3245">
                  <c:v>10008.333333333332</c:v>
                </c:pt>
                <c:pt idx="3246">
                  <c:v>10011.190476190479</c:v>
                </c:pt>
                <c:pt idx="3247">
                  <c:v>10007.61904761905</c:v>
                </c:pt>
                <c:pt idx="3248">
                  <c:v>10006.666666666664</c:v>
                </c:pt>
                <c:pt idx="3249">
                  <c:v>10010</c:v>
                </c:pt>
                <c:pt idx="3250">
                  <c:v>10009.761904761905</c:v>
                </c:pt>
                <c:pt idx="3251">
                  <c:v>10008.095238095239</c:v>
                </c:pt>
                <c:pt idx="3252">
                  <c:v>10009.285714285712</c:v>
                </c:pt>
                <c:pt idx="3253">
                  <c:v>10008.333333333332</c:v>
                </c:pt>
                <c:pt idx="3254">
                  <c:v>10010.476190476189</c:v>
                </c:pt>
                <c:pt idx="3255">
                  <c:v>10011.666666666664</c:v>
                </c:pt>
                <c:pt idx="3256">
                  <c:v>10009.285714285712</c:v>
                </c:pt>
                <c:pt idx="3257">
                  <c:v>10009.523809523809</c:v>
                </c:pt>
                <c:pt idx="3258">
                  <c:v>10007.857142857143</c:v>
                </c:pt>
                <c:pt idx="3259">
                  <c:v>10010.714285714288</c:v>
                </c:pt>
                <c:pt idx="3260">
                  <c:v>10012.38095238095</c:v>
                </c:pt>
                <c:pt idx="3261">
                  <c:v>10009.523809523809</c:v>
                </c:pt>
                <c:pt idx="3262">
                  <c:v>10007.38095238095</c:v>
                </c:pt>
                <c:pt idx="3263">
                  <c:v>10011.666666666664</c:v>
                </c:pt>
                <c:pt idx="3264">
                  <c:v>10010.238095238095</c:v>
                </c:pt>
                <c:pt idx="3265">
                  <c:v>10009.761904761905</c:v>
                </c:pt>
                <c:pt idx="3266">
                  <c:v>10012.142857142861</c:v>
                </c:pt>
                <c:pt idx="3267">
                  <c:v>10010.238095238095</c:v>
                </c:pt>
                <c:pt idx="3268">
                  <c:v>10010.238095238095</c:v>
                </c:pt>
                <c:pt idx="3269">
                  <c:v>10008.571428571431</c:v>
                </c:pt>
                <c:pt idx="3270">
                  <c:v>10010.714285714288</c:v>
                </c:pt>
                <c:pt idx="3271">
                  <c:v>10009.523809523809</c:v>
                </c:pt>
                <c:pt idx="3272">
                  <c:v>10009.285714285712</c:v>
                </c:pt>
                <c:pt idx="3273">
                  <c:v>10007.857142857143</c:v>
                </c:pt>
                <c:pt idx="3274">
                  <c:v>10008.809523809523</c:v>
                </c:pt>
                <c:pt idx="3275">
                  <c:v>10010</c:v>
                </c:pt>
                <c:pt idx="3276">
                  <c:v>10010.476190476189</c:v>
                </c:pt>
                <c:pt idx="3277">
                  <c:v>10010.952380952382</c:v>
                </c:pt>
                <c:pt idx="3278">
                  <c:v>10010.714285714288</c:v>
                </c:pt>
                <c:pt idx="3279">
                  <c:v>10009.523809523809</c:v>
                </c:pt>
                <c:pt idx="3280">
                  <c:v>10010.476190476189</c:v>
                </c:pt>
                <c:pt idx="3281">
                  <c:v>10010</c:v>
                </c:pt>
                <c:pt idx="3282">
                  <c:v>10009.523809523809</c:v>
                </c:pt>
                <c:pt idx="3283">
                  <c:v>10009.285714285712</c:v>
                </c:pt>
                <c:pt idx="3284">
                  <c:v>10010.952380952382</c:v>
                </c:pt>
                <c:pt idx="3285">
                  <c:v>10010.952380952382</c:v>
                </c:pt>
                <c:pt idx="3286">
                  <c:v>10007.142857142861</c:v>
                </c:pt>
                <c:pt idx="3287">
                  <c:v>10009.285714285712</c:v>
                </c:pt>
                <c:pt idx="3288">
                  <c:v>10008.571428571431</c:v>
                </c:pt>
                <c:pt idx="3289">
                  <c:v>10010.714285714288</c:v>
                </c:pt>
                <c:pt idx="3290">
                  <c:v>10010.952380952382</c:v>
                </c:pt>
                <c:pt idx="3291">
                  <c:v>10007.142857142861</c:v>
                </c:pt>
                <c:pt idx="3292">
                  <c:v>10009.285714285712</c:v>
                </c:pt>
                <c:pt idx="3293">
                  <c:v>10009.761904761905</c:v>
                </c:pt>
                <c:pt idx="3294">
                  <c:v>10008.809523809523</c:v>
                </c:pt>
                <c:pt idx="3295">
                  <c:v>10010</c:v>
                </c:pt>
                <c:pt idx="3296">
                  <c:v>10008.571428571431</c:v>
                </c:pt>
                <c:pt idx="3297">
                  <c:v>10010</c:v>
                </c:pt>
                <c:pt idx="3298">
                  <c:v>10009.285714285712</c:v>
                </c:pt>
                <c:pt idx="3299">
                  <c:v>10012.142857142861</c:v>
                </c:pt>
                <c:pt idx="3300">
                  <c:v>10007.61904761905</c:v>
                </c:pt>
                <c:pt idx="3301">
                  <c:v>10012.38095238095</c:v>
                </c:pt>
                <c:pt idx="3302">
                  <c:v>10009.761904761905</c:v>
                </c:pt>
                <c:pt idx="3303">
                  <c:v>10010.714285714288</c:v>
                </c:pt>
                <c:pt idx="3304">
                  <c:v>10009.523809523809</c:v>
                </c:pt>
                <c:pt idx="3305">
                  <c:v>10014.047619047615</c:v>
                </c:pt>
                <c:pt idx="3306">
                  <c:v>10011.666666666664</c:v>
                </c:pt>
                <c:pt idx="3307">
                  <c:v>10010</c:v>
                </c:pt>
                <c:pt idx="3308">
                  <c:v>10010.238095238095</c:v>
                </c:pt>
                <c:pt idx="3309">
                  <c:v>10012.857142857143</c:v>
                </c:pt>
                <c:pt idx="3310">
                  <c:v>10012.142857142861</c:v>
                </c:pt>
                <c:pt idx="3311">
                  <c:v>10011.190476190479</c:v>
                </c:pt>
                <c:pt idx="3312">
                  <c:v>10009.047619047615</c:v>
                </c:pt>
                <c:pt idx="3313">
                  <c:v>10008.095238095239</c:v>
                </c:pt>
                <c:pt idx="3314">
                  <c:v>10007.142857142861</c:v>
                </c:pt>
                <c:pt idx="3315">
                  <c:v>10007.61904761905</c:v>
                </c:pt>
                <c:pt idx="3316">
                  <c:v>10007.38095238095</c:v>
                </c:pt>
                <c:pt idx="3317">
                  <c:v>10010</c:v>
                </c:pt>
                <c:pt idx="3318">
                  <c:v>10012.142857142861</c:v>
                </c:pt>
                <c:pt idx="3319">
                  <c:v>10011.190476190479</c:v>
                </c:pt>
                <c:pt idx="3320">
                  <c:v>10008.809523809523</c:v>
                </c:pt>
                <c:pt idx="3321">
                  <c:v>10010.238095238095</c:v>
                </c:pt>
                <c:pt idx="3322">
                  <c:v>10009.523809523809</c:v>
                </c:pt>
                <c:pt idx="3323">
                  <c:v>10008.095238095239</c:v>
                </c:pt>
                <c:pt idx="3324">
                  <c:v>10010</c:v>
                </c:pt>
                <c:pt idx="3325">
                  <c:v>10012.857142857143</c:v>
                </c:pt>
                <c:pt idx="3326">
                  <c:v>10009.523809523809</c:v>
                </c:pt>
                <c:pt idx="3327">
                  <c:v>10010.238095238095</c:v>
                </c:pt>
                <c:pt idx="3328">
                  <c:v>10009.285714285712</c:v>
                </c:pt>
                <c:pt idx="3329">
                  <c:v>10009.523809523809</c:v>
                </c:pt>
                <c:pt idx="3330">
                  <c:v>10006.904761904763</c:v>
                </c:pt>
                <c:pt idx="3331">
                  <c:v>10006.190476190479</c:v>
                </c:pt>
                <c:pt idx="3332">
                  <c:v>10008.333333333332</c:v>
                </c:pt>
                <c:pt idx="3333">
                  <c:v>10010.238095238095</c:v>
                </c:pt>
                <c:pt idx="3334">
                  <c:v>10009.285714285712</c:v>
                </c:pt>
                <c:pt idx="3335">
                  <c:v>10007.142857142861</c:v>
                </c:pt>
                <c:pt idx="3336">
                  <c:v>10008.571428571431</c:v>
                </c:pt>
                <c:pt idx="3337">
                  <c:v>10009.523809523809</c:v>
                </c:pt>
                <c:pt idx="3338">
                  <c:v>10010.476190476189</c:v>
                </c:pt>
                <c:pt idx="3339">
                  <c:v>10009.047619047615</c:v>
                </c:pt>
                <c:pt idx="3340">
                  <c:v>10010</c:v>
                </c:pt>
                <c:pt idx="3341">
                  <c:v>10010.476190476189</c:v>
                </c:pt>
                <c:pt idx="3342">
                  <c:v>10009.285714285712</c:v>
                </c:pt>
                <c:pt idx="3343">
                  <c:v>10010.952380952382</c:v>
                </c:pt>
                <c:pt idx="3344">
                  <c:v>10007.857142857143</c:v>
                </c:pt>
                <c:pt idx="3345">
                  <c:v>10010.714285714288</c:v>
                </c:pt>
                <c:pt idx="3346">
                  <c:v>10010.952380952382</c:v>
                </c:pt>
                <c:pt idx="3347">
                  <c:v>10010</c:v>
                </c:pt>
                <c:pt idx="3348">
                  <c:v>10009.047619047615</c:v>
                </c:pt>
                <c:pt idx="3349">
                  <c:v>10008.571428571431</c:v>
                </c:pt>
                <c:pt idx="3350">
                  <c:v>10010.238095238095</c:v>
                </c:pt>
                <c:pt idx="3351">
                  <c:v>10011.190476190479</c:v>
                </c:pt>
                <c:pt idx="3352">
                  <c:v>10007.857142857143</c:v>
                </c:pt>
                <c:pt idx="3353">
                  <c:v>10007.38095238095</c:v>
                </c:pt>
                <c:pt idx="3354">
                  <c:v>10008.333333333332</c:v>
                </c:pt>
                <c:pt idx="3355">
                  <c:v>10009.761904761905</c:v>
                </c:pt>
                <c:pt idx="3356">
                  <c:v>10008.333333333332</c:v>
                </c:pt>
                <c:pt idx="3357">
                  <c:v>10009.285714285712</c:v>
                </c:pt>
                <c:pt idx="3358">
                  <c:v>10008.571428571431</c:v>
                </c:pt>
                <c:pt idx="3359">
                  <c:v>10009.285714285712</c:v>
                </c:pt>
                <c:pt idx="3360">
                  <c:v>10010.476190476189</c:v>
                </c:pt>
                <c:pt idx="3361">
                  <c:v>10006.666666666664</c:v>
                </c:pt>
                <c:pt idx="3362">
                  <c:v>10011.428571428571</c:v>
                </c:pt>
                <c:pt idx="3363">
                  <c:v>10009.523809523809</c:v>
                </c:pt>
                <c:pt idx="3364">
                  <c:v>10011.666666666664</c:v>
                </c:pt>
                <c:pt idx="3365">
                  <c:v>10011.904761904763</c:v>
                </c:pt>
                <c:pt idx="3366">
                  <c:v>10009.523809523809</c:v>
                </c:pt>
                <c:pt idx="3367">
                  <c:v>10012.857142857143</c:v>
                </c:pt>
                <c:pt idx="3368">
                  <c:v>10009.047619047615</c:v>
                </c:pt>
                <c:pt idx="3369">
                  <c:v>10010.238095238095</c:v>
                </c:pt>
                <c:pt idx="3370">
                  <c:v>10007.61904761905</c:v>
                </c:pt>
                <c:pt idx="3371">
                  <c:v>10010.476190476189</c:v>
                </c:pt>
                <c:pt idx="3372">
                  <c:v>10012.142857142861</c:v>
                </c:pt>
                <c:pt idx="3373">
                  <c:v>10007.38095238095</c:v>
                </c:pt>
                <c:pt idx="3374">
                  <c:v>10009.761904761905</c:v>
                </c:pt>
                <c:pt idx="3375">
                  <c:v>10009.523809523809</c:v>
                </c:pt>
                <c:pt idx="3376">
                  <c:v>10009.761904761905</c:v>
                </c:pt>
                <c:pt idx="3377">
                  <c:v>10008.333333333332</c:v>
                </c:pt>
                <c:pt idx="3378">
                  <c:v>10010.238095238095</c:v>
                </c:pt>
                <c:pt idx="3379">
                  <c:v>10011.666666666664</c:v>
                </c:pt>
                <c:pt idx="3380">
                  <c:v>10008.095238095239</c:v>
                </c:pt>
                <c:pt idx="3381">
                  <c:v>10010.238095238095</c:v>
                </c:pt>
                <c:pt idx="3382">
                  <c:v>10011.428571428571</c:v>
                </c:pt>
                <c:pt idx="3383">
                  <c:v>10013.095238095239</c:v>
                </c:pt>
                <c:pt idx="3384">
                  <c:v>10008.809523809523</c:v>
                </c:pt>
                <c:pt idx="3385">
                  <c:v>10010.952380952382</c:v>
                </c:pt>
                <c:pt idx="3386">
                  <c:v>10010.476190476189</c:v>
                </c:pt>
                <c:pt idx="3387">
                  <c:v>10011.666666666664</c:v>
                </c:pt>
                <c:pt idx="3388">
                  <c:v>10007.857142857143</c:v>
                </c:pt>
                <c:pt idx="3389">
                  <c:v>10012.857142857143</c:v>
                </c:pt>
                <c:pt idx="3390">
                  <c:v>10007.857142857143</c:v>
                </c:pt>
                <c:pt idx="3391">
                  <c:v>10007.61904761905</c:v>
                </c:pt>
                <c:pt idx="3392">
                  <c:v>10009.047619047615</c:v>
                </c:pt>
                <c:pt idx="3393">
                  <c:v>10011.428571428571</c:v>
                </c:pt>
                <c:pt idx="3394">
                  <c:v>10006.428571428571</c:v>
                </c:pt>
                <c:pt idx="3395">
                  <c:v>10008.571428571431</c:v>
                </c:pt>
                <c:pt idx="3396">
                  <c:v>10009.047619047615</c:v>
                </c:pt>
                <c:pt idx="3397">
                  <c:v>10011.428571428571</c:v>
                </c:pt>
                <c:pt idx="3398">
                  <c:v>10011.190476190479</c:v>
                </c:pt>
                <c:pt idx="3399">
                  <c:v>10010.476190476189</c:v>
                </c:pt>
                <c:pt idx="3400">
                  <c:v>10009.047619047615</c:v>
                </c:pt>
                <c:pt idx="3401">
                  <c:v>10011.190476190479</c:v>
                </c:pt>
                <c:pt idx="3402">
                  <c:v>10011.190476190479</c:v>
                </c:pt>
                <c:pt idx="3403">
                  <c:v>10013.095238095239</c:v>
                </c:pt>
                <c:pt idx="3404">
                  <c:v>10010</c:v>
                </c:pt>
                <c:pt idx="3405">
                  <c:v>10011.666666666664</c:v>
                </c:pt>
                <c:pt idx="3406">
                  <c:v>10008.333333333332</c:v>
                </c:pt>
                <c:pt idx="3407">
                  <c:v>10008.095238095239</c:v>
                </c:pt>
                <c:pt idx="3408">
                  <c:v>10009.523809523809</c:v>
                </c:pt>
                <c:pt idx="3409">
                  <c:v>10007.857142857143</c:v>
                </c:pt>
                <c:pt idx="3410">
                  <c:v>10008.809523809523</c:v>
                </c:pt>
                <c:pt idx="3411">
                  <c:v>10010.714285714288</c:v>
                </c:pt>
                <c:pt idx="3412">
                  <c:v>10010.952380952382</c:v>
                </c:pt>
                <c:pt idx="3413">
                  <c:v>10012.857142857143</c:v>
                </c:pt>
                <c:pt idx="3414">
                  <c:v>10010</c:v>
                </c:pt>
                <c:pt idx="3415">
                  <c:v>10009.285714285712</c:v>
                </c:pt>
                <c:pt idx="3416">
                  <c:v>10009.761904761905</c:v>
                </c:pt>
                <c:pt idx="3417">
                  <c:v>10008.809523809523</c:v>
                </c:pt>
                <c:pt idx="3418">
                  <c:v>10009.761904761905</c:v>
                </c:pt>
                <c:pt idx="3419">
                  <c:v>10007.61904761905</c:v>
                </c:pt>
                <c:pt idx="3420">
                  <c:v>10008.809523809523</c:v>
                </c:pt>
                <c:pt idx="3421">
                  <c:v>10011.428571428571</c:v>
                </c:pt>
                <c:pt idx="3422">
                  <c:v>10008.333333333332</c:v>
                </c:pt>
                <c:pt idx="3423">
                  <c:v>10011.428571428571</c:v>
                </c:pt>
                <c:pt idx="3424">
                  <c:v>10011.428571428571</c:v>
                </c:pt>
                <c:pt idx="3425">
                  <c:v>10008.809523809523</c:v>
                </c:pt>
                <c:pt idx="3426">
                  <c:v>10009.761904761905</c:v>
                </c:pt>
                <c:pt idx="3427">
                  <c:v>10007.142857142861</c:v>
                </c:pt>
                <c:pt idx="3428">
                  <c:v>10008.809523809523</c:v>
                </c:pt>
                <c:pt idx="3429">
                  <c:v>10010.238095238095</c:v>
                </c:pt>
                <c:pt idx="3430">
                  <c:v>10014.047619047615</c:v>
                </c:pt>
                <c:pt idx="3431">
                  <c:v>10012.38095238095</c:v>
                </c:pt>
                <c:pt idx="3432">
                  <c:v>10009.285714285712</c:v>
                </c:pt>
                <c:pt idx="3433">
                  <c:v>10011.904761904763</c:v>
                </c:pt>
                <c:pt idx="3434">
                  <c:v>10008.571428571431</c:v>
                </c:pt>
                <c:pt idx="3435">
                  <c:v>10007.61904761905</c:v>
                </c:pt>
                <c:pt idx="3436">
                  <c:v>10009.047619047615</c:v>
                </c:pt>
                <c:pt idx="3437">
                  <c:v>10009.761904761905</c:v>
                </c:pt>
                <c:pt idx="3438">
                  <c:v>10009.047619047615</c:v>
                </c:pt>
                <c:pt idx="3439">
                  <c:v>10008.571428571431</c:v>
                </c:pt>
                <c:pt idx="3440">
                  <c:v>10011.190476190479</c:v>
                </c:pt>
                <c:pt idx="3441">
                  <c:v>10013.333333333332</c:v>
                </c:pt>
                <c:pt idx="3442">
                  <c:v>10009.523809523809</c:v>
                </c:pt>
                <c:pt idx="3443">
                  <c:v>10011.190476190479</c:v>
                </c:pt>
                <c:pt idx="3444">
                  <c:v>10010.238095238095</c:v>
                </c:pt>
                <c:pt idx="3445">
                  <c:v>10010.476190476189</c:v>
                </c:pt>
                <c:pt idx="3446">
                  <c:v>10008.095238095239</c:v>
                </c:pt>
                <c:pt idx="3447">
                  <c:v>10009.761904761905</c:v>
                </c:pt>
                <c:pt idx="3448">
                  <c:v>10007.857142857143</c:v>
                </c:pt>
                <c:pt idx="3449">
                  <c:v>10009.761904761905</c:v>
                </c:pt>
                <c:pt idx="3450">
                  <c:v>10007.857142857143</c:v>
                </c:pt>
                <c:pt idx="3451">
                  <c:v>10008.809523809523</c:v>
                </c:pt>
                <c:pt idx="3452">
                  <c:v>10009.523809523809</c:v>
                </c:pt>
                <c:pt idx="3453">
                  <c:v>10012.61904761905</c:v>
                </c:pt>
                <c:pt idx="3454">
                  <c:v>10009.285714285712</c:v>
                </c:pt>
                <c:pt idx="3455">
                  <c:v>10009.047619047615</c:v>
                </c:pt>
                <c:pt idx="3456">
                  <c:v>10010.238095238095</c:v>
                </c:pt>
                <c:pt idx="3457">
                  <c:v>10009.523809523809</c:v>
                </c:pt>
                <c:pt idx="3458">
                  <c:v>10008.333333333332</c:v>
                </c:pt>
                <c:pt idx="3459">
                  <c:v>10007.142857142861</c:v>
                </c:pt>
                <c:pt idx="3460">
                  <c:v>10008.571428571431</c:v>
                </c:pt>
                <c:pt idx="3461">
                  <c:v>10009.761904761905</c:v>
                </c:pt>
                <c:pt idx="3462">
                  <c:v>10007.38095238095</c:v>
                </c:pt>
                <c:pt idx="3463">
                  <c:v>10004.761904761905</c:v>
                </c:pt>
                <c:pt idx="3464">
                  <c:v>10006.190476190479</c:v>
                </c:pt>
                <c:pt idx="3465">
                  <c:v>10009.761904761905</c:v>
                </c:pt>
                <c:pt idx="3466">
                  <c:v>10010.714285714288</c:v>
                </c:pt>
                <c:pt idx="3467">
                  <c:v>10008.809523809523</c:v>
                </c:pt>
                <c:pt idx="3468">
                  <c:v>10007.61904761905</c:v>
                </c:pt>
                <c:pt idx="3469">
                  <c:v>10007.38095238095</c:v>
                </c:pt>
                <c:pt idx="3470">
                  <c:v>10012.142857142861</c:v>
                </c:pt>
                <c:pt idx="3471">
                  <c:v>10009.285714285712</c:v>
                </c:pt>
                <c:pt idx="3472">
                  <c:v>10008.809523809523</c:v>
                </c:pt>
                <c:pt idx="3473">
                  <c:v>10010.238095238095</c:v>
                </c:pt>
                <c:pt idx="3474">
                  <c:v>10012.857142857143</c:v>
                </c:pt>
                <c:pt idx="3475">
                  <c:v>10010.238095238095</c:v>
                </c:pt>
                <c:pt idx="3476">
                  <c:v>10010</c:v>
                </c:pt>
                <c:pt idx="3477">
                  <c:v>10008.333333333332</c:v>
                </c:pt>
                <c:pt idx="3478">
                  <c:v>10010.714285714288</c:v>
                </c:pt>
                <c:pt idx="3479">
                  <c:v>10010.476190476189</c:v>
                </c:pt>
                <c:pt idx="3480">
                  <c:v>10012.38095238095</c:v>
                </c:pt>
                <c:pt idx="3481">
                  <c:v>10007.857142857143</c:v>
                </c:pt>
                <c:pt idx="3482">
                  <c:v>10009.761904761905</c:v>
                </c:pt>
                <c:pt idx="3483">
                  <c:v>10012.857142857143</c:v>
                </c:pt>
                <c:pt idx="3484">
                  <c:v>10010</c:v>
                </c:pt>
                <c:pt idx="3485">
                  <c:v>10009.761904761905</c:v>
                </c:pt>
                <c:pt idx="3486">
                  <c:v>10010.714285714288</c:v>
                </c:pt>
                <c:pt idx="3487">
                  <c:v>10011.666666666664</c:v>
                </c:pt>
                <c:pt idx="3488">
                  <c:v>10010.714285714288</c:v>
                </c:pt>
                <c:pt idx="3489">
                  <c:v>10009.523809523809</c:v>
                </c:pt>
                <c:pt idx="3490">
                  <c:v>10010.238095238095</c:v>
                </c:pt>
                <c:pt idx="3491">
                  <c:v>10011.190476190479</c:v>
                </c:pt>
                <c:pt idx="3492">
                  <c:v>10009.761904761905</c:v>
                </c:pt>
                <c:pt idx="3493">
                  <c:v>10011.666666666664</c:v>
                </c:pt>
                <c:pt idx="3494">
                  <c:v>10010.238095238095</c:v>
                </c:pt>
                <c:pt idx="3495">
                  <c:v>10011.904761904763</c:v>
                </c:pt>
                <c:pt idx="3496">
                  <c:v>10009.761904761905</c:v>
                </c:pt>
                <c:pt idx="3497">
                  <c:v>10009.761904761905</c:v>
                </c:pt>
                <c:pt idx="3498">
                  <c:v>10008.095238095239</c:v>
                </c:pt>
                <c:pt idx="3499">
                  <c:v>10008.809523809523</c:v>
                </c:pt>
                <c:pt idx="3500">
                  <c:v>10014.523809523809</c:v>
                </c:pt>
                <c:pt idx="3501">
                  <c:v>10011.666666666664</c:v>
                </c:pt>
                <c:pt idx="3502">
                  <c:v>10008.809523809523</c:v>
                </c:pt>
                <c:pt idx="3503">
                  <c:v>10010.476190476189</c:v>
                </c:pt>
                <c:pt idx="3504">
                  <c:v>10010.714285714288</c:v>
                </c:pt>
                <c:pt idx="3505">
                  <c:v>10011.190476190479</c:v>
                </c:pt>
                <c:pt idx="3506">
                  <c:v>10011.190476190479</c:v>
                </c:pt>
                <c:pt idx="3507">
                  <c:v>10012.38095238095</c:v>
                </c:pt>
                <c:pt idx="3508">
                  <c:v>10010</c:v>
                </c:pt>
                <c:pt idx="3509">
                  <c:v>10013.809523809523</c:v>
                </c:pt>
                <c:pt idx="3510">
                  <c:v>10011.666666666664</c:v>
                </c:pt>
                <c:pt idx="3511">
                  <c:v>10007.857142857143</c:v>
                </c:pt>
                <c:pt idx="3512">
                  <c:v>10014.523809523809</c:v>
                </c:pt>
                <c:pt idx="3513">
                  <c:v>10010.238095238095</c:v>
                </c:pt>
                <c:pt idx="3514">
                  <c:v>10013.809523809523</c:v>
                </c:pt>
                <c:pt idx="3515">
                  <c:v>10010</c:v>
                </c:pt>
                <c:pt idx="3516">
                  <c:v>10008.571428571431</c:v>
                </c:pt>
                <c:pt idx="3517">
                  <c:v>10010.238095238095</c:v>
                </c:pt>
                <c:pt idx="3518">
                  <c:v>10008.333333333332</c:v>
                </c:pt>
                <c:pt idx="3519">
                  <c:v>10008.571428571431</c:v>
                </c:pt>
                <c:pt idx="3520">
                  <c:v>10009.761904761905</c:v>
                </c:pt>
                <c:pt idx="3521">
                  <c:v>10013.571428571431</c:v>
                </c:pt>
                <c:pt idx="3522">
                  <c:v>10009.761904761905</c:v>
                </c:pt>
                <c:pt idx="3523">
                  <c:v>10011.666666666664</c:v>
                </c:pt>
                <c:pt idx="3524">
                  <c:v>10014.523809523809</c:v>
                </c:pt>
                <c:pt idx="3525">
                  <c:v>10011.190476190479</c:v>
                </c:pt>
                <c:pt idx="3526">
                  <c:v>10008.095238095239</c:v>
                </c:pt>
                <c:pt idx="3527">
                  <c:v>10009.761904761905</c:v>
                </c:pt>
                <c:pt idx="3528">
                  <c:v>10010.476190476189</c:v>
                </c:pt>
                <c:pt idx="3529">
                  <c:v>10011.666666666664</c:v>
                </c:pt>
                <c:pt idx="3530">
                  <c:v>10008.809523809523</c:v>
                </c:pt>
                <c:pt idx="3531">
                  <c:v>10009.761904761905</c:v>
                </c:pt>
                <c:pt idx="3532">
                  <c:v>10008.809523809523</c:v>
                </c:pt>
                <c:pt idx="3533">
                  <c:v>10011.190476190479</c:v>
                </c:pt>
                <c:pt idx="3534">
                  <c:v>10010.952380952382</c:v>
                </c:pt>
                <c:pt idx="3535">
                  <c:v>10011.428571428571</c:v>
                </c:pt>
                <c:pt idx="3536">
                  <c:v>10010.714285714288</c:v>
                </c:pt>
                <c:pt idx="3537">
                  <c:v>10012.38095238095</c:v>
                </c:pt>
                <c:pt idx="3538">
                  <c:v>10011.904761904763</c:v>
                </c:pt>
                <c:pt idx="3539">
                  <c:v>10009.047619047615</c:v>
                </c:pt>
                <c:pt idx="3540">
                  <c:v>10009.761904761905</c:v>
                </c:pt>
                <c:pt idx="3541">
                  <c:v>10009.761904761905</c:v>
                </c:pt>
                <c:pt idx="3542">
                  <c:v>10010.714285714288</c:v>
                </c:pt>
                <c:pt idx="3543">
                  <c:v>10011.190476190479</c:v>
                </c:pt>
                <c:pt idx="3544">
                  <c:v>10011.666666666664</c:v>
                </c:pt>
                <c:pt idx="3545">
                  <c:v>10011.666666666664</c:v>
                </c:pt>
                <c:pt idx="3546">
                  <c:v>10009.047619047615</c:v>
                </c:pt>
                <c:pt idx="3547">
                  <c:v>10008.095238095239</c:v>
                </c:pt>
                <c:pt idx="3548">
                  <c:v>10011.190476190479</c:v>
                </c:pt>
                <c:pt idx="3549">
                  <c:v>10008.809523809523</c:v>
                </c:pt>
                <c:pt idx="3550">
                  <c:v>10007.857142857143</c:v>
                </c:pt>
                <c:pt idx="3551">
                  <c:v>10010.238095238095</c:v>
                </c:pt>
                <c:pt idx="3552">
                  <c:v>10009.761904761905</c:v>
                </c:pt>
                <c:pt idx="3553">
                  <c:v>10008.333333333332</c:v>
                </c:pt>
                <c:pt idx="3554">
                  <c:v>10012.38095238095</c:v>
                </c:pt>
                <c:pt idx="3555">
                  <c:v>10008.571428571431</c:v>
                </c:pt>
                <c:pt idx="3556">
                  <c:v>10008.571428571431</c:v>
                </c:pt>
                <c:pt idx="3557">
                  <c:v>10010.952380952382</c:v>
                </c:pt>
                <c:pt idx="3558">
                  <c:v>10013.095238095239</c:v>
                </c:pt>
                <c:pt idx="3559">
                  <c:v>10008.571428571431</c:v>
                </c:pt>
                <c:pt idx="3560">
                  <c:v>10009.285714285712</c:v>
                </c:pt>
                <c:pt idx="3561">
                  <c:v>10010.714285714288</c:v>
                </c:pt>
                <c:pt idx="3562">
                  <c:v>10009.523809523809</c:v>
                </c:pt>
                <c:pt idx="3563">
                  <c:v>10009.523809523809</c:v>
                </c:pt>
                <c:pt idx="3564">
                  <c:v>10010.714285714288</c:v>
                </c:pt>
                <c:pt idx="3565">
                  <c:v>10009.523809523809</c:v>
                </c:pt>
                <c:pt idx="3566">
                  <c:v>10011.190476190479</c:v>
                </c:pt>
                <c:pt idx="3567">
                  <c:v>10012.38095238095</c:v>
                </c:pt>
                <c:pt idx="3568">
                  <c:v>10013.571428571431</c:v>
                </c:pt>
                <c:pt idx="3569">
                  <c:v>10012.142857142861</c:v>
                </c:pt>
                <c:pt idx="3570">
                  <c:v>10011.666666666664</c:v>
                </c:pt>
                <c:pt idx="3571">
                  <c:v>10013.095238095239</c:v>
                </c:pt>
                <c:pt idx="3572">
                  <c:v>10012.857142857143</c:v>
                </c:pt>
                <c:pt idx="3573">
                  <c:v>10010.714285714288</c:v>
                </c:pt>
                <c:pt idx="3574">
                  <c:v>10011.666666666664</c:v>
                </c:pt>
                <c:pt idx="3575">
                  <c:v>10010.714285714288</c:v>
                </c:pt>
                <c:pt idx="3576">
                  <c:v>10009.285714285712</c:v>
                </c:pt>
                <c:pt idx="3577">
                  <c:v>10009.761904761905</c:v>
                </c:pt>
                <c:pt idx="3578">
                  <c:v>10008.095238095239</c:v>
                </c:pt>
                <c:pt idx="3579">
                  <c:v>10011.904761904763</c:v>
                </c:pt>
                <c:pt idx="3580">
                  <c:v>10010.952380952382</c:v>
                </c:pt>
                <c:pt idx="3581">
                  <c:v>10009.523809523809</c:v>
                </c:pt>
                <c:pt idx="3582">
                  <c:v>10011.428571428571</c:v>
                </c:pt>
                <c:pt idx="3583">
                  <c:v>10013.333333333332</c:v>
                </c:pt>
                <c:pt idx="3584">
                  <c:v>10013.333333333332</c:v>
                </c:pt>
                <c:pt idx="3585">
                  <c:v>10008.333333333332</c:v>
                </c:pt>
                <c:pt idx="3586">
                  <c:v>10013.095238095239</c:v>
                </c:pt>
                <c:pt idx="3587">
                  <c:v>10012.61904761905</c:v>
                </c:pt>
                <c:pt idx="3588">
                  <c:v>10011.428571428571</c:v>
                </c:pt>
                <c:pt idx="3589">
                  <c:v>10009.047619047615</c:v>
                </c:pt>
                <c:pt idx="3590">
                  <c:v>10011.190476190479</c:v>
                </c:pt>
                <c:pt idx="3591">
                  <c:v>10010.714285714288</c:v>
                </c:pt>
                <c:pt idx="3592">
                  <c:v>10009.285714285712</c:v>
                </c:pt>
                <c:pt idx="3593">
                  <c:v>10013.095238095239</c:v>
                </c:pt>
                <c:pt idx="3594">
                  <c:v>10009.285714285712</c:v>
                </c:pt>
                <c:pt idx="3595">
                  <c:v>10010</c:v>
                </c:pt>
                <c:pt idx="3596">
                  <c:v>10014.761904761905</c:v>
                </c:pt>
                <c:pt idx="3597">
                  <c:v>10011.190476190479</c:v>
                </c:pt>
                <c:pt idx="3598">
                  <c:v>10011.428571428571</c:v>
                </c:pt>
                <c:pt idx="3599">
                  <c:v>10008.333333333332</c:v>
                </c:pt>
                <c:pt idx="3600">
                  <c:v>10008.095238095239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7A6-4EC5-AF03-F6AFDC80BFC5}"/>
            </c:ext>
          </c:extLst>
        </c:ser>
        <c:ser>
          <c:idx val="3"/>
          <c:order val="3"/>
          <c:tx>
            <c:v>100</c:v>
          </c:tx>
          <c:marker>
            <c:symbol val="none"/>
          </c:marker>
          <c:xVal>
            <c:numRef>
              <c:f>'100МПа'!$A:$A</c:f>
              <c:numCache>
                <c:formatCode>General</c:formatCode>
                <c:ptCount val="1048576"/>
                <c:pt idx="0">
                  <c:v>20</c:v>
                </c:pt>
                <c:pt idx="1">
                  <c:v>20.019400000000001</c:v>
                </c:pt>
                <c:pt idx="2">
                  <c:v>20.038900000000005</c:v>
                </c:pt>
                <c:pt idx="3">
                  <c:v>20.058299999999996</c:v>
                </c:pt>
                <c:pt idx="4">
                  <c:v>20.077800000000003</c:v>
                </c:pt>
                <c:pt idx="5">
                  <c:v>20.097200000000001</c:v>
                </c:pt>
                <c:pt idx="6">
                  <c:v>20.116700000000005</c:v>
                </c:pt>
                <c:pt idx="7">
                  <c:v>20.136099999999999</c:v>
                </c:pt>
                <c:pt idx="8">
                  <c:v>20.1555</c:v>
                </c:pt>
                <c:pt idx="9">
                  <c:v>20.175000000000001</c:v>
                </c:pt>
                <c:pt idx="10">
                  <c:v>20.194400000000005</c:v>
                </c:pt>
                <c:pt idx="11">
                  <c:v>20.213899999999999</c:v>
                </c:pt>
                <c:pt idx="12">
                  <c:v>20.2333</c:v>
                </c:pt>
                <c:pt idx="13">
                  <c:v>20.252699999999997</c:v>
                </c:pt>
                <c:pt idx="14">
                  <c:v>20.272200000000002</c:v>
                </c:pt>
                <c:pt idx="15">
                  <c:v>20.291599999999995</c:v>
                </c:pt>
                <c:pt idx="16">
                  <c:v>20.311100000000003</c:v>
                </c:pt>
                <c:pt idx="17">
                  <c:v>20.330500000000001</c:v>
                </c:pt>
                <c:pt idx="18">
                  <c:v>20.350000000000001</c:v>
                </c:pt>
                <c:pt idx="19">
                  <c:v>20.369399999999995</c:v>
                </c:pt>
                <c:pt idx="20">
                  <c:v>20.3888</c:v>
                </c:pt>
                <c:pt idx="21">
                  <c:v>20.408299999999997</c:v>
                </c:pt>
                <c:pt idx="22">
                  <c:v>20.427700000000002</c:v>
                </c:pt>
                <c:pt idx="23">
                  <c:v>20.447199999999995</c:v>
                </c:pt>
                <c:pt idx="24">
                  <c:v>20.466599999999996</c:v>
                </c:pt>
                <c:pt idx="25">
                  <c:v>20.486099999999997</c:v>
                </c:pt>
                <c:pt idx="26">
                  <c:v>20.505499999999998</c:v>
                </c:pt>
                <c:pt idx="27">
                  <c:v>20.524899999999999</c:v>
                </c:pt>
                <c:pt idx="28">
                  <c:v>20.5444</c:v>
                </c:pt>
                <c:pt idx="29">
                  <c:v>20.563800000000001</c:v>
                </c:pt>
                <c:pt idx="30">
                  <c:v>20.583299999999998</c:v>
                </c:pt>
                <c:pt idx="31">
                  <c:v>20.602699999999995</c:v>
                </c:pt>
                <c:pt idx="32">
                  <c:v>20.622199999999996</c:v>
                </c:pt>
                <c:pt idx="33">
                  <c:v>20.6416</c:v>
                </c:pt>
                <c:pt idx="34">
                  <c:v>20.661000000000001</c:v>
                </c:pt>
                <c:pt idx="35">
                  <c:v>20.680499999999995</c:v>
                </c:pt>
                <c:pt idx="36">
                  <c:v>20.699900000000003</c:v>
                </c:pt>
                <c:pt idx="37">
                  <c:v>20.7194</c:v>
                </c:pt>
                <c:pt idx="38">
                  <c:v>20.738800000000001</c:v>
                </c:pt>
                <c:pt idx="39">
                  <c:v>20.758199999999995</c:v>
                </c:pt>
                <c:pt idx="40">
                  <c:v>20.777699999999996</c:v>
                </c:pt>
                <c:pt idx="41">
                  <c:v>20.7971</c:v>
                </c:pt>
                <c:pt idx="42">
                  <c:v>20.816600000000001</c:v>
                </c:pt>
                <c:pt idx="43">
                  <c:v>20.835999999999999</c:v>
                </c:pt>
                <c:pt idx="44">
                  <c:v>20.855499999999996</c:v>
                </c:pt>
                <c:pt idx="45">
                  <c:v>20.874900000000004</c:v>
                </c:pt>
                <c:pt idx="46">
                  <c:v>20.894300000000001</c:v>
                </c:pt>
                <c:pt idx="47">
                  <c:v>20.913799999999991</c:v>
                </c:pt>
                <c:pt idx="48">
                  <c:v>20.933199999999996</c:v>
                </c:pt>
                <c:pt idx="49">
                  <c:v>20.952699999999997</c:v>
                </c:pt>
                <c:pt idx="50">
                  <c:v>20.972099999999998</c:v>
                </c:pt>
                <c:pt idx="51">
                  <c:v>20.991599999999991</c:v>
                </c:pt>
                <c:pt idx="52">
                  <c:v>21.010999999999999</c:v>
                </c:pt>
                <c:pt idx="53">
                  <c:v>21.0304</c:v>
                </c:pt>
                <c:pt idx="54">
                  <c:v>21.049900000000001</c:v>
                </c:pt>
                <c:pt idx="55">
                  <c:v>21.069299999999991</c:v>
                </c:pt>
                <c:pt idx="56">
                  <c:v>21.088799999999992</c:v>
                </c:pt>
                <c:pt idx="57">
                  <c:v>21.1082</c:v>
                </c:pt>
                <c:pt idx="58">
                  <c:v>21.127700000000001</c:v>
                </c:pt>
                <c:pt idx="59">
                  <c:v>21.147099999999995</c:v>
                </c:pt>
                <c:pt idx="60">
                  <c:v>21.166499999999996</c:v>
                </c:pt>
                <c:pt idx="61">
                  <c:v>21.186</c:v>
                </c:pt>
                <c:pt idx="62">
                  <c:v>21.205399999999997</c:v>
                </c:pt>
                <c:pt idx="63">
                  <c:v>21.224900000000005</c:v>
                </c:pt>
                <c:pt idx="64">
                  <c:v>21.244299999999996</c:v>
                </c:pt>
                <c:pt idx="65">
                  <c:v>21.263699999999996</c:v>
                </c:pt>
                <c:pt idx="66">
                  <c:v>21.283199999999997</c:v>
                </c:pt>
                <c:pt idx="67">
                  <c:v>21.302600000000002</c:v>
                </c:pt>
                <c:pt idx="68">
                  <c:v>21.322099999999995</c:v>
                </c:pt>
                <c:pt idx="69">
                  <c:v>21.3415</c:v>
                </c:pt>
                <c:pt idx="70">
                  <c:v>21.361000000000001</c:v>
                </c:pt>
                <c:pt idx="71">
                  <c:v>21.380400000000002</c:v>
                </c:pt>
                <c:pt idx="72">
                  <c:v>21.399799999999995</c:v>
                </c:pt>
                <c:pt idx="73">
                  <c:v>21.4193</c:v>
                </c:pt>
                <c:pt idx="74">
                  <c:v>21.438699999999997</c:v>
                </c:pt>
                <c:pt idx="75">
                  <c:v>21.458199999999998</c:v>
                </c:pt>
                <c:pt idx="76">
                  <c:v>21.477599999999995</c:v>
                </c:pt>
                <c:pt idx="77">
                  <c:v>21.4971</c:v>
                </c:pt>
                <c:pt idx="78">
                  <c:v>21.516500000000001</c:v>
                </c:pt>
                <c:pt idx="79">
                  <c:v>21.535900000000005</c:v>
                </c:pt>
                <c:pt idx="80">
                  <c:v>21.555399999999995</c:v>
                </c:pt>
                <c:pt idx="81">
                  <c:v>21.574800000000003</c:v>
                </c:pt>
                <c:pt idx="82">
                  <c:v>21.5943</c:v>
                </c:pt>
                <c:pt idx="83">
                  <c:v>21.613700000000001</c:v>
                </c:pt>
                <c:pt idx="84">
                  <c:v>21.633199999999999</c:v>
                </c:pt>
                <c:pt idx="85">
                  <c:v>21.6526</c:v>
                </c:pt>
                <c:pt idx="86">
                  <c:v>21.672000000000001</c:v>
                </c:pt>
                <c:pt idx="87">
                  <c:v>21.691500000000001</c:v>
                </c:pt>
                <c:pt idx="88">
                  <c:v>21.710899999999999</c:v>
                </c:pt>
                <c:pt idx="89">
                  <c:v>21.730399999999996</c:v>
                </c:pt>
                <c:pt idx="90">
                  <c:v>21.7498</c:v>
                </c:pt>
                <c:pt idx="91">
                  <c:v>21.769199999999998</c:v>
                </c:pt>
                <c:pt idx="92">
                  <c:v>21.788699999999992</c:v>
                </c:pt>
                <c:pt idx="93">
                  <c:v>21.8081</c:v>
                </c:pt>
                <c:pt idx="94">
                  <c:v>21.8276</c:v>
                </c:pt>
                <c:pt idx="95">
                  <c:v>21.847000000000001</c:v>
                </c:pt>
                <c:pt idx="96">
                  <c:v>21.866499999999991</c:v>
                </c:pt>
                <c:pt idx="97">
                  <c:v>21.885899999999996</c:v>
                </c:pt>
                <c:pt idx="98">
                  <c:v>21.905299999999997</c:v>
                </c:pt>
                <c:pt idx="99">
                  <c:v>21.924800000000001</c:v>
                </c:pt>
                <c:pt idx="100">
                  <c:v>21.944199999999995</c:v>
                </c:pt>
                <c:pt idx="101">
                  <c:v>21.963699999999992</c:v>
                </c:pt>
                <c:pt idx="102">
                  <c:v>21.983099999999997</c:v>
                </c:pt>
                <c:pt idx="103">
                  <c:v>22.002599999999997</c:v>
                </c:pt>
                <c:pt idx="104">
                  <c:v>22.021999999999995</c:v>
                </c:pt>
                <c:pt idx="105">
                  <c:v>22.041399999999996</c:v>
                </c:pt>
                <c:pt idx="106">
                  <c:v>22.0609</c:v>
                </c:pt>
                <c:pt idx="107">
                  <c:v>22.080299999999998</c:v>
                </c:pt>
                <c:pt idx="108">
                  <c:v>22.099799999999991</c:v>
                </c:pt>
                <c:pt idx="109">
                  <c:v>22.119199999999999</c:v>
                </c:pt>
                <c:pt idx="110">
                  <c:v>22.1387</c:v>
                </c:pt>
                <c:pt idx="111">
                  <c:v>22.158100000000001</c:v>
                </c:pt>
                <c:pt idx="112">
                  <c:v>22.177499999999995</c:v>
                </c:pt>
                <c:pt idx="113">
                  <c:v>22.196999999999999</c:v>
                </c:pt>
                <c:pt idx="114">
                  <c:v>22.2164</c:v>
                </c:pt>
                <c:pt idx="115">
                  <c:v>22.235900000000001</c:v>
                </c:pt>
                <c:pt idx="116">
                  <c:v>22.255299999999991</c:v>
                </c:pt>
                <c:pt idx="117">
                  <c:v>22.274699999999996</c:v>
                </c:pt>
                <c:pt idx="118">
                  <c:v>22.2942</c:v>
                </c:pt>
                <c:pt idx="119">
                  <c:v>22.313600000000001</c:v>
                </c:pt>
                <c:pt idx="120">
                  <c:v>22.333100000000005</c:v>
                </c:pt>
                <c:pt idx="121">
                  <c:v>22.352499999999996</c:v>
                </c:pt>
                <c:pt idx="122">
                  <c:v>22.372</c:v>
                </c:pt>
                <c:pt idx="123">
                  <c:v>22.391400000000001</c:v>
                </c:pt>
                <c:pt idx="124">
                  <c:v>22.410799999999991</c:v>
                </c:pt>
                <c:pt idx="125">
                  <c:v>22.430299999999995</c:v>
                </c:pt>
                <c:pt idx="126">
                  <c:v>22.449699999999996</c:v>
                </c:pt>
                <c:pt idx="127">
                  <c:v>22.469199999999997</c:v>
                </c:pt>
                <c:pt idx="128">
                  <c:v>22.488599999999998</c:v>
                </c:pt>
                <c:pt idx="129">
                  <c:v>22.508099999999995</c:v>
                </c:pt>
                <c:pt idx="130">
                  <c:v>22.5275</c:v>
                </c:pt>
                <c:pt idx="131">
                  <c:v>22.546900000000001</c:v>
                </c:pt>
                <c:pt idx="132">
                  <c:v>22.566400000000002</c:v>
                </c:pt>
                <c:pt idx="133">
                  <c:v>22.585799999999992</c:v>
                </c:pt>
                <c:pt idx="134">
                  <c:v>22.6053</c:v>
                </c:pt>
                <c:pt idx="135">
                  <c:v>22.624700000000001</c:v>
                </c:pt>
                <c:pt idx="136">
                  <c:v>22.644200000000001</c:v>
                </c:pt>
                <c:pt idx="137">
                  <c:v>22.663599999999995</c:v>
                </c:pt>
                <c:pt idx="138">
                  <c:v>22.683</c:v>
                </c:pt>
                <c:pt idx="139">
                  <c:v>22.702499999999997</c:v>
                </c:pt>
                <c:pt idx="140">
                  <c:v>22.721900000000005</c:v>
                </c:pt>
                <c:pt idx="141">
                  <c:v>22.741399999999995</c:v>
                </c:pt>
                <c:pt idx="142">
                  <c:v>22.7608</c:v>
                </c:pt>
                <c:pt idx="143">
                  <c:v>22.780199999999997</c:v>
                </c:pt>
                <c:pt idx="144">
                  <c:v>22.799699999999998</c:v>
                </c:pt>
                <c:pt idx="145">
                  <c:v>22.819099999999999</c:v>
                </c:pt>
                <c:pt idx="146">
                  <c:v>22.8386</c:v>
                </c:pt>
                <c:pt idx="147">
                  <c:v>22.858000000000001</c:v>
                </c:pt>
                <c:pt idx="148">
                  <c:v>22.877500000000001</c:v>
                </c:pt>
                <c:pt idx="149">
                  <c:v>22.896899999999999</c:v>
                </c:pt>
                <c:pt idx="150">
                  <c:v>22.9163</c:v>
                </c:pt>
                <c:pt idx="151">
                  <c:v>22.9358</c:v>
                </c:pt>
                <c:pt idx="152">
                  <c:v>22.955199999999998</c:v>
                </c:pt>
                <c:pt idx="153">
                  <c:v>22.974699999999995</c:v>
                </c:pt>
                <c:pt idx="154">
                  <c:v>22.9941</c:v>
                </c:pt>
                <c:pt idx="155">
                  <c:v>23.0136</c:v>
                </c:pt>
                <c:pt idx="156">
                  <c:v>23.033000000000001</c:v>
                </c:pt>
                <c:pt idx="157">
                  <c:v>23.052399999999995</c:v>
                </c:pt>
                <c:pt idx="158">
                  <c:v>23.071899999999999</c:v>
                </c:pt>
                <c:pt idx="159">
                  <c:v>23.0913</c:v>
                </c:pt>
                <c:pt idx="160">
                  <c:v>23.110800000000005</c:v>
                </c:pt>
                <c:pt idx="161">
                  <c:v>23.130199999999999</c:v>
                </c:pt>
                <c:pt idx="162">
                  <c:v>23.149699999999996</c:v>
                </c:pt>
                <c:pt idx="163">
                  <c:v>23.1691</c:v>
                </c:pt>
                <c:pt idx="164">
                  <c:v>23.188499999999998</c:v>
                </c:pt>
                <c:pt idx="165">
                  <c:v>23.207999999999995</c:v>
                </c:pt>
                <c:pt idx="166">
                  <c:v>23.227399999999996</c:v>
                </c:pt>
                <c:pt idx="167">
                  <c:v>23.2469</c:v>
                </c:pt>
                <c:pt idx="168">
                  <c:v>23.266299999999998</c:v>
                </c:pt>
                <c:pt idx="169">
                  <c:v>23.285699999999991</c:v>
                </c:pt>
                <c:pt idx="170">
                  <c:v>23.305199999999996</c:v>
                </c:pt>
                <c:pt idx="171">
                  <c:v>23.3246</c:v>
                </c:pt>
                <c:pt idx="172">
                  <c:v>23.344100000000001</c:v>
                </c:pt>
                <c:pt idx="173">
                  <c:v>23.363499999999991</c:v>
                </c:pt>
                <c:pt idx="174">
                  <c:v>23.382999999999996</c:v>
                </c:pt>
                <c:pt idx="175">
                  <c:v>23.402399999999997</c:v>
                </c:pt>
                <c:pt idx="176">
                  <c:v>23.421800000000001</c:v>
                </c:pt>
                <c:pt idx="177">
                  <c:v>23.441299999999991</c:v>
                </c:pt>
                <c:pt idx="178">
                  <c:v>23.460699999999992</c:v>
                </c:pt>
                <c:pt idx="179">
                  <c:v>23.480199999999996</c:v>
                </c:pt>
                <c:pt idx="180">
                  <c:v>23.499599999999997</c:v>
                </c:pt>
                <c:pt idx="181">
                  <c:v>23.519100000000005</c:v>
                </c:pt>
                <c:pt idx="182">
                  <c:v>23.538499999999996</c:v>
                </c:pt>
                <c:pt idx="183">
                  <c:v>23.557900000000004</c:v>
                </c:pt>
                <c:pt idx="184">
                  <c:v>23.577400000000001</c:v>
                </c:pt>
                <c:pt idx="185">
                  <c:v>23.596800000000005</c:v>
                </c:pt>
                <c:pt idx="186">
                  <c:v>23.616299999999999</c:v>
                </c:pt>
                <c:pt idx="187">
                  <c:v>23.6357</c:v>
                </c:pt>
                <c:pt idx="188">
                  <c:v>23.655200000000001</c:v>
                </c:pt>
                <c:pt idx="189">
                  <c:v>23.674600000000005</c:v>
                </c:pt>
                <c:pt idx="190">
                  <c:v>23.693999999999999</c:v>
                </c:pt>
                <c:pt idx="191">
                  <c:v>23.7135</c:v>
                </c:pt>
                <c:pt idx="192">
                  <c:v>23.732900000000001</c:v>
                </c:pt>
                <c:pt idx="193">
                  <c:v>23.752400000000002</c:v>
                </c:pt>
                <c:pt idx="194">
                  <c:v>23.771799999999995</c:v>
                </c:pt>
                <c:pt idx="195">
                  <c:v>23.7912</c:v>
                </c:pt>
                <c:pt idx="196">
                  <c:v>23.810700000000001</c:v>
                </c:pt>
                <c:pt idx="197">
                  <c:v>23.830100000000005</c:v>
                </c:pt>
                <c:pt idx="198">
                  <c:v>23.849599999999995</c:v>
                </c:pt>
                <c:pt idx="199">
                  <c:v>23.869</c:v>
                </c:pt>
                <c:pt idx="200">
                  <c:v>23.888499999999997</c:v>
                </c:pt>
                <c:pt idx="201">
                  <c:v>23.907900000000001</c:v>
                </c:pt>
                <c:pt idx="202">
                  <c:v>23.927299999999995</c:v>
                </c:pt>
                <c:pt idx="203">
                  <c:v>23.9468</c:v>
                </c:pt>
                <c:pt idx="204">
                  <c:v>23.966199999999997</c:v>
                </c:pt>
                <c:pt idx="205">
                  <c:v>23.985699999999994</c:v>
                </c:pt>
                <c:pt idx="206">
                  <c:v>24.005099999999995</c:v>
                </c:pt>
                <c:pt idx="207">
                  <c:v>24.0246</c:v>
                </c:pt>
                <c:pt idx="208">
                  <c:v>24.044</c:v>
                </c:pt>
                <c:pt idx="209">
                  <c:v>24.063399999999998</c:v>
                </c:pt>
                <c:pt idx="210">
                  <c:v>24.082899999999995</c:v>
                </c:pt>
                <c:pt idx="211">
                  <c:v>24.1023</c:v>
                </c:pt>
                <c:pt idx="212">
                  <c:v>24.121800000000004</c:v>
                </c:pt>
                <c:pt idx="213">
                  <c:v>24.141200000000001</c:v>
                </c:pt>
                <c:pt idx="214">
                  <c:v>24.160699999999995</c:v>
                </c:pt>
                <c:pt idx="215">
                  <c:v>24.180099999999996</c:v>
                </c:pt>
                <c:pt idx="216">
                  <c:v>24.1995</c:v>
                </c:pt>
                <c:pt idx="217">
                  <c:v>24.219000000000001</c:v>
                </c:pt>
                <c:pt idx="218">
                  <c:v>24.238399999999995</c:v>
                </c:pt>
                <c:pt idx="219">
                  <c:v>24.257899999999999</c:v>
                </c:pt>
                <c:pt idx="220">
                  <c:v>24.2773</c:v>
                </c:pt>
                <c:pt idx="221">
                  <c:v>24.296699999999998</c:v>
                </c:pt>
                <c:pt idx="222">
                  <c:v>24.316199999999995</c:v>
                </c:pt>
                <c:pt idx="223">
                  <c:v>24.335599999999996</c:v>
                </c:pt>
                <c:pt idx="224">
                  <c:v>24.3551</c:v>
                </c:pt>
                <c:pt idx="225">
                  <c:v>24.374500000000001</c:v>
                </c:pt>
                <c:pt idx="226">
                  <c:v>24.393999999999995</c:v>
                </c:pt>
                <c:pt idx="227">
                  <c:v>24.413399999999996</c:v>
                </c:pt>
                <c:pt idx="228">
                  <c:v>24.4328</c:v>
                </c:pt>
                <c:pt idx="229">
                  <c:v>24.452299999999997</c:v>
                </c:pt>
                <c:pt idx="230">
                  <c:v>24.471699999999991</c:v>
                </c:pt>
                <c:pt idx="231">
                  <c:v>24.491199999999996</c:v>
                </c:pt>
                <c:pt idx="232">
                  <c:v>24.5106</c:v>
                </c:pt>
                <c:pt idx="233">
                  <c:v>24.530100000000001</c:v>
                </c:pt>
                <c:pt idx="234">
                  <c:v>24.549499999999991</c:v>
                </c:pt>
                <c:pt idx="235">
                  <c:v>24.568899999999996</c:v>
                </c:pt>
                <c:pt idx="236">
                  <c:v>24.588399999999996</c:v>
                </c:pt>
                <c:pt idx="237">
                  <c:v>24.607800000000005</c:v>
                </c:pt>
                <c:pt idx="238">
                  <c:v>24.627300000000005</c:v>
                </c:pt>
                <c:pt idx="239">
                  <c:v>24.646699999999996</c:v>
                </c:pt>
                <c:pt idx="240">
                  <c:v>24.6662</c:v>
                </c:pt>
                <c:pt idx="241">
                  <c:v>24.685599999999997</c:v>
                </c:pt>
                <c:pt idx="242">
                  <c:v>24.704999999999995</c:v>
                </c:pt>
                <c:pt idx="243">
                  <c:v>24.724499999999995</c:v>
                </c:pt>
                <c:pt idx="244">
                  <c:v>24.7439</c:v>
                </c:pt>
                <c:pt idx="245">
                  <c:v>24.763399999999997</c:v>
                </c:pt>
                <c:pt idx="246">
                  <c:v>24.782800000000002</c:v>
                </c:pt>
                <c:pt idx="247">
                  <c:v>24.802199999999996</c:v>
                </c:pt>
                <c:pt idx="248">
                  <c:v>24.8217</c:v>
                </c:pt>
                <c:pt idx="249">
                  <c:v>24.841100000000001</c:v>
                </c:pt>
                <c:pt idx="250">
                  <c:v>24.860600000000002</c:v>
                </c:pt>
                <c:pt idx="251">
                  <c:v>24.88</c:v>
                </c:pt>
                <c:pt idx="252">
                  <c:v>24.8995</c:v>
                </c:pt>
                <c:pt idx="253">
                  <c:v>24.918900000000001</c:v>
                </c:pt>
                <c:pt idx="254">
                  <c:v>24.938300000000002</c:v>
                </c:pt>
                <c:pt idx="255">
                  <c:v>24.957799999999995</c:v>
                </c:pt>
                <c:pt idx="256">
                  <c:v>24.9772</c:v>
                </c:pt>
                <c:pt idx="257">
                  <c:v>24.996699999999997</c:v>
                </c:pt>
                <c:pt idx="258">
                  <c:v>25.016100000000005</c:v>
                </c:pt>
                <c:pt idx="259">
                  <c:v>25.035599999999995</c:v>
                </c:pt>
                <c:pt idx="260">
                  <c:v>25.055</c:v>
                </c:pt>
                <c:pt idx="261">
                  <c:v>25.074400000000001</c:v>
                </c:pt>
                <c:pt idx="262">
                  <c:v>25.093900000000001</c:v>
                </c:pt>
                <c:pt idx="263">
                  <c:v>25.113299999999999</c:v>
                </c:pt>
                <c:pt idx="264">
                  <c:v>25.132800000000003</c:v>
                </c:pt>
                <c:pt idx="265">
                  <c:v>25.152200000000001</c:v>
                </c:pt>
                <c:pt idx="266">
                  <c:v>25.171700000000001</c:v>
                </c:pt>
                <c:pt idx="267">
                  <c:v>25.191099999999999</c:v>
                </c:pt>
                <c:pt idx="268">
                  <c:v>25.2105</c:v>
                </c:pt>
                <c:pt idx="269">
                  <c:v>25.23</c:v>
                </c:pt>
                <c:pt idx="270">
                  <c:v>25.249399999999998</c:v>
                </c:pt>
                <c:pt idx="271">
                  <c:v>25.268899999999995</c:v>
                </c:pt>
                <c:pt idx="272">
                  <c:v>25.288299999999996</c:v>
                </c:pt>
                <c:pt idx="273">
                  <c:v>25.307700000000001</c:v>
                </c:pt>
                <c:pt idx="274">
                  <c:v>25.327200000000001</c:v>
                </c:pt>
                <c:pt idx="275">
                  <c:v>25.346599999999995</c:v>
                </c:pt>
                <c:pt idx="276">
                  <c:v>25.366099999999996</c:v>
                </c:pt>
                <c:pt idx="277">
                  <c:v>25.385499999999997</c:v>
                </c:pt>
                <c:pt idx="278">
                  <c:v>25.404999999999998</c:v>
                </c:pt>
                <c:pt idx="279">
                  <c:v>25.424399999999995</c:v>
                </c:pt>
                <c:pt idx="280">
                  <c:v>25.4438</c:v>
                </c:pt>
                <c:pt idx="281">
                  <c:v>25.463299999999997</c:v>
                </c:pt>
                <c:pt idx="282">
                  <c:v>25.482699999999994</c:v>
                </c:pt>
                <c:pt idx="283">
                  <c:v>25.502199999999991</c:v>
                </c:pt>
                <c:pt idx="284">
                  <c:v>25.521599999999996</c:v>
                </c:pt>
                <c:pt idx="285">
                  <c:v>25.5411</c:v>
                </c:pt>
                <c:pt idx="286">
                  <c:v>25.560499999999998</c:v>
                </c:pt>
                <c:pt idx="287">
                  <c:v>25.579899999999999</c:v>
                </c:pt>
                <c:pt idx="288">
                  <c:v>25.599399999999996</c:v>
                </c:pt>
                <c:pt idx="289">
                  <c:v>25.618800000000004</c:v>
                </c:pt>
                <c:pt idx="290">
                  <c:v>25.638300000000001</c:v>
                </c:pt>
                <c:pt idx="291">
                  <c:v>25.657699999999995</c:v>
                </c:pt>
                <c:pt idx="292">
                  <c:v>25.677199999999999</c:v>
                </c:pt>
                <c:pt idx="293">
                  <c:v>25.6966</c:v>
                </c:pt>
                <c:pt idx="294">
                  <c:v>25.716000000000001</c:v>
                </c:pt>
                <c:pt idx="295">
                  <c:v>25.735499999999991</c:v>
                </c:pt>
                <c:pt idx="296">
                  <c:v>25.754899999999999</c:v>
                </c:pt>
                <c:pt idx="297">
                  <c:v>25.7744</c:v>
                </c:pt>
                <c:pt idx="298">
                  <c:v>25.793800000000001</c:v>
                </c:pt>
                <c:pt idx="299">
                  <c:v>25.813199999999995</c:v>
                </c:pt>
                <c:pt idx="300">
                  <c:v>25.832699999999996</c:v>
                </c:pt>
                <c:pt idx="301">
                  <c:v>25.8521</c:v>
                </c:pt>
                <c:pt idx="302">
                  <c:v>25.871600000000001</c:v>
                </c:pt>
                <c:pt idx="303">
                  <c:v>25.890999999999995</c:v>
                </c:pt>
                <c:pt idx="304">
                  <c:v>25.910499999999995</c:v>
                </c:pt>
                <c:pt idx="305">
                  <c:v>25.9299</c:v>
                </c:pt>
                <c:pt idx="306">
                  <c:v>25.949299999999997</c:v>
                </c:pt>
                <c:pt idx="307">
                  <c:v>25.968800000000002</c:v>
                </c:pt>
                <c:pt idx="308">
                  <c:v>25.988199999999992</c:v>
                </c:pt>
                <c:pt idx="309">
                  <c:v>26.0077</c:v>
                </c:pt>
                <c:pt idx="310">
                  <c:v>26.027100000000001</c:v>
                </c:pt>
                <c:pt idx="311">
                  <c:v>26.046600000000002</c:v>
                </c:pt>
                <c:pt idx="312">
                  <c:v>26.065999999999995</c:v>
                </c:pt>
                <c:pt idx="313">
                  <c:v>26.085399999999996</c:v>
                </c:pt>
                <c:pt idx="314">
                  <c:v>26.104900000000004</c:v>
                </c:pt>
                <c:pt idx="315">
                  <c:v>26.124300000000005</c:v>
                </c:pt>
                <c:pt idx="316">
                  <c:v>26.143799999999995</c:v>
                </c:pt>
                <c:pt idx="317">
                  <c:v>26.1632</c:v>
                </c:pt>
                <c:pt idx="318">
                  <c:v>26.182699999999997</c:v>
                </c:pt>
                <c:pt idx="319">
                  <c:v>26.202100000000002</c:v>
                </c:pt>
                <c:pt idx="320">
                  <c:v>26.221499999999995</c:v>
                </c:pt>
                <c:pt idx="321">
                  <c:v>26.241</c:v>
                </c:pt>
                <c:pt idx="322">
                  <c:v>26.260399999999997</c:v>
                </c:pt>
                <c:pt idx="323">
                  <c:v>26.279900000000001</c:v>
                </c:pt>
                <c:pt idx="324">
                  <c:v>26.299299999999995</c:v>
                </c:pt>
                <c:pt idx="325">
                  <c:v>26.3187</c:v>
                </c:pt>
                <c:pt idx="326">
                  <c:v>26.338200000000001</c:v>
                </c:pt>
                <c:pt idx="327">
                  <c:v>26.357600000000001</c:v>
                </c:pt>
                <c:pt idx="328">
                  <c:v>26.377099999999999</c:v>
                </c:pt>
                <c:pt idx="329">
                  <c:v>26.3965</c:v>
                </c:pt>
                <c:pt idx="330">
                  <c:v>26.416</c:v>
                </c:pt>
                <c:pt idx="331">
                  <c:v>26.435399999999998</c:v>
                </c:pt>
                <c:pt idx="332">
                  <c:v>26.454799999999995</c:v>
                </c:pt>
                <c:pt idx="333">
                  <c:v>26.474299999999996</c:v>
                </c:pt>
                <c:pt idx="334">
                  <c:v>26.493699999999997</c:v>
                </c:pt>
                <c:pt idx="335">
                  <c:v>26.513200000000001</c:v>
                </c:pt>
                <c:pt idx="336">
                  <c:v>26.532599999999995</c:v>
                </c:pt>
                <c:pt idx="337">
                  <c:v>26.552099999999996</c:v>
                </c:pt>
                <c:pt idx="338">
                  <c:v>26.5715</c:v>
                </c:pt>
                <c:pt idx="339">
                  <c:v>26.590900000000001</c:v>
                </c:pt>
                <c:pt idx="340">
                  <c:v>26.610399999999995</c:v>
                </c:pt>
                <c:pt idx="341">
                  <c:v>26.629799999999996</c:v>
                </c:pt>
                <c:pt idx="342">
                  <c:v>26.6493</c:v>
                </c:pt>
                <c:pt idx="343">
                  <c:v>26.668699999999998</c:v>
                </c:pt>
                <c:pt idx="344">
                  <c:v>26.688199999999991</c:v>
                </c:pt>
                <c:pt idx="345">
                  <c:v>26.707599999999996</c:v>
                </c:pt>
                <c:pt idx="346">
                  <c:v>26.727</c:v>
                </c:pt>
                <c:pt idx="347">
                  <c:v>26.746499999999997</c:v>
                </c:pt>
                <c:pt idx="348">
                  <c:v>26.765899999999991</c:v>
                </c:pt>
                <c:pt idx="349">
                  <c:v>26.785399999999992</c:v>
                </c:pt>
                <c:pt idx="350">
                  <c:v>26.804800000000004</c:v>
                </c:pt>
                <c:pt idx="351">
                  <c:v>26.824200000000001</c:v>
                </c:pt>
                <c:pt idx="352">
                  <c:v>26.843699999999991</c:v>
                </c:pt>
                <c:pt idx="353">
                  <c:v>26.863099999999996</c:v>
                </c:pt>
                <c:pt idx="354">
                  <c:v>26.882599999999996</c:v>
                </c:pt>
                <c:pt idx="355">
                  <c:v>26.901999999999997</c:v>
                </c:pt>
                <c:pt idx="356">
                  <c:v>26.921500000000002</c:v>
                </c:pt>
                <c:pt idx="357">
                  <c:v>26.940899999999996</c:v>
                </c:pt>
                <c:pt idx="358">
                  <c:v>26.960299999999997</c:v>
                </c:pt>
                <c:pt idx="359">
                  <c:v>26.979800000000001</c:v>
                </c:pt>
                <c:pt idx="360">
                  <c:v>26.999199999999991</c:v>
                </c:pt>
                <c:pt idx="361">
                  <c:v>27.018699999999995</c:v>
                </c:pt>
                <c:pt idx="362">
                  <c:v>27.0381</c:v>
                </c:pt>
                <c:pt idx="363">
                  <c:v>27.057600000000001</c:v>
                </c:pt>
                <c:pt idx="364">
                  <c:v>27.077000000000005</c:v>
                </c:pt>
                <c:pt idx="365">
                  <c:v>27.096399999999996</c:v>
                </c:pt>
                <c:pt idx="366">
                  <c:v>27.115900000000003</c:v>
                </c:pt>
                <c:pt idx="367">
                  <c:v>27.135300000000001</c:v>
                </c:pt>
                <c:pt idx="368">
                  <c:v>27.154800000000009</c:v>
                </c:pt>
                <c:pt idx="369">
                  <c:v>27.174199999999999</c:v>
                </c:pt>
                <c:pt idx="370">
                  <c:v>27.1937</c:v>
                </c:pt>
                <c:pt idx="371">
                  <c:v>27.213100000000001</c:v>
                </c:pt>
                <c:pt idx="372">
                  <c:v>27.232500000000002</c:v>
                </c:pt>
                <c:pt idx="373">
                  <c:v>27.251999999999999</c:v>
                </c:pt>
                <c:pt idx="374">
                  <c:v>27.2714</c:v>
                </c:pt>
                <c:pt idx="375">
                  <c:v>27.290900000000001</c:v>
                </c:pt>
                <c:pt idx="376">
                  <c:v>27.310300000000005</c:v>
                </c:pt>
                <c:pt idx="377">
                  <c:v>27.329699999999995</c:v>
                </c:pt>
                <c:pt idx="378">
                  <c:v>27.3492</c:v>
                </c:pt>
                <c:pt idx="379">
                  <c:v>27.368599999999997</c:v>
                </c:pt>
                <c:pt idx="380">
                  <c:v>27.388099999999998</c:v>
                </c:pt>
                <c:pt idx="381">
                  <c:v>27.407499999999995</c:v>
                </c:pt>
                <c:pt idx="382">
                  <c:v>27.427</c:v>
                </c:pt>
                <c:pt idx="383">
                  <c:v>27.446399999999997</c:v>
                </c:pt>
                <c:pt idx="384">
                  <c:v>27.465800000000002</c:v>
                </c:pt>
                <c:pt idx="385">
                  <c:v>27.485299999999992</c:v>
                </c:pt>
                <c:pt idx="386">
                  <c:v>27.5047</c:v>
                </c:pt>
                <c:pt idx="387">
                  <c:v>27.5242</c:v>
                </c:pt>
                <c:pt idx="388">
                  <c:v>27.543599999999998</c:v>
                </c:pt>
                <c:pt idx="389">
                  <c:v>27.563099999999995</c:v>
                </c:pt>
                <c:pt idx="390">
                  <c:v>27.582499999999996</c:v>
                </c:pt>
                <c:pt idx="391">
                  <c:v>27.601900000000004</c:v>
                </c:pt>
                <c:pt idx="392">
                  <c:v>27.621400000000001</c:v>
                </c:pt>
                <c:pt idx="393">
                  <c:v>27.640799999999995</c:v>
                </c:pt>
                <c:pt idx="394">
                  <c:v>27.660299999999996</c:v>
                </c:pt>
                <c:pt idx="395">
                  <c:v>27.6797</c:v>
                </c:pt>
                <c:pt idx="396">
                  <c:v>27.699200000000001</c:v>
                </c:pt>
                <c:pt idx="397">
                  <c:v>27.718599999999995</c:v>
                </c:pt>
                <c:pt idx="398">
                  <c:v>27.738</c:v>
                </c:pt>
                <c:pt idx="399">
                  <c:v>27.7575</c:v>
                </c:pt>
                <c:pt idx="400">
                  <c:v>27.776900000000001</c:v>
                </c:pt>
                <c:pt idx="401">
                  <c:v>27.796399999999991</c:v>
                </c:pt>
                <c:pt idx="402">
                  <c:v>27.815799999999996</c:v>
                </c:pt>
                <c:pt idx="403">
                  <c:v>27.8352</c:v>
                </c:pt>
                <c:pt idx="404">
                  <c:v>27.854700000000001</c:v>
                </c:pt>
                <c:pt idx="405">
                  <c:v>27.874099999999999</c:v>
                </c:pt>
                <c:pt idx="406">
                  <c:v>27.893599999999996</c:v>
                </c:pt>
                <c:pt idx="407">
                  <c:v>27.913</c:v>
                </c:pt>
                <c:pt idx="408">
                  <c:v>27.932499999999997</c:v>
                </c:pt>
                <c:pt idx="409">
                  <c:v>27.951899999999995</c:v>
                </c:pt>
                <c:pt idx="410">
                  <c:v>27.971299999999996</c:v>
                </c:pt>
                <c:pt idx="411">
                  <c:v>27.9908</c:v>
                </c:pt>
                <c:pt idx="412">
                  <c:v>28.010200000000001</c:v>
                </c:pt>
                <c:pt idx="413">
                  <c:v>28.029699999999991</c:v>
                </c:pt>
                <c:pt idx="414">
                  <c:v>28.049099999999996</c:v>
                </c:pt>
                <c:pt idx="415">
                  <c:v>28.068599999999996</c:v>
                </c:pt>
                <c:pt idx="416">
                  <c:v>28.087999999999997</c:v>
                </c:pt>
                <c:pt idx="417">
                  <c:v>28.107399999999995</c:v>
                </c:pt>
                <c:pt idx="418">
                  <c:v>28.126899999999999</c:v>
                </c:pt>
                <c:pt idx="419">
                  <c:v>28.1463</c:v>
                </c:pt>
                <c:pt idx="420">
                  <c:v>28.165800000000001</c:v>
                </c:pt>
                <c:pt idx="421">
                  <c:v>28.185199999999991</c:v>
                </c:pt>
                <c:pt idx="422">
                  <c:v>28.204699999999995</c:v>
                </c:pt>
                <c:pt idx="423">
                  <c:v>28.2241</c:v>
                </c:pt>
                <c:pt idx="424">
                  <c:v>28.243499999999997</c:v>
                </c:pt>
                <c:pt idx="425">
                  <c:v>28.263000000000002</c:v>
                </c:pt>
                <c:pt idx="426">
                  <c:v>28.282399999999992</c:v>
                </c:pt>
                <c:pt idx="427">
                  <c:v>28.301900000000003</c:v>
                </c:pt>
                <c:pt idx="428">
                  <c:v>28.321300000000001</c:v>
                </c:pt>
                <c:pt idx="429">
                  <c:v>28.340699999999991</c:v>
                </c:pt>
                <c:pt idx="430">
                  <c:v>28.360199999999995</c:v>
                </c:pt>
                <c:pt idx="431">
                  <c:v>28.3796</c:v>
                </c:pt>
                <c:pt idx="432">
                  <c:v>28.399100000000001</c:v>
                </c:pt>
                <c:pt idx="433">
                  <c:v>28.418500000000002</c:v>
                </c:pt>
                <c:pt idx="434">
                  <c:v>28.437999999999999</c:v>
                </c:pt>
                <c:pt idx="435">
                  <c:v>28.4574</c:v>
                </c:pt>
                <c:pt idx="436">
                  <c:v>28.476800000000001</c:v>
                </c:pt>
                <c:pt idx="437">
                  <c:v>28.496300000000002</c:v>
                </c:pt>
                <c:pt idx="438">
                  <c:v>28.515699999999995</c:v>
                </c:pt>
                <c:pt idx="439">
                  <c:v>28.5352</c:v>
                </c:pt>
                <c:pt idx="440">
                  <c:v>28.554600000000001</c:v>
                </c:pt>
                <c:pt idx="441">
                  <c:v>28.574100000000001</c:v>
                </c:pt>
                <c:pt idx="442">
                  <c:v>28.593499999999995</c:v>
                </c:pt>
                <c:pt idx="443">
                  <c:v>28.612900000000003</c:v>
                </c:pt>
                <c:pt idx="444">
                  <c:v>28.632400000000001</c:v>
                </c:pt>
                <c:pt idx="445">
                  <c:v>28.651800000000005</c:v>
                </c:pt>
                <c:pt idx="446">
                  <c:v>28.671299999999999</c:v>
                </c:pt>
                <c:pt idx="447">
                  <c:v>28.6907</c:v>
                </c:pt>
                <c:pt idx="448">
                  <c:v>28.7102</c:v>
                </c:pt>
                <c:pt idx="449">
                  <c:v>28.729599999999998</c:v>
                </c:pt>
                <c:pt idx="450">
                  <c:v>28.748999999999995</c:v>
                </c:pt>
                <c:pt idx="451">
                  <c:v>28.768499999999996</c:v>
                </c:pt>
                <c:pt idx="452">
                  <c:v>28.7879</c:v>
                </c:pt>
                <c:pt idx="453">
                  <c:v>28.807400000000001</c:v>
                </c:pt>
                <c:pt idx="454">
                  <c:v>28.826799999999995</c:v>
                </c:pt>
                <c:pt idx="455">
                  <c:v>28.8462</c:v>
                </c:pt>
                <c:pt idx="456">
                  <c:v>28.865699999999997</c:v>
                </c:pt>
                <c:pt idx="457">
                  <c:v>28.885099999999998</c:v>
                </c:pt>
                <c:pt idx="458">
                  <c:v>28.904599999999995</c:v>
                </c:pt>
                <c:pt idx="459">
                  <c:v>28.923999999999996</c:v>
                </c:pt>
                <c:pt idx="460">
                  <c:v>28.943499999999997</c:v>
                </c:pt>
                <c:pt idx="461">
                  <c:v>28.962899999999998</c:v>
                </c:pt>
                <c:pt idx="462">
                  <c:v>28.982299999999992</c:v>
                </c:pt>
                <c:pt idx="463">
                  <c:v>29.001799999999996</c:v>
                </c:pt>
                <c:pt idx="464">
                  <c:v>29.0212</c:v>
                </c:pt>
                <c:pt idx="465">
                  <c:v>29.040699999999998</c:v>
                </c:pt>
                <c:pt idx="466">
                  <c:v>29.060099999999991</c:v>
                </c:pt>
                <c:pt idx="467">
                  <c:v>29.079599999999996</c:v>
                </c:pt>
                <c:pt idx="468">
                  <c:v>29.099</c:v>
                </c:pt>
                <c:pt idx="469">
                  <c:v>29.118400000000001</c:v>
                </c:pt>
                <c:pt idx="470">
                  <c:v>29.137899999999998</c:v>
                </c:pt>
                <c:pt idx="471">
                  <c:v>29.157299999999999</c:v>
                </c:pt>
                <c:pt idx="472">
                  <c:v>29.176800000000004</c:v>
                </c:pt>
                <c:pt idx="473">
                  <c:v>29.196200000000001</c:v>
                </c:pt>
                <c:pt idx="474">
                  <c:v>29.215699999999991</c:v>
                </c:pt>
                <c:pt idx="475">
                  <c:v>29.235099999999996</c:v>
                </c:pt>
                <c:pt idx="476">
                  <c:v>29.2545</c:v>
                </c:pt>
                <c:pt idx="477">
                  <c:v>29.274000000000001</c:v>
                </c:pt>
                <c:pt idx="478">
                  <c:v>29.293399999999991</c:v>
                </c:pt>
                <c:pt idx="479">
                  <c:v>29.312899999999999</c:v>
                </c:pt>
                <c:pt idx="480">
                  <c:v>29.3323</c:v>
                </c:pt>
                <c:pt idx="481">
                  <c:v>29.351700000000001</c:v>
                </c:pt>
                <c:pt idx="482">
                  <c:v>29.371200000000005</c:v>
                </c:pt>
                <c:pt idx="483">
                  <c:v>29.390599999999996</c:v>
                </c:pt>
                <c:pt idx="484">
                  <c:v>29.4101</c:v>
                </c:pt>
                <c:pt idx="485">
                  <c:v>29.429499999999997</c:v>
                </c:pt>
                <c:pt idx="486">
                  <c:v>29.449000000000002</c:v>
                </c:pt>
                <c:pt idx="487">
                  <c:v>29.468399999999992</c:v>
                </c:pt>
                <c:pt idx="488">
                  <c:v>29.4878</c:v>
                </c:pt>
                <c:pt idx="489">
                  <c:v>29.507300000000001</c:v>
                </c:pt>
                <c:pt idx="490">
                  <c:v>29.526700000000002</c:v>
                </c:pt>
                <c:pt idx="491">
                  <c:v>29.546199999999995</c:v>
                </c:pt>
                <c:pt idx="492">
                  <c:v>29.565599999999996</c:v>
                </c:pt>
                <c:pt idx="493">
                  <c:v>29.585099999999997</c:v>
                </c:pt>
                <c:pt idx="494">
                  <c:v>29.604500000000005</c:v>
                </c:pt>
                <c:pt idx="495">
                  <c:v>29.623899999999999</c:v>
                </c:pt>
                <c:pt idx="496">
                  <c:v>29.6434</c:v>
                </c:pt>
                <c:pt idx="497">
                  <c:v>29.662800000000001</c:v>
                </c:pt>
                <c:pt idx="498">
                  <c:v>29.682299999999998</c:v>
                </c:pt>
                <c:pt idx="499">
                  <c:v>29.701699999999995</c:v>
                </c:pt>
                <c:pt idx="500">
                  <c:v>29.7212</c:v>
                </c:pt>
                <c:pt idx="501">
                  <c:v>29.740599999999997</c:v>
                </c:pt>
                <c:pt idx="502">
                  <c:v>29.759999999999998</c:v>
                </c:pt>
                <c:pt idx="503">
                  <c:v>29.779499999999995</c:v>
                </c:pt>
                <c:pt idx="504">
                  <c:v>29.7989</c:v>
                </c:pt>
                <c:pt idx="505">
                  <c:v>29.8184</c:v>
                </c:pt>
                <c:pt idx="506">
                  <c:v>29.837800000000005</c:v>
                </c:pt>
                <c:pt idx="507">
                  <c:v>29.857199999999999</c:v>
                </c:pt>
                <c:pt idx="508">
                  <c:v>29.8767</c:v>
                </c:pt>
                <c:pt idx="509">
                  <c:v>29.896100000000001</c:v>
                </c:pt>
                <c:pt idx="510">
                  <c:v>29.915599999999998</c:v>
                </c:pt>
                <c:pt idx="511">
                  <c:v>29.934999999999999</c:v>
                </c:pt>
                <c:pt idx="512">
                  <c:v>29.954499999999996</c:v>
                </c:pt>
                <c:pt idx="513">
                  <c:v>29.9739</c:v>
                </c:pt>
                <c:pt idx="514">
                  <c:v>29.993299999999998</c:v>
                </c:pt>
                <c:pt idx="515">
                  <c:v>30.012799999999995</c:v>
                </c:pt>
                <c:pt idx="516">
                  <c:v>30.0322</c:v>
                </c:pt>
                <c:pt idx="517">
                  <c:v>30.0517</c:v>
                </c:pt>
                <c:pt idx="518">
                  <c:v>30.071100000000001</c:v>
                </c:pt>
                <c:pt idx="519">
                  <c:v>30.090599999999991</c:v>
                </c:pt>
                <c:pt idx="520">
                  <c:v>30.110000000000003</c:v>
                </c:pt>
                <c:pt idx="521">
                  <c:v>30.1294</c:v>
                </c:pt>
                <c:pt idx="522">
                  <c:v>30.148900000000001</c:v>
                </c:pt>
                <c:pt idx="523">
                  <c:v>30.168299999999995</c:v>
                </c:pt>
                <c:pt idx="524">
                  <c:v>30.187799999999996</c:v>
                </c:pt>
                <c:pt idx="525">
                  <c:v>30.2072</c:v>
                </c:pt>
                <c:pt idx="526">
                  <c:v>30.226599999999998</c:v>
                </c:pt>
                <c:pt idx="527">
                  <c:v>30.246099999999991</c:v>
                </c:pt>
                <c:pt idx="528">
                  <c:v>30.265499999999992</c:v>
                </c:pt>
                <c:pt idx="529">
                  <c:v>30.284999999999997</c:v>
                </c:pt>
                <c:pt idx="530">
                  <c:v>30.304400000000001</c:v>
                </c:pt>
                <c:pt idx="531">
                  <c:v>30.323899999999995</c:v>
                </c:pt>
                <c:pt idx="532">
                  <c:v>30.343299999999996</c:v>
                </c:pt>
                <c:pt idx="533">
                  <c:v>30.362699999999997</c:v>
                </c:pt>
                <c:pt idx="534">
                  <c:v>30.382199999999997</c:v>
                </c:pt>
                <c:pt idx="535">
                  <c:v>30.401599999999991</c:v>
                </c:pt>
                <c:pt idx="536">
                  <c:v>30.421099999999996</c:v>
                </c:pt>
                <c:pt idx="537">
                  <c:v>30.440499999999997</c:v>
                </c:pt>
                <c:pt idx="538">
                  <c:v>30.459999999999997</c:v>
                </c:pt>
                <c:pt idx="539">
                  <c:v>30.479399999999991</c:v>
                </c:pt>
                <c:pt idx="540">
                  <c:v>30.498799999999992</c:v>
                </c:pt>
                <c:pt idx="541">
                  <c:v>30.5183</c:v>
                </c:pt>
                <c:pt idx="542">
                  <c:v>30.537700000000001</c:v>
                </c:pt>
                <c:pt idx="543">
                  <c:v>30.557200000000005</c:v>
                </c:pt>
                <c:pt idx="544">
                  <c:v>30.576599999999996</c:v>
                </c:pt>
                <c:pt idx="545">
                  <c:v>30.5961</c:v>
                </c:pt>
                <c:pt idx="546">
                  <c:v>30.615500000000001</c:v>
                </c:pt>
                <c:pt idx="547">
                  <c:v>30.634899999999998</c:v>
                </c:pt>
                <c:pt idx="548">
                  <c:v>30.654399999999999</c:v>
                </c:pt>
                <c:pt idx="549">
                  <c:v>30.673800000000004</c:v>
                </c:pt>
                <c:pt idx="550">
                  <c:v>30.693300000000001</c:v>
                </c:pt>
                <c:pt idx="551">
                  <c:v>30.712700000000002</c:v>
                </c:pt>
                <c:pt idx="552">
                  <c:v>30.732099999999996</c:v>
                </c:pt>
                <c:pt idx="553">
                  <c:v>30.7516</c:v>
                </c:pt>
                <c:pt idx="554">
                  <c:v>30.771000000000001</c:v>
                </c:pt>
                <c:pt idx="555">
                  <c:v>30.790500000000002</c:v>
                </c:pt>
                <c:pt idx="556">
                  <c:v>30.809899999999999</c:v>
                </c:pt>
                <c:pt idx="557">
                  <c:v>30.8294</c:v>
                </c:pt>
                <c:pt idx="558">
                  <c:v>30.848800000000001</c:v>
                </c:pt>
                <c:pt idx="559">
                  <c:v>30.868200000000002</c:v>
                </c:pt>
                <c:pt idx="560">
                  <c:v>30.887699999999995</c:v>
                </c:pt>
                <c:pt idx="561">
                  <c:v>30.9071</c:v>
                </c:pt>
                <c:pt idx="562">
                  <c:v>30.926599999999997</c:v>
                </c:pt>
                <c:pt idx="563">
                  <c:v>30.946000000000002</c:v>
                </c:pt>
                <c:pt idx="564">
                  <c:v>30.965499999999992</c:v>
                </c:pt>
                <c:pt idx="565">
                  <c:v>30.9849</c:v>
                </c:pt>
                <c:pt idx="566">
                  <c:v>31.004300000000001</c:v>
                </c:pt>
                <c:pt idx="567">
                  <c:v>31.023800000000001</c:v>
                </c:pt>
                <c:pt idx="568">
                  <c:v>31.043199999999995</c:v>
                </c:pt>
                <c:pt idx="569">
                  <c:v>31.062699999999996</c:v>
                </c:pt>
                <c:pt idx="570">
                  <c:v>31.082099999999997</c:v>
                </c:pt>
                <c:pt idx="571">
                  <c:v>31.101600000000001</c:v>
                </c:pt>
                <c:pt idx="572">
                  <c:v>31.120999999999999</c:v>
                </c:pt>
                <c:pt idx="573">
                  <c:v>31.1404</c:v>
                </c:pt>
                <c:pt idx="574">
                  <c:v>31.159900000000004</c:v>
                </c:pt>
                <c:pt idx="575">
                  <c:v>31.179300000000001</c:v>
                </c:pt>
                <c:pt idx="576">
                  <c:v>31.198799999999995</c:v>
                </c:pt>
                <c:pt idx="577">
                  <c:v>31.2182</c:v>
                </c:pt>
                <c:pt idx="578">
                  <c:v>31.2376</c:v>
                </c:pt>
                <c:pt idx="579">
                  <c:v>31.257100000000001</c:v>
                </c:pt>
                <c:pt idx="580">
                  <c:v>31.276499999999995</c:v>
                </c:pt>
                <c:pt idx="581">
                  <c:v>31.295999999999996</c:v>
                </c:pt>
                <c:pt idx="582">
                  <c:v>31.3154</c:v>
                </c:pt>
                <c:pt idx="583">
                  <c:v>31.334900000000005</c:v>
                </c:pt>
                <c:pt idx="584">
                  <c:v>31.354299999999999</c:v>
                </c:pt>
                <c:pt idx="585">
                  <c:v>31.373699999999996</c:v>
                </c:pt>
                <c:pt idx="586">
                  <c:v>31.3932</c:v>
                </c:pt>
                <c:pt idx="587">
                  <c:v>31.412599999999998</c:v>
                </c:pt>
                <c:pt idx="588">
                  <c:v>31.432099999999991</c:v>
                </c:pt>
                <c:pt idx="589">
                  <c:v>31.451499999999996</c:v>
                </c:pt>
                <c:pt idx="590">
                  <c:v>31.471</c:v>
                </c:pt>
                <c:pt idx="591">
                  <c:v>31.490399999999998</c:v>
                </c:pt>
                <c:pt idx="592">
                  <c:v>31.509799999999991</c:v>
                </c:pt>
                <c:pt idx="593">
                  <c:v>31.529299999999996</c:v>
                </c:pt>
                <c:pt idx="594">
                  <c:v>31.548699999999997</c:v>
                </c:pt>
                <c:pt idx="595">
                  <c:v>31.568199999999997</c:v>
                </c:pt>
                <c:pt idx="596">
                  <c:v>31.587599999999991</c:v>
                </c:pt>
                <c:pt idx="597">
                  <c:v>31.607099999999999</c:v>
                </c:pt>
                <c:pt idx="598">
                  <c:v>31.6265</c:v>
                </c:pt>
                <c:pt idx="599">
                  <c:v>31.645900000000001</c:v>
                </c:pt>
                <c:pt idx="600">
                  <c:v>31.665400000000002</c:v>
                </c:pt>
                <c:pt idx="601">
                  <c:v>31.684799999999996</c:v>
                </c:pt>
                <c:pt idx="602">
                  <c:v>31.7043</c:v>
                </c:pt>
                <c:pt idx="603">
                  <c:v>31.723699999999997</c:v>
                </c:pt>
                <c:pt idx="604">
                  <c:v>31.743099999999991</c:v>
                </c:pt>
                <c:pt idx="605">
                  <c:v>31.762599999999992</c:v>
                </c:pt>
                <c:pt idx="606">
                  <c:v>31.781999999999996</c:v>
                </c:pt>
                <c:pt idx="607">
                  <c:v>31.801500000000001</c:v>
                </c:pt>
                <c:pt idx="608">
                  <c:v>31.820900000000005</c:v>
                </c:pt>
                <c:pt idx="609">
                  <c:v>31.840399999999995</c:v>
                </c:pt>
                <c:pt idx="610">
                  <c:v>31.859800000000003</c:v>
                </c:pt>
                <c:pt idx="611">
                  <c:v>31.879200000000001</c:v>
                </c:pt>
                <c:pt idx="612">
                  <c:v>31.898700000000002</c:v>
                </c:pt>
                <c:pt idx="613">
                  <c:v>31.918099999999995</c:v>
                </c:pt>
                <c:pt idx="614">
                  <c:v>31.9376</c:v>
                </c:pt>
                <c:pt idx="615">
                  <c:v>31.957000000000001</c:v>
                </c:pt>
                <c:pt idx="616">
                  <c:v>31.976499999999998</c:v>
                </c:pt>
                <c:pt idx="617">
                  <c:v>31.995899999999995</c:v>
                </c:pt>
                <c:pt idx="618">
                  <c:v>32.015300000000003</c:v>
                </c:pt>
                <c:pt idx="619">
                  <c:v>32.034800000000004</c:v>
                </c:pt>
                <c:pt idx="620">
                  <c:v>32.054199999999994</c:v>
                </c:pt>
                <c:pt idx="621">
                  <c:v>32.073700000000002</c:v>
                </c:pt>
                <c:pt idx="622">
                  <c:v>32.093100000000007</c:v>
                </c:pt>
                <c:pt idx="623">
                  <c:v>32.1126</c:v>
                </c:pt>
                <c:pt idx="624">
                  <c:v>32.132000000000005</c:v>
                </c:pt>
                <c:pt idx="625">
                  <c:v>32.151399999999995</c:v>
                </c:pt>
                <c:pt idx="626">
                  <c:v>32.170900000000003</c:v>
                </c:pt>
                <c:pt idx="627">
                  <c:v>32.190300000000008</c:v>
                </c:pt>
                <c:pt idx="628">
                  <c:v>32.209800000000001</c:v>
                </c:pt>
                <c:pt idx="629">
                  <c:v>32.229200000000013</c:v>
                </c:pt>
                <c:pt idx="630">
                  <c:v>32.248600000000003</c:v>
                </c:pt>
                <c:pt idx="631">
                  <c:v>32.268100000000011</c:v>
                </c:pt>
                <c:pt idx="632">
                  <c:v>32.287500000000001</c:v>
                </c:pt>
                <c:pt idx="633">
                  <c:v>32.306999999999995</c:v>
                </c:pt>
                <c:pt idx="634">
                  <c:v>32.3264</c:v>
                </c:pt>
                <c:pt idx="635">
                  <c:v>32.3459</c:v>
                </c:pt>
                <c:pt idx="636">
                  <c:v>32.365300000000005</c:v>
                </c:pt>
                <c:pt idx="637">
                  <c:v>32.384699999999995</c:v>
                </c:pt>
                <c:pt idx="638">
                  <c:v>32.404199999999996</c:v>
                </c:pt>
                <c:pt idx="639">
                  <c:v>32.4236</c:v>
                </c:pt>
                <c:pt idx="640">
                  <c:v>32.443100000000001</c:v>
                </c:pt>
                <c:pt idx="641">
                  <c:v>32.462500000000006</c:v>
                </c:pt>
                <c:pt idx="642">
                  <c:v>32.481999999999999</c:v>
                </c:pt>
                <c:pt idx="643">
                  <c:v>32.501400000000004</c:v>
                </c:pt>
                <c:pt idx="644">
                  <c:v>32.520800000000001</c:v>
                </c:pt>
                <c:pt idx="645">
                  <c:v>32.540300000000002</c:v>
                </c:pt>
                <c:pt idx="646">
                  <c:v>32.559699999999999</c:v>
                </c:pt>
                <c:pt idx="647">
                  <c:v>32.5792</c:v>
                </c:pt>
                <c:pt idx="648">
                  <c:v>32.598600000000012</c:v>
                </c:pt>
                <c:pt idx="649">
                  <c:v>32.618100000000005</c:v>
                </c:pt>
                <c:pt idx="650">
                  <c:v>32.637500000000003</c:v>
                </c:pt>
                <c:pt idx="651">
                  <c:v>32.6569</c:v>
                </c:pt>
                <c:pt idx="652">
                  <c:v>32.676400000000001</c:v>
                </c:pt>
                <c:pt idx="653">
                  <c:v>32.695800000000013</c:v>
                </c:pt>
                <c:pt idx="654">
                  <c:v>32.715300000000006</c:v>
                </c:pt>
                <c:pt idx="655">
                  <c:v>32.734700000000004</c:v>
                </c:pt>
                <c:pt idx="656">
                  <c:v>32.754100000000001</c:v>
                </c:pt>
                <c:pt idx="657">
                  <c:v>32.773600000000002</c:v>
                </c:pt>
                <c:pt idx="658">
                  <c:v>32.793000000000013</c:v>
                </c:pt>
                <c:pt idx="659">
                  <c:v>32.8125</c:v>
                </c:pt>
                <c:pt idx="660">
                  <c:v>32.831899999999997</c:v>
                </c:pt>
                <c:pt idx="661">
                  <c:v>32.851399999999998</c:v>
                </c:pt>
                <c:pt idx="662">
                  <c:v>32.870799999999996</c:v>
                </c:pt>
                <c:pt idx="663">
                  <c:v>32.8902</c:v>
                </c:pt>
                <c:pt idx="664">
                  <c:v>32.909700000000001</c:v>
                </c:pt>
                <c:pt idx="665">
                  <c:v>32.929100000000005</c:v>
                </c:pt>
                <c:pt idx="666">
                  <c:v>32.948600000000006</c:v>
                </c:pt>
                <c:pt idx="667">
                  <c:v>32.968000000000011</c:v>
                </c:pt>
                <c:pt idx="668">
                  <c:v>32.987499999999997</c:v>
                </c:pt>
                <c:pt idx="669">
                  <c:v>33.006900000000002</c:v>
                </c:pt>
                <c:pt idx="670">
                  <c:v>33.026300000000006</c:v>
                </c:pt>
                <c:pt idx="671">
                  <c:v>33.0458</c:v>
                </c:pt>
                <c:pt idx="672">
                  <c:v>33.065200000000011</c:v>
                </c:pt>
                <c:pt idx="673">
                  <c:v>33.084699999999998</c:v>
                </c:pt>
                <c:pt idx="674">
                  <c:v>33.104100000000003</c:v>
                </c:pt>
                <c:pt idx="675">
                  <c:v>33.123600000000003</c:v>
                </c:pt>
                <c:pt idx="676">
                  <c:v>33.143000000000001</c:v>
                </c:pt>
                <c:pt idx="677">
                  <c:v>33.162400000000012</c:v>
                </c:pt>
                <c:pt idx="678">
                  <c:v>33.181899999999999</c:v>
                </c:pt>
                <c:pt idx="679">
                  <c:v>33.201300000000003</c:v>
                </c:pt>
                <c:pt idx="680">
                  <c:v>33.220800000000011</c:v>
                </c:pt>
                <c:pt idx="681">
                  <c:v>33.240200000000002</c:v>
                </c:pt>
                <c:pt idx="682">
                  <c:v>33.259600000000006</c:v>
                </c:pt>
                <c:pt idx="683">
                  <c:v>33.279100000000007</c:v>
                </c:pt>
                <c:pt idx="684">
                  <c:v>33.298500000000011</c:v>
                </c:pt>
                <c:pt idx="685">
                  <c:v>33.317999999999998</c:v>
                </c:pt>
                <c:pt idx="686">
                  <c:v>33.337399999999995</c:v>
                </c:pt>
                <c:pt idx="687">
                  <c:v>33.356899999999996</c:v>
                </c:pt>
                <c:pt idx="688">
                  <c:v>33.376300000000001</c:v>
                </c:pt>
                <c:pt idx="689">
                  <c:v>33.395700000000005</c:v>
                </c:pt>
                <c:pt idx="690">
                  <c:v>33.415200000000006</c:v>
                </c:pt>
                <c:pt idx="691">
                  <c:v>33.434599999999996</c:v>
                </c:pt>
                <c:pt idx="692">
                  <c:v>33.454099999999997</c:v>
                </c:pt>
                <c:pt idx="693">
                  <c:v>33.473500000000001</c:v>
                </c:pt>
                <c:pt idx="694">
                  <c:v>33.493000000000002</c:v>
                </c:pt>
                <c:pt idx="695">
                  <c:v>33.5124</c:v>
                </c:pt>
                <c:pt idx="696">
                  <c:v>33.531800000000004</c:v>
                </c:pt>
                <c:pt idx="697">
                  <c:v>33.551299999999998</c:v>
                </c:pt>
                <c:pt idx="698">
                  <c:v>33.570700000000002</c:v>
                </c:pt>
                <c:pt idx="699">
                  <c:v>33.590200000000003</c:v>
                </c:pt>
                <c:pt idx="700">
                  <c:v>33.6096</c:v>
                </c:pt>
                <c:pt idx="701">
                  <c:v>33.629100000000008</c:v>
                </c:pt>
                <c:pt idx="702">
                  <c:v>33.648500000000006</c:v>
                </c:pt>
                <c:pt idx="703">
                  <c:v>33.667900000000003</c:v>
                </c:pt>
                <c:pt idx="704">
                  <c:v>33.687400000000004</c:v>
                </c:pt>
                <c:pt idx="705">
                  <c:v>33.706800000000001</c:v>
                </c:pt>
                <c:pt idx="706">
                  <c:v>33.726300000000009</c:v>
                </c:pt>
                <c:pt idx="707">
                  <c:v>33.745700000000006</c:v>
                </c:pt>
                <c:pt idx="708">
                  <c:v>33.765100000000011</c:v>
                </c:pt>
                <c:pt idx="709">
                  <c:v>33.784600000000005</c:v>
                </c:pt>
                <c:pt idx="710">
                  <c:v>33.803999999999995</c:v>
                </c:pt>
                <c:pt idx="711">
                  <c:v>33.823500000000003</c:v>
                </c:pt>
                <c:pt idx="712">
                  <c:v>33.8429</c:v>
                </c:pt>
                <c:pt idx="713">
                  <c:v>33.862400000000001</c:v>
                </c:pt>
                <c:pt idx="714">
                  <c:v>33.881799999999998</c:v>
                </c:pt>
                <c:pt idx="715">
                  <c:v>33.901199999999996</c:v>
                </c:pt>
                <c:pt idx="716">
                  <c:v>33.920700000000004</c:v>
                </c:pt>
                <c:pt idx="717">
                  <c:v>33.940100000000001</c:v>
                </c:pt>
                <c:pt idx="718">
                  <c:v>33.959599999999995</c:v>
                </c:pt>
                <c:pt idx="719">
                  <c:v>33.979000000000006</c:v>
                </c:pt>
                <c:pt idx="720">
                  <c:v>33.998500000000007</c:v>
                </c:pt>
                <c:pt idx="721">
                  <c:v>34.017899999999997</c:v>
                </c:pt>
                <c:pt idx="722">
                  <c:v>34.037300000000002</c:v>
                </c:pt>
                <c:pt idx="723">
                  <c:v>34.056799999999996</c:v>
                </c:pt>
                <c:pt idx="724">
                  <c:v>34.0762</c:v>
                </c:pt>
                <c:pt idx="725">
                  <c:v>34.095700000000008</c:v>
                </c:pt>
                <c:pt idx="726">
                  <c:v>34.115100000000005</c:v>
                </c:pt>
                <c:pt idx="727">
                  <c:v>34.134600000000006</c:v>
                </c:pt>
                <c:pt idx="728">
                  <c:v>34.153999999999996</c:v>
                </c:pt>
                <c:pt idx="729">
                  <c:v>34.173400000000001</c:v>
                </c:pt>
                <c:pt idx="730">
                  <c:v>34.192900000000009</c:v>
                </c:pt>
                <c:pt idx="731">
                  <c:v>34.212300000000006</c:v>
                </c:pt>
                <c:pt idx="732">
                  <c:v>34.2318</c:v>
                </c:pt>
                <c:pt idx="733">
                  <c:v>34.251200000000004</c:v>
                </c:pt>
                <c:pt idx="734">
                  <c:v>34.270600000000002</c:v>
                </c:pt>
                <c:pt idx="735">
                  <c:v>34.29010000000001</c:v>
                </c:pt>
                <c:pt idx="736">
                  <c:v>34.3095</c:v>
                </c:pt>
                <c:pt idx="737">
                  <c:v>34.329000000000001</c:v>
                </c:pt>
                <c:pt idx="738">
                  <c:v>34.348400000000005</c:v>
                </c:pt>
                <c:pt idx="739">
                  <c:v>34.367899999999999</c:v>
                </c:pt>
                <c:pt idx="740">
                  <c:v>34.387299999999996</c:v>
                </c:pt>
                <c:pt idx="741">
                  <c:v>34.406700000000001</c:v>
                </c:pt>
                <c:pt idx="742">
                  <c:v>34.426200000000001</c:v>
                </c:pt>
                <c:pt idx="743">
                  <c:v>34.445600000000006</c:v>
                </c:pt>
                <c:pt idx="744">
                  <c:v>34.465100000000007</c:v>
                </c:pt>
                <c:pt idx="745">
                  <c:v>34.484499999999997</c:v>
                </c:pt>
                <c:pt idx="746">
                  <c:v>34.504000000000005</c:v>
                </c:pt>
                <c:pt idx="747">
                  <c:v>34.523400000000002</c:v>
                </c:pt>
                <c:pt idx="748">
                  <c:v>34.5428</c:v>
                </c:pt>
                <c:pt idx="749">
                  <c:v>34.562300000000008</c:v>
                </c:pt>
                <c:pt idx="750">
                  <c:v>34.581699999999998</c:v>
                </c:pt>
                <c:pt idx="751">
                  <c:v>34.601200000000006</c:v>
                </c:pt>
                <c:pt idx="752">
                  <c:v>34.620600000000003</c:v>
                </c:pt>
                <c:pt idx="753">
                  <c:v>34.640100000000004</c:v>
                </c:pt>
                <c:pt idx="754">
                  <c:v>34.659500000000001</c:v>
                </c:pt>
                <c:pt idx="755">
                  <c:v>34.678900000000006</c:v>
                </c:pt>
                <c:pt idx="756">
                  <c:v>34.698400000000014</c:v>
                </c:pt>
                <c:pt idx="757">
                  <c:v>34.717800000000004</c:v>
                </c:pt>
                <c:pt idx="758">
                  <c:v>34.737300000000005</c:v>
                </c:pt>
                <c:pt idx="759">
                  <c:v>34.756700000000002</c:v>
                </c:pt>
                <c:pt idx="760">
                  <c:v>34.776100000000007</c:v>
                </c:pt>
                <c:pt idx="761">
                  <c:v>34.795600000000007</c:v>
                </c:pt>
                <c:pt idx="762">
                  <c:v>34.814999999999998</c:v>
                </c:pt>
                <c:pt idx="763">
                  <c:v>34.834499999999998</c:v>
                </c:pt>
                <c:pt idx="764">
                  <c:v>34.853899999999996</c:v>
                </c:pt>
                <c:pt idx="765">
                  <c:v>34.873400000000004</c:v>
                </c:pt>
                <c:pt idx="766">
                  <c:v>34.892800000000001</c:v>
                </c:pt>
                <c:pt idx="767">
                  <c:v>34.912200000000006</c:v>
                </c:pt>
                <c:pt idx="768">
                  <c:v>34.931699999999999</c:v>
                </c:pt>
                <c:pt idx="769">
                  <c:v>34.951099999999997</c:v>
                </c:pt>
                <c:pt idx="770">
                  <c:v>34.970600000000005</c:v>
                </c:pt>
                <c:pt idx="771">
                  <c:v>34.99</c:v>
                </c:pt>
                <c:pt idx="772">
                  <c:v>35.009500000000003</c:v>
                </c:pt>
                <c:pt idx="773">
                  <c:v>35.028900000000007</c:v>
                </c:pt>
                <c:pt idx="774">
                  <c:v>35.048300000000005</c:v>
                </c:pt>
                <c:pt idx="775">
                  <c:v>35.067800000000005</c:v>
                </c:pt>
                <c:pt idx="776">
                  <c:v>35.087199999999996</c:v>
                </c:pt>
                <c:pt idx="777">
                  <c:v>35.106700000000004</c:v>
                </c:pt>
                <c:pt idx="778">
                  <c:v>35.126100000000008</c:v>
                </c:pt>
                <c:pt idx="779">
                  <c:v>35.145600000000002</c:v>
                </c:pt>
                <c:pt idx="780">
                  <c:v>35.165000000000006</c:v>
                </c:pt>
                <c:pt idx="781">
                  <c:v>35.184400000000004</c:v>
                </c:pt>
                <c:pt idx="782">
                  <c:v>35.203900000000004</c:v>
                </c:pt>
                <c:pt idx="783">
                  <c:v>35.223300000000009</c:v>
                </c:pt>
                <c:pt idx="784">
                  <c:v>35.242800000000003</c:v>
                </c:pt>
                <c:pt idx="785">
                  <c:v>35.262200000000007</c:v>
                </c:pt>
                <c:pt idx="786">
                  <c:v>35.281600000000005</c:v>
                </c:pt>
                <c:pt idx="787">
                  <c:v>35.301099999999998</c:v>
                </c:pt>
                <c:pt idx="788">
                  <c:v>35.320500000000003</c:v>
                </c:pt>
                <c:pt idx="789">
                  <c:v>35.339999999999996</c:v>
                </c:pt>
                <c:pt idx="790">
                  <c:v>35.359399999999994</c:v>
                </c:pt>
                <c:pt idx="791">
                  <c:v>35.378900000000002</c:v>
                </c:pt>
                <c:pt idx="792">
                  <c:v>35.398300000000006</c:v>
                </c:pt>
                <c:pt idx="793">
                  <c:v>35.417700000000004</c:v>
                </c:pt>
                <c:pt idx="794">
                  <c:v>35.437200000000004</c:v>
                </c:pt>
                <c:pt idx="795">
                  <c:v>35.456599999999995</c:v>
                </c:pt>
                <c:pt idx="796">
                  <c:v>35.476100000000002</c:v>
                </c:pt>
                <c:pt idx="797">
                  <c:v>35.495500000000007</c:v>
                </c:pt>
                <c:pt idx="798">
                  <c:v>35.515000000000001</c:v>
                </c:pt>
                <c:pt idx="799">
                  <c:v>35.534400000000005</c:v>
                </c:pt>
                <c:pt idx="800">
                  <c:v>35.553799999999995</c:v>
                </c:pt>
                <c:pt idx="801">
                  <c:v>35.573300000000003</c:v>
                </c:pt>
                <c:pt idx="802">
                  <c:v>35.592700000000008</c:v>
                </c:pt>
                <c:pt idx="803">
                  <c:v>35.612200000000001</c:v>
                </c:pt>
                <c:pt idx="804">
                  <c:v>35.631600000000006</c:v>
                </c:pt>
                <c:pt idx="805">
                  <c:v>35.6511</c:v>
                </c:pt>
                <c:pt idx="806">
                  <c:v>35.670500000000004</c:v>
                </c:pt>
                <c:pt idx="807">
                  <c:v>35.689900000000002</c:v>
                </c:pt>
                <c:pt idx="808">
                  <c:v>35.709400000000002</c:v>
                </c:pt>
                <c:pt idx="809">
                  <c:v>35.728800000000007</c:v>
                </c:pt>
                <c:pt idx="810">
                  <c:v>35.748300000000008</c:v>
                </c:pt>
                <c:pt idx="811">
                  <c:v>35.767700000000005</c:v>
                </c:pt>
                <c:pt idx="812">
                  <c:v>35.787100000000002</c:v>
                </c:pt>
                <c:pt idx="813">
                  <c:v>35.806599999999996</c:v>
                </c:pt>
                <c:pt idx="814">
                  <c:v>35.826000000000001</c:v>
                </c:pt>
                <c:pt idx="815">
                  <c:v>35.845500000000001</c:v>
                </c:pt>
                <c:pt idx="816">
                  <c:v>35.864899999999999</c:v>
                </c:pt>
                <c:pt idx="817">
                  <c:v>35.884399999999999</c:v>
                </c:pt>
                <c:pt idx="818">
                  <c:v>35.903800000000004</c:v>
                </c:pt>
                <c:pt idx="819">
                  <c:v>35.923200000000001</c:v>
                </c:pt>
                <c:pt idx="820">
                  <c:v>35.942700000000002</c:v>
                </c:pt>
                <c:pt idx="821">
                  <c:v>35.962100000000007</c:v>
                </c:pt>
                <c:pt idx="822">
                  <c:v>35.981599999999993</c:v>
                </c:pt>
                <c:pt idx="823">
                  <c:v>36.001000000000005</c:v>
                </c:pt>
                <c:pt idx="824">
                  <c:v>36.020500000000006</c:v>
                </c:pt>
                <c:pt idx="825">
                  <c:v>36.039900000000003</c:v>
                </c:pt>
                <c:pt idx="826">
                  <c:v>36.0593</c:v>
                </c:pt>
                <c:pt idx="827">
                  <c:v>36.078800000000001</c:v>
                </c:pt>
                <c:pt idx="828">
                  <c:v>36.098200000000013</c:v>
                </c:pt>
                <c:pt idx="829">
                  <c:v>36.117699999999999</c:v>
                </c:pt>
                <c:pt idx="830">
                  <c:v>36.137100000000004</c:v>
                </c:pt>
                <c:pt idx="831">
                  <c:v>36.156600000000005</c:v>
                </c:pt>
                <c:pt idx="832">
                  <c:v>36.176000000000002</c:v>
                </c:pt>
                <c:pt idx="833">
                  <c:v>36.195400000000014</c:v>
                </c:pt>
                <c:pt idx="834">
                  <c:v>36.2149</c:v>
                </c:pt>
                <c:pt idx="835">
                  <c:v>36.234300000000005</c:v>
                </c:pt>
                <c:pt idx="836">
                  <c:v>36.253800000000005</c:v>
                </c:pt>
                <c:pt idx="837">
                  <c:v>36.273200000000003</c:v>
                </c:pt>
                <c:pt idx="838">
                  <c:v>36.292600000000007</c:v>
                </c:pt>
                <c:pt idx="839">
                  <c:v>36.312100000000001</c:v>
                </c:pt>
                <c:pt idx="840">
                  <c:v>36.331499999999998</c:v>
                </c:pt>
                <c:pt idx="841">
                  <c:v>36.350999999999999</c:v>
                </c:pt>
                <c:pt idx="842">
                  <c:v>36.370400000000004</c:v>
                </c:pt>
                <c:pt idx="843">
                  <c:v>36.389899999999997</c:v>
                </c:pt>
                <c:pt idx="844">
                  <c:v>36.409300000000002</c:v>
                </c:pt>
                <c:pt idx="845">
                  <c:v>36.428700000000006</c:v>
                </c:pt>
                <c:pt idx="846">
                  <c:v>36.4482</c:v>
                </c:pt>
                <c:pt idx="847">
                  <c:v>36.467600000000004</c:v>
                </c:pt>
                <c:pt idx="848">
                  <c:v>36.487099999999998</c:v>
                </c:pt>
                <c:pt idx="849">
                  <c:v>36.506500000000003</c:v>
                </c:pt>
                <c:pt idx="850">
                  <c:v>36.526000000000003</c:v>
                </c:pt>
                <c:pt idx="851">
                  <c:v>36.545400000000001</c:v>
                </c:pt>
                <c:pt idx="852">
                  <c:v>36.564800000000005</c:v>
                </c:pt>
                <c:pt idx="853">
                  <c:v>36.584299999999999</c:v>
                </c:pt>
                <c:pt idx="854">
                  <c:v>36.603700000000003</c:v>
                </c:pt>
                <c:pt idx="855">
                  <c:v>36.623200000000011</c:v>
                </c:pt>
                <c:pt idx="856">
                  <c:v>36.642600000000002</c:v>
                </c:pt>
                <c:pt idx="857">
                  <c:v>36.662100000000009</c:v>
                </c:pt>
                <c:pt idx="858">
                  <c:v>36.6815</c:v>
                </c:pt>
                <c:pt idx="859">
                  <c:v>36.700900000000004</c:v>
                </c:pt>
                <c:pt idx="860">
                  <c:v>36.720400000000012</c:v>
                </c:pt>
                <c:pt idx="861">
                  <c:v>36.739800000000002</c:v>
                </c:pt>
                <c:pt idx="862">
                  <c:v>36.759300000000003</c:v>
                </c:pt>
                <c:pt idx="863">
                  <c:v>36.778700000000008</c:v>
                </c:pt>
                <c:pt idx="864">
                  <c:v>36.798100000000012</c:v>
                </c:pt>
                <c:pt idx="865">
                  <c:v>36.817599999999999</c:v>
                </c:pt>
                <c:pt idx="866">
                  <c:v>36.836999999999996</c:v>
                </c:pt>
                <c:pt idx="867">
                  <c:v>36.856499999999997</c:v>
                </c:pt>
                <c:pt idx="868">
                  <c:v>36.875900000000001</c:v>
                </c:pt>
                <c:pt idx="869">
                  <c:v>36.895400000000002</c:v>
                </c:pt>
                <c:pt idx="870">
                  <c:v>36.914799999999993</c:v>
                </c:pt>
                <c:pt idx="871">
                  <c:v>36.934200000000004</c:v>
                </c:pt>
                <c:pt idx="872">
                  <c:v>36.953699999999998</c:v>
                </c:pt>
                <c:pt idx="873">
                  <c:v>36.973100000000002</c:v>
                </c:pt>
                <c:pt idx="874">
                  <c:v>36.992600000000003</c:v>
                </c:pt>
                <c:pt idx="875">
                  <c:v>37.012</c:v>
                </c:pt>
                <c:pt idx="876">
                  <c:v>37.031500000000001</c:v>
                </c:pt>
                <c:pt idx="877">
                  <c:v>37.050899999999999</c:v>
                </c:pt>
                <c:pt idx="878">
                  <c:v>37.070300000000003</c:v>
                </c:pt>
                <c:pt idx="879">
                  <c:v>37.089800000000004</c:v>
                </c:pt>
                <c:pt idx="880">
                  <c:v>37.109200000000001</c:v>
                </c:pt>
                <c:pt idx="881">
                  <c:v>37.128700000000009</c:v>
                </c:pt>
                <c:pt idx="882">
                  <c:v>37.148100000000007</c:v>
                </c:pt>
                <c:pt idx="883">
                  <c:v>37.1676</c:v>
                </c:pt>
                <c:pt idx="884">
                  <c:v>37.187000000000005</c:v>
                </c:pt>
                <c:pt idx="885">
                  <c:v>37.206400000000002</c:v>
                </c:pt>
                <c:pt idx="886">
                  <c:v>37.22590000000001</c:v>
                </c:pt>
                <c:pt idx="887">
                  <c:v>37.245300000000007</c:v>
                </c:pt>
                <c:pt idx="888">
                  <c:v>37.264800000000001</c:v>
                </c:pt>
                <c:pt idx="889">
                  <c:v>37.284200000000006</c:v>
                </c:pt>
                <c:pt idx="890">
                  <c:v>37.303599999999996</c:v>
                </c:pt>
                <c:pt idx="891">
                  <c:v>37.323100000000004</c:v>
                </c:pt>
                <c:pt idx="892">
                  <c:v>37.342500000000001</c:v>
                </c:pt>
                <c:pt idx="893">
                  <c:v>37.362000000000002</c:v>
                </c:pt>
                <c:pt idx="894">
                  <c:v>37.381399999999999</c:v>
                </c:pt>
                <c:pt idx="895">
                  <c:v>37.4009</c:v>
                </c:pt>
                <c:pt idx="896">
                  <c:v>37.420300000000005</c:v>
                </c:pt>
                <c:pt idx="897">
                  <c:v>37.439700000000002</c:v>
                </c:pt>
                <c:pt idx="898">
                  <c:v>37.459199999999996</c:v>
                </c:pt>
                <c:pt idx="899">
                  <c:v>37.4786</c:v>
                </c:pt>
                <c:pt idx="900">
                  <c:v>37.498100000000008</c:v>
                </c:pt>
                <c:pt idx="901">
                  <c:v>37.517499999999998</c:v>
                </c:pt>
                <c:pt idx="902">
                  <c:v>37.537000000000006</c:v>
                </c:pt>
                <c:pt idx="903">
                  <c:v>37.556400000000004</c:v>
                </c:pt>
                <c:pt idx="904">
                  <c:v>37.575800000000001</c:v>
                </c:pt>
                <c:pt idx="905">
                  <c:v>37.595300000000009</c:v>
                </c:pt>
                <c:pt idx="906">
                  <c:v>37.614699999999999</c:v>
                </c:pt>
                <c:pt idx="907">
                  <c:v>37.6342</c:v>
                </c:pt>
                <c:pt idx="908">
                  <c:v>37.653600000000004</c:v>
                </c:pt>
                <c:pt idx="909">
                  <c:v>37.673100000000005</c:v>
                </c:pt>
                <c:pt idx="910">
                  <c:v>37.69250000000001</c:v>
                </c:pt>
                <c:pt idx="911">
                  <c:v>37.7119</c:v>
                </c:pt>
                <c:pt idx="912">
                  <c:v>37.731400000000001</c:v>
                </c:pt>
                <c:pt idx="913">
                  <c:v>37.750800000000005</c:v>
                </c:pt>
                <c:pt idx="914">
                  <c:v>37.770300000000006</c:v>
                </c:pt>
                <c:pt idx="915">
                  <c:v>37.789700000000003</c:v>
                </c:pt>
                <c:pt idx="916">
                  <c:v>37.809100000000001</c:v>
                </c:pt>
                <c:pt idx="917">
                  <c:v>37.828600000000002</c:v>
                </c:pt>
                <c:pt idx="918">
                  <c:v>37.847999999999999</c:v>
                </c:pt>
                <c:pt idx="919">
                  <c:v>37.8675</c:v>
                </c:pt>
                <c:pt idx="920">
                  <c:v>37.886899999999997</c:v>
                </c:pt>
                <c:pt idx="921">
                  <c:v>37.906400000000005</c:v>
                </c:pt>
                <c:pt idx="922">
                  <c:v>37.925800000000002</c:v>
                </c:pt>
                <c:pt idx="923">
                  <c:v>37.9452</c:v>
                </c:pt>
                <c:pt idx="924">
                  <c:v>37.964700000000001</c:v>
                </c:pt>
                <c:pt idx="925">
                  <c:v>37.984099999999998</c:v>
                </c:pt>
                <c:pt idx="926">
                  <c:v>38.003600000000006</c:v>
                </c:pt>
                <c:pt idx="927">
                  <c:v>38.023000000000003</c:v>
                </c:pt>
                <c:pt idx="928">
                  <c:v>38.042500000000004</c:v>
                </c:pt>
                <c:pt idx="929">
                  <c:v>38.061900000000001</c:v>
                </c:pt>
                <c:pt idx="930">
                  <c:v>38.081299999999999</c:v>
                </c:pt>
                <c:pt idx="931">
                  <c:v>38.1008</c:v>
                </c:pt>
                <c:pt idx="932">
                  <c:v>38.120200000000011</c:v>
                </c:pt>
                <c:pt idx="933">
                  <c:v>38.139700000000005</c:v>
                </c:pt>
                <c:pt idx="934">
                  <c:v>38.159100000000002</c:v>
                </c:pt>
                <c:pt idx="935">
                  <c:v>38.178600000000003</c:v>
                </c:pt>
                <c:pt idx="936">
                  <c:v>38.198000000000008</c:v>
                </c:pt>
                <c:pt idx="937">
                  <c:v>38.217400000000005</c:v>
                </c:pt>
                <c:pt idx="938">
                  <c:v>38.236900000000006</c:v>
                </c:pt>
                <c:pt idx="939">
                  <c:v>38.256300000000003</c:v>
                </c:pt>
                <c:pt idx="940">
                  <c:v>38.275800000000011</c:v>
                </c:pt>
                <c:pt idx="941">
                  <c:v>38.295200000000008</c:v>
                </c:pt>
                <c:pt idx="942">
                  <c:v>38.314599999999999</c:v>
                </c:pt>
                <c:pt idx="943">
                  <c:v>38.334099999999999</c:v>
                </c:pt>
                <c:pt idx="944">
                  <c:v>38.353499999999997</c:v>
                </c:pt>
                <c:pt idx="945">
                  <c:v>38.373000000000005</c:v>
                </c:pt>
                <c:pt idx="946">
                  <c:v>38.392400000000002</c:v>
                </c:pt>
                <c:pt idx="947">
                  <c:v>38.411899999999996</c:v>
                </c:pt>
                <c:pt idx="948">
                  <c:v>38.4313</c:v>
                </c:pt>
                <c:pt idx="949">
                  <c:v>38.450699999999998</c:v>
                </c:pt>
                <c:pt idx="950">
                  <c:v>38.470200000000006</c:v>
                </c:pt>
                <c:pt idx="951">
                  <c:v>38.489599999999996</c:v>
                </c:pt>
                <c:pt idx="952">
                  <c:v>38.509100000000004</c:v>
                </c:pt>
                <c:pt idx="953">
                  <c:v>38.528500000000008</c:v>
                </c:pt>
                <c:pt idx="954">
                  <c:v>38.548000000000002</c:v>
                </c:pt>
                <c:pt idx="955">
                  <c:v>38.567400000000006</c:v>
                </c:pt>
                <c:pt idx="956">
                  <c:v>38.586800000000004</c:v>
                </c:pt>
                <c:pt idx="957">
                  <c:v>38.606300000000005</c:v>
                </c:pt>
                <c:pt idx="958">
                  <c:v>38.625700000000009</c:v>
                </c:pt>
                <c:pt idx="959">
                  <c:v>38.645200000000003</c:v>
                </c:pt>
                <c:pt idx="960">
                  <c:v>38.6646</c:v>
                </c:pt>
                <c:pt idx="961">
                  <c:v>38.684100000000001</c:v>
                </c:pt>
                <c:pt idx="962">
                  <c:v>38.703500000000005</c:v>
                </c:pt>
                <c:pt idx="963">
                  <c:v>38.72290000000001</c:v>
                </c:pt>
                <c:pt idx="964">
                  <c:v>38.742400000000011</c:v>
                </c:pt>
                <c:pt idx="965">
                  <c:v>38.761800000000001</c:v>
                </c:pt>
                <c:pt idx="966">
                  <c:v>38.781300000000002</c:v>
                </c:pt>
                <c:pt idx="967">
                  <c:v>38.800699999999999</c:v>
                </c:pt>
                <c:pt idx="968">
                  <c:v>38.820100000000004</c:v>
                </c:pt>
                <c:pt idx="969">
                  <c:v>38.839600000000004</c:v>
                </c:pt>
                <c:pt idx="970">
                  <c:v>38.858999999999995</c:v>
                </c:pt>
                <c:pt idx="971">
                  <c:v>38.878500000000003</c:v>
                </c:pt>
                <c:pt idx="972">
                  <c:v>38.8979</c:v>
                </c:pt>
                <c:pt idx="973">
                  <c:v>38.917399999999994</c:v>
                </c:pt>
                <c:pt idx="974">
                  <c:v>38.936800000000005</c:v>
                </c:pt>
                <c:pt idx="975">
                  <c:v>38.956199999999995</c:v>
                </c:pt>
                <c:pt idx="976">
                  <c:v>38.975700000000003</c:v>
                </c:pt>
                <c:pt idx="977">
                  <c:v>38.995100000000008</c:v>
                </c:pt>
                <c:pt idx="978">
                  <c:v>39.014599999999994</c:v>
                </c:pt>
                <c:pt idx="979">
                  <c:v>39.034000000000006</c:v>
                </c:pt>
                <c:pt idx="980">
                  <c:v>39.0535</c:v>
                </c:pt>
                <c:pt idx="981">
                  <c:v>39.072900000000004</c:v>
                </c:pt>
                <c:pt idx="982">
                  <c:v>39.092300000000009</c:v>
                </c:pt>
                <c:pt idx="983">
                  <c:v>39.111799999999995</c:v>
                </c:pt>
                <c:pt idx="984">
                  <c:v>39.1312</c:v>
                </c:pt>
                <c:pt idx="985">
                  <c:v>39.150700000000001</c:v>
                </c:pt>
                <c:pt idx="986">
                  <c:v>39.170100000000005</c:v>
                </c:pt>
                <c:pt idx="987">
                  <c:v>39.189600000000006</c:v>
                </c:pt>
                <c:pt idx="988">
                  <c:v>39.209000000000003</c:v>
                </c:pt>
                <c:pt idx="989">
                  <c:v>39.228400000000008</c:v>
                </c:pt>
                <c:pt idx="990">
                  <c:v>39.247900000000001</c:v>
                </c:pt>
                <c:pt idx="991">
                  <c:v>39.267300000000006</c:v>
                </c:pt>
                <c:pt idx="992">
                  <c:v>39.286800000000007</c:v>
                </c:pt>
                <c:pt idx="993">
                  <c:v>39.306200000000004</c:v>
                </c:pt>
                <c:pt idx="994">
                  <c:v>39.325600000000001</c:v>
                </c:pt>
                <c:pt idx="995">
                  <c:v>39.345100000000002</c:v>
                </c:pt>
                <c:pt idx="996">
                  <c:v>39.3645</c:v>
                </c:pt>
                <c:pt idx="997">
                  <c:v>39.383999999999993</c:v>
                </c:pt>
                <c:pt idx="998">
                  <c:v>39.403400000000005</c:v>
                </c:pt>
                <c:pt idx="999">
                  <c:v>39.422900000000006</c:v>
                </c:pt>
                <c:pt idx="1000">
                  <c:v>39.442300000000003</c:v>
                </c:pt>
                <c:pt idx="1001">
                  <c:v>39.4617</c:v>
                </c:pt>
                <c:pt idx="1002">
                  <c:v>39.481199999999994</c:v>
                </c:pt>
                <c:pt idx="1003">
                  <c:v>39.500600000000006</c:v>
                </c:pt>
                <c:pt idx="1004">
                  <c:v>39.520100000000006</c:v>
                </c:pt>
                <c:pt idx="1005">
                  <c:v>39.539500000000004</c:v>
                </c:pt>
                <c:pt idx="1006">
                  <c:v>39.559000000000005</c:v>
                </c:pt>
                <c:pt idx="1007">
                  <c:v>39.578400000000002</c:v>
                </c:pt>
                <c:pt idx="1008">
                  <c:v>39.597800000000007</c:v>
                </c:pt>
                <c:pt idx="1009">
                  <c:v>39.6173</c:v>
                </c:pt>
                <c:pt idx="1010">
                  <c:v>39.636700000000005</c:v>
                </c:pt>
                <c:pt idx="1011">
                  <c:v>39.656200000000005</c:v>
                </c:pt>
                <c:pt idx="1012">
                  <c:v>39.675600000000003</c:v>
                </c:pt>
                <c:pt idx="1013">
                  <c:v>39.695000000000007</c:v>
                </c:pt>
                <c:pt idx="1014">
                  <c:v>39.714500000000001</c:v>
                </c:pt>
                <c:pt idx="1015">
                  <c:v>39.733900000000006</c:v>
                </c:pt>
                <c:pt idx="1016">
                  <c:v>39.753400000000006</c:v>
                </c:pt>
                <c:pt idx="1017">
                  <c:v>39.772800000000011</c:v>
                </c:pt>
                <c:pt idx="1018">
                  <c:v>39.792300000000012</c:v>
                </c:pt>
                <c:pt idx="1019">
                  <c:v>39.811699999999995</c:v>
                </c:pt>
                <c:pt idx="1020">
                  <c:v>39.831099999999999</c:v>
                </c:pt>
                <c:pt idx="1021">
                  <c:v>39.850599999999993</c:v>
                </c:pt>
                <c:pt idx="1022">
                  <c:v>39.870000000000005</c:v>
                </c:pt>
                <c:pt idx="1023">
                  <c:v>39.889499999999998</c:v>
                </c:pt>
                <c:pt idx="1024">
                  <c:v>39.908900000000003</c:v>
                </c:pt>
                <c:pt idx="1025">
                  <c:v>39.928400000000003</c:v>
                </c:pt>
                <c:pt idx="1026">
                  <c:v>39.947799999999994</c:v>
                </c:pt>
                <c:pt idx="1027">
                  <c:v>39.967200000000005</c:v>
                </c:pt>
                <c:pt idx="1028">
                  <c:v>39.986699999999999</c:v>
                </c:pt>
                <c:pt idx="1029">
                  <c:v>40.006100000000011</c:v>
                </c:pt>
                <c:pt idx="1030">
                  <c:v>40.025600000000011</c:v>
                </c:pt>
                <c:pt idx="1031">
                  <c:v>40.045000000000002</c:v>
                </c:pt>
                <c:pt idx="1032">
                  <c:v>40.064500000000002</c:v>
                </c:pt>
                <c:pt idx="1033">
                  <c:v>40.0839</c:v>
                </c:pt>
                <c:pt idx="1034">
                  <c:v>40.103300000000004</c:v>
                </c:pt>
                <c:pt idx="1035">
                  <c:v>40.122800000000012</c:v>
                </c:pt>
                <c:pt idx="1036">
                  <c:v>40.142200000000003</c:v>
                </c:pt>
                <c:pt idx="1037">
                  <c:v>40.161700000000003</c:v>
                </c:pt>
                <c:pt idx="1038">
                  <c:v>40.181100000000001</c:v>
                </c:pt>
                <c:pt idx="1039">
                  <c:v>40.200500000000005</c:v>
                </c:pt>
                <c:pt idx="1040">
                  <c:v>40.220000000000006</c:v>
                </c:pt>
                <c:pt idx="1041">
                  <c:v>40.239400000000003</c:v>
                </c:pt>
                <c:pt idx="1042">
                  <c:v>40.258900000000004</c:v>
                </c:pt>
                <c:pt idx="1043">
                  <c:v>40.278300000000009</c:v>
                </c:pt>
                <c:pt idx="1044">
                  <c:v>40.297800000000002</c:v>
                </c:pt>
                <c:pt idx="1045">
                  <c:v>40.317199999999993</c:v>
                </c:pt>
                <c:pt idx="1046">
                  <c:v>40.336600000000004</c:v>
                </c:pt>
                <c:pt idx="1047">
                  <c:v>40.356099999999998</c:v>
                </c:pt>
                <c:pt idx="1048">
                  <c:v>40.375500000000002</c:v>
                </c:pt>
                <c:pt idx="1049">
                  <c:v>40.395000000000003</c:v>
                </c:pt>
                <c:pt idx="1050">
                  <c:v>40.414399999999993</c:v>
                </c:pt>
                <c:pt idx="1051">
                  <c:v>40.433900000000001</c:v>
                </c:pt>
                <c:pt idx="1052">
                  <c:v>40.453299999999999</c:v>
                </c:pt>
                <c:pt idx="1053">
                  <c:v>40.472700000000003</c:v>
                </c:pt>
                <c:pt idx="1054">
                  <c:v>40.492200000000011</c:v>
                </c:pt>
                <c:pt idx="1055">
                  <c:v>40.511599999999994</c:v>
                </c:pt>
                <c:pt idx="1056">
                  <c:v>40.531100000000002</c:v>
                </c:pt>
                <c:pt idx="1057">
                  <c:v>40.5505</c:v>
                </c:pt>
                <c:pt idx="1058">
                  <c:v>40.57</c:v>
                </c:pt>
                <c:pt idx="1059">
                  <c:v>40.589400000000005</c:v>
                </c:pt>
                <c:pt idx="1060">
                  <c:v>40.608800000000002</c:v>
                </c:pt>
                <c:pt idx="1061">
                  <c:v>40.62830000000001</c:v>
                </c:pt>
                <c:pt idx="1062">
                  <c:v>40.6477</c:v>
                </c:pt>
                <c:pt idx="1063">
                  <c:v>40.667200000000001</c:v>
                </c:pt>
                <c:pt idx="1064">
                  <c:v>40.686600000000006</c:v>
                </c:pt>
                <c:pt idx="1065">
                  <c:v>40.706000000000003</c:v>
                </c:pt>
                <c:pt idx="1066">
                  <c:v>40.725500000000011</c:v>
                </c:pt>
                <c:pt idx="1067">
                  <c:v>40.744900000000001</c:v>
                </c:pt>
                <c:pt idx="1068">
                  <c:v>40.764400000000002</c:v>
                </c:pt>
                <c:pt idx="1069">
                  <c:v>40.783800000000006</c:v>
                </c:pt>
                <c:pt idx="1070">
                  <c:v>40.8033</c:v>
                </c:pt>
                <c:pt idx="1071">
                  <c:v>40.822700000000005</c:v>
                </c:pt>
                <c:pt idx="1072">
                  <c:v>40.842100000000002</c:v>
                </c:pt>
                <c:pt idx="1073">
                  <c:v>40.861599999999996</c:v>
                </c:pt>
                <c:pt idx="1074">
                  <c:v>40.880999999999993</c:v>
                </c:pt>
                <c:pt idx="1075">
                  <c:v>40.900500000000001</c:v>
                </c:pt>
                <c:pt idx="1076">
                  <c:v>40.919899999999998</c:v>
                </c:pt>
                <c:pt idx="1077">
                  <c:v>40.939400000000006</c:v>
                </c:pt>
                <c:pt idx="1078">
                  <c:v>40.958800000000004</c:v>
                </c:pt>
                <c:pt idx="1079">
                  <c:v>40.978200000000001</c:v>
                </c:pt>
                <c:pt idx="1080">
                  <c:v>40.997700000000002</c:v>
                </c:pt>
                <c:pt idx="1081">
                  <c:v>41.017099999999999</c:v>
                </c:pt>
                <c:pt idx="1082">
                  <c:v>41.0366</c:v>
                </c:pt>
                <c:pt idx="1083">
                  <c:v>41.056000000000004</c:v>
                </c:pt>
                <c:pt idx="1084">
                  <c:v>41.075500000000005</c:v>
                </c:pt>
                <c:pt idx="1085">
                  <c:v>41.094900000000003</c:v>
                </c:pt>
                <c:pt idx="1086">
                  <c:v>41.1143</c:v>
                </c:pt>
                <c:pt idx="1087">
                  <c:v>41.133800000000001</c:v>
                </c:pt>
                <c:pt idx="1088">
                  <c:v>41.153200000000005</c:v>
                </c:pt>
                <c:pt idx="1089">
                  <c:v>41.172700000000006</c:v>
                </c:pt>
                <c:pt idx="1090">
                  <c:v>41.192100000000011</c:v>
                </c:pt>
                <c:pt idx="1091">
                  <c:v>41.211500000000001</c:v>
                </c:pt>
                <c:pt idx="1092">
                  <c:v>41.231000000000002</c:v>
                </c:pt>
                <c:pt idx="1093">
                  <c:v>41.250400000000006</c:v>
                </c:pt>
                <c:pt idx="1094">
                  <c:v>41.269900000000007</c:v>
                </c:pt>
                <c:pt idx="1095">
                  <c:v>41.289300000000004</c:v>
                </c:pt>
                <c:pt idx="1096">
                  <c:v>41.308800000000005</c:v>
                </c:pt>
                <c:pt idx="1097">
                  <c:v>41.328200000000002</c:v>
                </c:pt>
                <c:pt idx="1098">
                  <c:v>41.347599999999993</c:v>
                </c:pt>
                <c:pt idx="1099">
                  <c:v>41.367100000000001</c:v>
                </c:pt>
                <c:pt idx="1100">
                  <c:v>41.386499999999998</c:v>
                </c:pt>
                <c:pt idx="1101">
                  <c:v>41.406000000000006</c:v>
                </c:pt>
                <c:pt idx="1102">
                  <c:v>41.425400000000003</c:v>
                </c:pt>
                <c:pt idx="1103">
                  <c:v>41.444899999999997</c:v>
                </c:pt>
                <c:pt idx="1104">
                  <c:v>41.464300000000001</c:v>
                </c:pt>
                <c:pt idx="1105">
                  <c:v>41.483699999999999</c:v>
                </c:pt>
                <c:pt idx="1106">
                  <c:v>41.5032</c:v>
                </c:pt>
                <c:pt idx="1107">
                  <c:v>41.522600000000011</c:v>
                </c:pt>
                <c:pt idx="1108">
                  <c:v>41.542100000000005</c:v>
                </c:pt>
                <c:pt idx="1109">
                  <c:v>41.561500000000002</c:v>
                </c:pt>
                <c:pt idx="1110">
                  <c:v>41.580999999999996</c:v>
                </c:pt>
                <c:pt idx="1111">
                  <c:v>41.6004</c:v>
                </c:pt>
                <c:pt idx="1112">
                  <c:v>41.619800000000005</c:v>
                </c:pt>
                <c:pt idx="1113">
                  <c:v>41.639300000000006</c:v>
                </c:pt>
                <c:pt idx="1114">
                  <c:v>41.658700000000003</c:v>
                </c:pt>
                <c:pt idx="1115">
                  <c:v>41.678200000000011</c:v>
                </c:pt>
                <c:pt idx="1116">
                  <c:v>41.697600000000001</c:v>
                </c:pt>
                <c:pt idx="1117">
                  <c:v>41.717000000000006</c:v>
                </c:pt>
                <c:pt idx="1118">
                  <c:v>41.736500000000007</c:v>
                </c:pt>
                <c:pt idx="1119">
                  <c:v>41.755900000000004</c:v>
                </c:pt>
                <c:pt idx="1120">
                  <c:v>41.775400000000012</c:v>
                </c:pt>
                <c:pt idx="1121">
                  <c:v>41.794800000000002</c:v>
                </c:pt>
                <c:pt idx="1122">
                  <c:v>41.814299999999996</c:v>
                </c:pt>
                <c:pt idx="1123">
                  <c:v>41.8337</c:v>
                </c:pt>
                <c:pt idx="1124">
                  <c:v>41.853099999999998</c:v>
                </c:pt>
                <c:pt idx="1125">
                  <c:v>41.872600000000006</c:v>
                </c:pt>
                <c:pt idx="1126">
                  <c:v>41.892000000000003</c:v>
                </c:pt>
                <c:pt idx="1127">
                  <c:v>41.911499999999997</c:v>
                </c:pt>
                <c:pt idx="1128">
                  <c:v>41.930900000000001</c:v>
                </c:pt>
                <c:pt idx="1129">
                  <c:v>41.950399999999995</c:v>
                </c:pt>
                <c:pt idx="1130">
                  <c:v>41.969800000000006</c:v>
                </c:pt>
                <c:pt idx="1131">
                  <c:v>41.989200000000004</c:v>
                </c:pt>
                <c:pt idx="1132">
                  <c:v>42.008700000000005</c:v>
                </c:pt>
                <c:pt idx="1133">
                  <c:v>42.028100000000009</c:v>
                </c:pt>
                <c:pt idx="1134">
                  <c:v>42.047599999999996</c:v>
                </c:pt>
                <c:pt idx="1135">
                  <c:v>42.067</c:v>
                </c:pt>
                <c:pt idx="1136">
                  <c:v>42.086500000000001</c:v>
                </c:pt>
                <c:pt idx="1137">
                  <c:v>42.105900000000005</c:v>
                </c:pt>
                <c:pt idx="1138">
                  <c:v>42.12530000000001</c:v>
                </c:pt>
                <c:pt idx="1139">
                  <c:v>42.144800000000004</c:v>
                </c:pt>
                <c:pt idx="1140">
                  <c:v>42.164200000000001</c:v>
                </c:pt>
                <c:pt idx="1141">
                  <c:v>42.183700000000002</c:v>
                </c:pt>
                <c:pt idx="1142">
                  <c:v>42.203100000000006</c:v>
                </c:pt>
                <c:pt idx="1143">
                  <c:v>42.222500000000011</c:v>
                </c:pt>
                <c:pt idx="1144">
                  <c:v>42.242000000000004</c:v>
                </c:pt>
                <c:pt idx="1145">
                  <c:v>42.261400000000002</c:v>
                </c:pt>
                <c:pt idx="1146">
                  <c:v>42.280900000000003</c:v>
                </c:pt>
                <c:pt idx="1147">
                  <c:v>42.3003</c:v>
                </c:pt>
                <c:pt idx="1148">
                  <c:v>42.319799999999994</c:v>
                </c:pt>
                <c:pt idx="1149">
                  <c:v>42.339200000000005</c:v>
                </c:pt>
                <c:pt idx="1150">
                  <c:v>42.358599999999996</c:v>
                </c:pt>
                <c:pt idx="1151">
                  <c:v>42.378100000000003</c:v>
                </c:pt>
                <c:pt idx="1152">
                  <c:v>42.397500000000001</c:v>
                </c:pt>
                <c:pt idx="1153">
                  <c:v>42.416999999999994</c:v>
                </c:pt>
                <c:pt idx="1154">
                  <c:v>42.436400000000006</c:v>
                </c:pt>
                <c:pt idx="1155">
                  <c:v>42.4559</c:v>
                </c:pt>
                <c:pt idx="1156">
                  <c:v>42.475300000000004</c:v>
                </c:pt>
                <c:pt idx="1157">
                  <c:v>42.494700000000002</c:v>
                </c:pt>
                <c:pt idx="1158">
                  <c:v>42.514199999999995</c:v>
                </c:pt>
                <c:pt idx="1159">
                  <c:v>42.5336</c:v>
                </c:pt>
                <c:pt idx="1160">
                  <c:v>42.553100000000001</c:v>
                </c:pt>
                <c:pt idx="1161">
                  <c:v>42.572500000000005</c:v>
                </c:pt>
                <c:pt idx="1162">
                  <c:v>42.592000000000006</c:v>
                </c:pt>
                <c:pt idx="1163">
                  <c:v>42.611399999999996</c:v>
                </c:pt>
                <c:pt idx="1164">
                  <c:v>42.630800000000001</c:v>
                </c:pt>
                <c:pt idx="1165">
                  <c:v>42.650300000000001</c:v>
                </c:pt>
                <c:pt idx="1166">
                  <c:v>42.669700000000006</c:v>
                </c:pt>
                <c:pt idx="1167">
                  <c:v>42.6892</c:v>
                </c:pt>
                <c:pt idx="1168">
                  <c:v>42.708600000000011</c:v>
                </c:pt>
                <c:pt idx="1169">
                  <c:v>42.728000000000009</c:v>
                </c:pt>
                <c:pt idx="1170">
                  <c:v>42.747500000000002</c:v>
                </c:pt>
                <c:pt idx="1171">
                  <c:v>42.766900000000007</c:v>
                </c:pt>
                <c:pt idx="1172">
                  <c:v>42.7864</c:v>
                </c:pt>
                <c:pt idx="1173">
                  <c:v>42.805800000000005</c:v>
                </c:pt>
                <c:pt idx="1174">
                  <c:v>42.825300000000006</c:v>
                </c:pt>
                <c:pt idx="1175">
                  <c:v>42.844699999999996</c:v>
                </c:pt>
                <c:pt idx="1176">
                  <c:v>42.864100000000001</c:v>
                </c:pt>
                <c:pt idx="1177">
                  <c:v>42.883599999999994</c:v>
                </c:pt>
                <c:pt idx="1178">
                  <c:v>42.903000000000006</c:v>
                </c:pt>
                <c:pt idx="1179">
                  <c:v>42.922500000000007</c:v>
                </c:pt>
                <c:pt idx="1180">
                  <c:v>42.941899999999997</c:v>
                </c:pt>
                <c:pt idx="1181">
                  <c:v>42.961400000000005</c:v>
                </c:pt>
                <c:pt idx="1182">
                  <c:v>42.980799999999995</c:v>
                </c:pt>
                <c:pt idx="1183">
                  <c:v>43.0002</c:v>
                </c:pt>
                <c:pt idx="1184">
                  <c:v>43.0197</c:v>
                </c:pt>
                <c:pt idx="1185">
                  <c:v>43.039100000000005</c:v>
                </c:pt>
                <c:pt idx="1186">
                  <c:v>43.058600000000006</c:v>
                </c:pt>
                <c:pt idx="1187">
                  <c:v>43.078000000000003</c:v>
                </c:pt>
                <c:pt idx="1188">
                  <c:v>43.097500000000004</c:v>
                </c:pt>
                <c:pt idx="1189">
                  <c:v>43.116900000000001</c:v>
                </c:pt>
                <c:pt idx="1190">
                  <c:v>43.136300000000006</c:v>
                </c:pt>
                <c:pt idx="1191">
                  <c:v>43.155800000000006</c:v>
                </c:pt>
                <c:pt idx="1192">
                  <c:v>43.175200000000011</c:v>
                </c:pt>
                <c:pt idx="1193">
                  <c:v>43.194700000000005</c:v>
                </c:pt>
                <c:pt idx="1194">
                  <c:v>43.214100000000002</c:v>
                </c:pt>
                <c:pt idx="1195">
                  <c:v>43.233500000000006</c:v>
                </c:pt>
                <c:pt idx="1196">
                  <c:v>43.253</c:v>
                </c:pt>
                <c:pt idx="1197">
                  <c:v>43.272400000000012</c:v>
                </c:pt>
                <c:pt idx="1198">
                  <c:v>43.291900000000005</c:v>
                </c:pt>
                <c:pt idx="1199">
                  <c:v>43.311299999999996</c:v>
                </c:pt>
                <c:pt idx="1200">
                  <c:v>43.330800000000004</c:v>
                </c:pt>
                <c:pt idx="1201">
                  <c:v>43.350199999999994</c:v>
                </c:pt>
                <c:pt idx="1202">
                  <c:v>43.369600000000005</c:v>
                </c:pt>
                <c:pt idx="1203">
                  <c:v>43.389099999999999</c:v>
                </c:pt>
                <c:pt idx="1204">
                  <c:v>43.408500000000004</c:v>
                </c:pt>
                <c:pt idx="1205">
                  <c:v>43.428000000000004</c:v>
                </c:pt>
                <c:pt idx="1206">
                  <c:v>43.447399999999995</c:v>
                </c:pt>
                <c:pt idx="1207">
                  <c:v>43.466900000000003</c:v>
                </c:pt>
                <c:pt idx="1208">
                  <c:v>43.4863</c:v>
                </c:pt>
                <c:pt idx="1209">
                  <c:v>43.505700000000004</c:v>
                </c:pt>
                <c:pt idx="1210">
                  <c:v>43.525200000000012</c:v>
                </c:pt>
                <c:pt idx="1211">
                  <c:v>43.544599999999996</c:v>
                </c:pt>
                <c:pt idx="1212">
                  <c:v>43.564100000000003</c:v>
                </c:pt>
                <c:pt idx="1213">
                  <c:v>43.583500000000001</c:v>
                </c:pt>
                <c:pt idx="1214">
                  <c:v>43.603000000000002</c:v>
                </c:pt>
                <c:pt idx="1215">
                  <c:v>43.622400000000013</c:v>
                </c:pt>
                <c:pt idx="1216">
                  <c:v>43.641799999999996</c:v>
                </c:pt>
                <c:pt idx="1217">
                  <c:v>43.661300000000004</c:v>
                </c:pt>
                <c:pt idx="1218">
                  <c:v>43.680700000000002</c:v>
                </c:pt>
                <c:pt idx="1219">
                  <c:v>43.700200000000002</c:v>
                </c:pt>
                <c:pt idx="1220">
                  <c:v>43.7196</c:v>
                </c:pt>
                <c:pt idx="1221">
                  <c:v>43.739000000000011</c:v>
                </c:pt>
                <c:pt idx="1222">
                  <c:v>43.758500000000005</c:v>
                </c:pt>
                <c:pt idx="1223">
                  <c:v>43.777900000000002</c:v>
                </c:pt>
                <c:pt idx="1224">
                  <c:v>43.797400000000003</c:v>
                </c:pt>
                <c:pt idx="1225">
                  <c:v>43.816799999999994</c:v>
                </c:pt>
                <c:pt idx="1226">
                  <c:v>43.836300000000001</c:v>
                </c:pt>
                <c:pt idx="1227">
                  <c:v>43.855699999999999</c:v>
                </c:pt>
                <c:pt idx="1228">
                  <c:v>43.875100000000003</c:v>
                </c:pt>
                <c:pt idx="1229">
                  <c:v>43.894600000000004</c:v>
                </c:pt>
                <c:pt idx="1230">
                  <c:v>43.913999999999994</c:v>
                </c:pt>
                <c:pt idx="1231">
                  <c:v>43.933500000000002</c:v>
                </c:pt>
                <c:pt idx="1232">
                  <c:v>43.9529</c:v>
                </c:pt>
                <c:pt idx="1233">
                  <c:v>43.9724</c:v>
                </c:pt>
                <c:pt idx="1234">
                  <c:v>43.991800000000005</c:v>
                </c:pt>
                <c:pt idx="1235">
                  <c:v>44.011199999999995</c:v>
                </c:pt>
                <c:pt idx="1236">
                  <c:v>44.030700000000003</c:v>
                </c:pt>
                <c:pt idx="1237">
                  <c:v>44.0501</c:v>
                </c:pt>
                <c:pt idx="1238">
                  <c:v>44.069600000000001</c:v>
                </c:pt>
                <c:pt idx="1239">
                  <c:v>44.089000000000006</c:v>
                </c:pt>
                <c:pt idx="1240">
                  <c:v>44.108500000000006</c:v>
                </c:pt>
                <c:pt idx="1241">
                  <c:v>44.127900000000004</c:v>
                </c:pt>
                <c:pt idx="1242">
                  <c:v>44.147300000000001</c:v>
                </c:pt>
                <c:pt idx="1243">
                  <c:v>44.166800000000002</c:v>
                </c:pt>
                <c:pt idx="1244">
                  <c:v>44.186200000000007</c:v>
                </c:pt>
                <c:pt idx="1245">
                  <c:v>44.205700000000007</c:v>
                </c:pt>
                <c:pt idx="1246">
                  <c:v>44.225100000000012</c:v>
                </c:pt>
                <c:pt idx="1247">
                  <c:v>44.244500000000002</c:v>
                </c:pt>
                <c:pt idx="1248">
                  <c:v>44.264000000000003</c:v>
                </c:pt>
                <c:pt idx="1249">
                  <c:v>44.2834</c:v>
                </c:pt>
                <c:pt idx="1250">
                  <c:v>44.302900000000001</c:v>
                </c:pt>
                <c:pt idx="1251">
                  <c:v>44.322300000000006</c:v>
                </c:pt>
                <c:pt idx="1252">
                  <c:v>44.341799999999999</c:v>
                </c:pt>
                <c:pt idx="1253">
                  <c:v>44.361200000000004</c:v>
                </c:pt>
                <c:pt idx="1254">
                  <c:v>44.380599999999994</c:v>
                </c:pt>
                <c:pt idx="1255">
                  <c:v>44.400100000000002</c:v>
                </c:pt>
                <c:pt idx="1256">
                  <c:v>44.419499999999999</c:v>
                </c:pt>
                <c:pt idx="1257">
                  <c:v>44.439</c:v>
                </c:pt>
                <c:pt idx="1258">
                  <c:v>44.458400000000005</c:v>
                </c:pt>
                <c:pt idx="1259">
                  <c:v>44.477899999999998</c:v>
                </c:pt>
                <c:pt idx="1260">
                  <c:v>44.497300000000003</c:v>
                </c:pt>
                <c:pt idx="1261">
                  <c:v>44.5167</c:v>
                </c:pt>
                <c:pt idx="1262">
                  <c:v>44.536200000000001</c:v>
                </c:pt>
                <c:pt idx="1263">
                  <c:v>44.555600000000005</c:v>
                </c:pt>
                <c:pt idx="1264">
                  <c:v>44.575100000000006</c:v>
                </c:pt>
                <c:pt idx="1265">
                  <c:v>44.594500000000004</c:v>
                </c:pt>
                <c:pt idx="1266">
                  <c:v>44.614000000000004</c:v>
                </c:pt>
                <c:pt idx="1267">
                  <c:v>44.633400000000002</c:v>
                </c:pt>
                <c:pt idx="1268">
                  <c:v>44.652800000000006</c:v>
                </c:pt>
                <c:pt idx="1269">
                  <c:v>44.672300000000007</c:v>
                </c:pt>
                <c:pt idx="1270">
                  <c:v>44.691700000000004</c:v>
                </c:pt>
                <c:pt idx="1271">
                  <c:v>44.711200000000005</c:v>
                </c:pt>
                <c:pt idx="1272">
                  <c:v>44.730600000000003</c:v>
                </c:pt>
                <c:pt idx="1273">
                  <c:v>44.75</c:v>
                </c:pt>
                <c:pt idx="1274">
                  <c:v>44.769500000000008</c:v>
                </c:pt>
                <c:pt idx="1275">
                  <c:v>44.788900000000005</c:v>
                </c:pt>
                <c:pt idx="1276">
                  <c:v>44.808400000000006</c:v>
                </c:pt>
                <c:pt idx="1277">
                  <c:v>44.827799999999996</c:v>
                </c:pt>
                <c:pt idx="1278">
                  <c:v>44.847299999999997</c:v>
                </c:pt>
                <c:pt idx="1279">
                  <c:v>44.866700000000002</c:v>
                </c:pt>
                <c:pt idx="1280">
                  <c:v>44.886099999999999</c:v>
                </c:pt>
                <c:pt idx="1281">
                  <c:v>44.9056</c:v>
                </c:pt>
                <c:pt idx="1282">
                  <c:v>44.925000000000004</c:v>
                </c:pt>
                <c:pt idx="1283">
                  <c:v>44.944499999999998</c:v>
                </c:pt>
                <c:pt idx="1284">
                  <c:v>44.963900000000002</c:v>
                </c:pt>
                <c:pt idx="1285">
                  <c:v>44.983399999999996</c:v>
                </c:pt>
                <c:pt idx="1286">
                  <c:v>45.002800000000001</c:v>
                </c:pt>
                <c:pt idx="1287">
                  <c:v>45.022200000000012</c:v>
                </c:pt>
                <c:pt idx="1288">
                  <c:v>45.041699999999999</c:v>
                </c:pt>
                <c:pt idx="1289">
                  <c:v>45.061100000000003</c:v>
                </c:pt>
                <c:pt idx="1290">
                  <c:v>45.080600000000004</c:v>
                </c:pt>
                <c:pt idx="1291">
                  <c:v>45.1</c:v>
                </c:pt>
                <c:pt idx="1292">
                  <c:v>45.119500000000002</c:v>
                </c:pt>
                <c:pt idx="1293">
                  <c:v>45.138900000000007</c:v>
                </c:pt>
                <c:pt idx="1294">
                  <c:v>45.158300000000004</c:v>
                </c:pt>
                <c:pt idx="1295">
                  <c:v>45.177800000000005</c:v>
                </c:pt>
                <c:pt idx="1296">
                  <c:v>45.197200000000002</c:v>
                </c:pt>
                <c:pt idx="1297">
                  <c:v>45.216700000000003</c:v>
                </c:pt>
                <c:pt idx="1298">
                  <c:v>45.236100000000008</c:v>
                </c:pt>
                <c:pt idx="1299">
                  <c:v>45.255500000000005</c:v>
                </c:pt>
                <c:pt idx="1300">
                  <c:v>45.275000000000006</c:v>
                </c:pt>
                <c:pt idx="1301">
                  <c:v>45.294400000000003</c:v>
                </c:pt>
                <c:pt idx="1302">
                  <c:v>45.313899999999997</c:v>
                </c:pt>
                <c:pt idx="1303">
                  <c:v>45.333300000000001</c:v>
                </c:pt>
                <c:pt idx="1304">
                  <c:v>45.352799999999995</c:v>
                </c:pt>
                <c:pt idx="1305">
                  <c:v>45.372200000000007</c:v>
                </c:pt>
                <c:pt idx="1306">
                  <c:v>45.391600000000004</c:v>
                </c:pt>
                <c:pt idx="1307">
                  <c:v>45.411099999999998</c:v>
                </c:pt>
                <c:pt idx="1308">
                  <c:v>45.430500000000002</c:v>
                </c:pt>
                <c:pt idx="1309">
                  <c:v>45.449999999999996</c:v>
                </c:pt>
                <c:pt idx="1310">
                  <c:v>45.4694</c:v>
                </c:pt>
                <c:pt idx="1311">
                  <c:v>45.488900000000001</c:v>
                </c:pt>
                <c:pt idx="1312">
                  <c:v>45.508300000000006</c:v>
                </c:pt>
                <c:pt idx="1313">
                  <c:v>45.527700000000003</c:v>
                </c:pt>
                <c:pt idx="1314">
                  <c:v>45.547200000000004</c:v>
                </c:pt>
                <c:pt idx="1315">
                  <c:v>45.566600000000001</c:v>
                </c:pt>
                <c:pt idx="1316">
                  <c:v>45.586100000000002</c:v>
                </c:pt>
                <c:pt idx="1317">
                  <c:v>45.605500000000006</c:v>
                </c:pt>
                <c:pt idx="1318">
                  <c:v>45.625000000000007</c:v>
                </c:pt>
                <c:pt idx="1319">
                  <c:v>45.644400000000005</c:v>
                </c:pt>
                <c:pt idx="1320">
                  <c:v>45.663800000000002</c:v>
                </c:pt>
                <c:pt idx="1321">
                  <c:v>45.683300000000003</c:v>
                </c:pt>
                <c:pt idx="1322">
                  <c:v>45.702700000000007</c:v>
                </c:pt>
                <c:pt idx="1323">
                  <c:v>45.722200000000008</c:v>
                </c:pt>
                <c:pt idx="1324">
                  <c:v>45.741600000000005</c:v>
                </c:pt>
                <c:pt idx="1325">
                  <c:v>45.761000000000003</c:v>
                </c:pt>
                <c:pt idx="1326">
                  <c:v>45.780500000000011</c:v>
                </c:pt>
                <c:pt idx="1327">
                  <c:v>45.799900000000008</c:v>
                </c:pt>
                <c:pt idx="1328">
                  <c:v>45.819399999999995</c:v>
                </c:pt>
                <c:pt idx="1329">
                  <c:v>45.838800000000006</c:v>
                </c:pt>
                <c:pt idx="1330">
                  <c:v>45.8583</c:v>
                </c:pt>
                <c:pt idx="1331">
                  <c:v>45.877699999999997</c:v>
                </c:pt>
                <c:pt idx="1332">
                  <c:v>45.897100000000002</c:v>
                </c:pt>
                <c:pt idx="1333">
                  <c:v>45.916599999999995</c:v>
                </c:pt>
                <c:pt idx="1334">
                  <c:v>45.936</c:v>
                </c:pt>
                <c:pt idx="1335">
                  <c:v>45.955500000000001</c:v>
                </c:pt>
                <c:pt idx="1336">
                  <c:v>45.974899999999998</c:v>
                </c:pt>
                <c:pt idx="1337">
                  <c:v>45.994400000000006</c:v>
                </c:pt>
                <c:pt idx="1338">
                  <c:v>46.013799999999996</c:v>
                </c:pt>
                <c:pt idx="1339">
                  <c:v>46.033200000000001</c:v>
                </c:pt>
                <c:pt idx="1340">
                  <c:v>46.052700000000002</c:v>
                </c:pt>
                <c:pt idx="1341">
                  <c:v>46.072100000000006</c:v>
                </c:pt>
                <c:pt idx="1342">
                  <c:v>46.0916</c:v>
                </c:pt>
                <c:pt idx="1343">
                  <c:v>46.111000000000004</c:v>
                </c:pt>
                <c:pt idx="1344">
                  <c:v>46.130500000000005</c:v>
                </c:pt>
                <c:pt idx="1345">
                  <c:v>46.149900000000002</c:v>
                </c:pt>
                <c:pt idx="1346">
                  <c:v>46.169300000000007</c:v>
                </c:pt>
                <c:pt idx="1347">
                  <c:v>46.188800000000001</c:v>
                </c:pt>
                <c:pt idx="1348">
                  <c:v>46.208200000000012</c:v>
                </c:pt>
                <c:pt idx="1349">
                  <c:v>46.227700000000006</c:v>
                </c:pt>
                <c:pt idx="1350">
                  <c:v>46.247100000000003</c:v>
                </c:pt>
                <c:pt idx="1351">
                  <c:v>46.266500000000008</c:v>
                </c:pt>
                <c:pt idx="1352">
                  <c:v>46.286000000000001</c:v>
                </c:pt>
                <c:pt idx="1353">
                  <c:v>46.305400000000006</c:v>
                </c:pt>
                <c:pt idx="1354">
                  <c:v>46.3249</c:v>
                </c:pt>
                <c:pt idx="1355">
                  <c:v>46.344299999999997</c:v>
                </c:pt>
                <c:pt idx="1356">
                  <c:v>46.363800000000005</c:v>
                </c:pt>
                <c:pt idx="1357">
                  <c:v>46.383199999999995</c:v>
                </c:pt>
                <c:pt idx="1358">
                  <c:v>46.4026</c:v>
                </c:pt>
                <c:pt idx="1359">
                  <c:v>46.422100000000007</c:v>
                </c:pt>
                <c:pt idx="1360">
                  <c:v>46.441499999999998</c:v>
                </c:pt>
                <c:pt idx="1361">
                  <c:v>46.461000000000006</c:v>
                </c:pt>
                <c:pt idx="1362">
                  <c:v>46.480399999999996</c:v>
                </c:pt>
                <c:pt idx="1363">
                  <c:v>46.499900000000004</c:v>
                </c:pt>
                <c:pt idx="1364">
                  <c:v>46.519300000000001</c:v>
                </c:pt>
                <c:pt idx="1365">
                  <c:v>46.538700000000006</c:v>
                </c:pt>
                <c:pt idx="1366">
                  <c:v>46.558200000000006</c:v>
                </c:pt>
                <c:pt idx="1367">
                  <c:v>46.577600000000004</c:v>
                </c:pt>
                <c:pt idx="1368">
                  <c:v>46.597100000000005</c:v>
                </c:pt>
                <c:pt idx="1369">
                  <c:v>46.616500000000002</c:v>
                </c:pt>
                <c:pt idx="1370">
                  <c:v>46.636000000000003</c:v>
                </c:pt>
                <c:pt idx="1371">
                  <c:v>46.6554</c:v>
                </c:pt>
                <c:pt idx="1372">
                  <c:v>46.674800000000005</c:v>
                </c:pt>
                <c:pt idx="1373">
                  <c:v>46.694300000000005</c:v>
                </c:pt>
                <c:pt idx="1374">
                  <c:v>46.713700000000003</c:v>
                </c:pt>
                <c:pt idx="1375">
                  <c:v>46.733200000000011</c:v>
                </c:pt>
                <c:pt idx="1376">
                  <c:v>46.752600000000001</c:v>
                </c:pt>
                <c:pt idx="1377">
                  <c:v>46.772000000000006</c:v>
                </c:pt>
                <c:pt idx="1378">
                  <c:v>46.791500000000006</c:v>
                </c:pt>
                <c:pt idx="1379">
                  <c:v>46.810899999999997</c:v>
                </c:pt>
                <c:pt idx="1380">
                  <c:v>46.830400000000004</c:v>
                </c:pt>
                <c:pt idx="1381">
                  <c:v>46.849799999999995</c:v>
                </c:pt>
                <c:pt idx="1382">
                  <c:v>46.869300000000003</c:v>
                </c:pt>
                <c:pt idx="1383">
                  <c:v>46.8887</c:v>
                </c:pt>
                <c:pt idx="1384">
                  <c:v>46.908100000000005</c:v>
                </c:pt>
                <c:pt idx="1385">
                  <c:v>46.927600000000005</c:v>
                </c:pt>
                <c:pt idx="1386">
                  <c:v>46.946999999999996</c:v>
                </c:pt>
                <c:pt idx="1387">
                  <c:v>46.966500000000003</c:v>
                </c:pt>
                <c:pt idx="1388">
                  <c:v>46.985900000000001</c:v>
                </c:pt>
                <c:pt idx="1389">
                  <c:v>47.005400000000002</c:v>
                </c:pt>
                <c:pt idx="1390">
                  <c:v>47.024800000000006</c:v>
                </c:pt>
                <c:pt idx="1391">
                  <c:v>47.044200000000004</c:v>
                </c:pt>
                <c:pt idx="1392">
                  <c:v>47.063700000000004</c:v>
                </c:pt>
                <c:pt idx="1393">
                  <c:v>47.083100000000002</c:v>
                </c:pt>
                <c:pt idx="1394">
                  <c:v>47.102600000000002</c:v>
                </c:pt>
                <c:pt idx="1395">
                  <c:v>47.122000000000007</c:v>
                </c:pt>
                <c:pt idx="1396">
                  <c:v>47.141500000000001</c:v>
                </c:pt>
                <c:pt idx="1397">
                  <c:v>47.160900000000005</c:v>
                </c:pt>
                <c:pt idx="1398">
                  <c:v>47.180300000000003</c:v>
                </c:pt>
                <c:pt idx="1399">
                  <c:v>47.199800000000003</c:v>
                </c:pt>
                <c:pt idx="1400">
                  <c:v>47.219200000000001</c:v>
                </c:pt>
                <c:pt idx="1401">
                  <c:v>47.238700000000009</c:v>
                </c:pt>
                <c:pt idx="1402">
                  <c:v>47.258100000000006</c:v>
                </c:pt>
                <c:pt idx="1403">
                  <c:v>47.277500000000003</c:v>
                </c:pt>
                <c:pt idx="1404">
                  <c:v>47.297000000000011</c:v>
                </c:pt>
                <c:pt idx="1405">
                  <c:v>47.316399999999994</c:v>
                </c:pt>
                <c:pt idx="1406">
                  <c:v>47.335900000000002</c:v>
                </c:pt>
                <c:pt idx="1407">
                  <c:v>47.3553</c:v>
                </c:pt>
                <c:pt idx="1408">
                  <c:v>47.374799999999993</c:v>
                </c:pt>
                <c:pt idx="1409">
                  <c:v>47.394200000000005</c:v>
                </c:pt>
                <c:pt idx="1410">
                  <c:v>47.413599999999995</c:v>
                </c:pt>
                <c:pt idx="1411">
                  <c:v>47.433100000000003</c:v>
                </c:pt>
                <c:pt idx="1412">
                  <c:v>47.452500000000001</c:v>
                </c:pt>
                <c:pt idx="1413">
                  <c:v>47.472000000000001</c:v>
                </c:pt>
                <c:pt idx="1414">
                  <c:v>47.491400000000006</c:v>
                </c:pt>
                <c:pt idx="1415">
                  <c:v>47.510899999999999</c:v>
                </c:pt>
                <c:pt idx="1416">
                  <c:v>47.530300000000004</c:v>
                </c:pt>
                <c:pt idx="1417">
                  <c:v>47.549700000000001</c:v>
                </c:pt>
                <c:pt idx="1418">
                  <c:v>47.569200000000002</c:v>
                </c:pt>
                <c:pt idx="1419">
                  <c:v>47.5886</c:v>
                </c:pt>
                <c:pt idx="1420">
                  <c:v>47.608100000000007</c:v>
                </c:pt>
                <c:pt idx="1421">
                  <c:v>47.627500000000005</c:v>
                </c:pt>
                <c:pt idx="1422">
                  <c:v>47.647000000000006</c:v>
                </c:pt>
                <c:pt idx="1423">
                  <c:v>47.666400000000003</c:v>
                </c:pt>
                <c:pt idx="1424">
                  <c:v>47.6858</c:v>
                </c:pt>
                <c:pt idx="1425">
                  <c:v>47.705300000000008</c:v>
                </c:pt>
                <c:pt idx="1426">
                  <c:v>47.724700000000006</c:v>
                </c:pt>
                <c:pt idx="1427">
                  <c:v>47.744200000000006</c:v>
                </c:pt>
                <c:pt idx="1428">
                  <c:v>47.763600000000011</c:v>
                </c:pt>
                <c:pt idx="1429">
                  <c:v>47.783000000000001</c:v>
                </c:pt>
                <c:pt idx="1430">
                  <c:v>47.802500000000002</c:v>
                </c:pt>
                <c:pt idx="1431">
                  <c:v>47.821899999999999</c:v>
                </c:pt>
                <c:pt idx="1432">
                  <c:v>47.841399999999993</c:v>
                </c:pt>
                <c:pt idx="1433">
                  <c:v>47.860800000000005</c:v>
                </c:pt>
                <c:pt idx="1434">
                  <c:v>47.880299999999998</c:v>
                </c:pt>
                <c:pt idx="1435">
                  <c:v>47.899700000000003</c:v>
                </c:pt>
                <c:pt idx="1436">
                  <c:v>47.9191</c:v>
                </c:pt>
                <c:pt idx="1437">
                  <c:v>47.938600000000001</c:v>
                </c:pt>
                <c:pt idx="1438">
                  <c:v>47.957999999999998</c:v>
                </c:pt>
                <c:pt idx="1439">
                  <c:v>47.977499999999999</c:v>
                </c:pt>
                <c:pt idx="1440">
                  <c:v>47.996900000000004</c:v>
                </c:pt>
                <c:pt idx="1441">
                  <c:v>48.016400000000004</c:v>
                </c:pt>
                <c:pt idx="1442">
                  <c:v>48.035800000000002</c:v>
                </c:pt>
                <c:pt idx="1443">
                  <c:v>48.055200000000006</c:v>
                </c:pt>
                <c:pt idx="1444">
                  <c:v>48.0747</c:v>
                </c:pt>
                <c:pt idx="1445">
                  <c:v>48.094100000000005</c:v>
                </c:pt>
                <c:pt idx="1446">
                  <c:v>48.113600000000005</c:v>
                </c:pt>
                <c:pt idx="1447">
                  <c:v>48.133000000000003</c:v>
                </c:pt>
                <c:pt idx="1448">
                  <c:v>48.152500000000003</c:v>
                </c:pt>
                <c:pt idx="1449">
                  <c:v>48.171900000000001</c:v>
                </c:pt>
                <c:pt idx="1450">
                  <c:v>48.191300000000005</c:v>
                </c:pt>
                <c:pt idx="1451">
                  <c:v>48.210800000000006</c:v>
                </c:pt>
                <c:pt idx="1452">
                  <c:v>48.230200000000011</c:v>
                </c:pt>
                <c:pt idx="1453">
                  <c:v>48.249700000000004</c:v>
                </c:pt>
                <c:pt idx="1454">
                  <c:v>48.269100000000009</c:v>
                </c:pt>
                <c:pt idx="1455">
                  <c:v>48.288500000000006</c:v>
                </c:pt>
                <c:pt idx="1456">
                  <c:v>48.308</c:v>
                </c:pt>
                <c:pt idx="1457">
                  <c:v>48.327400000000004</c:v>
                </c:pt>
                <c:pt idx="1458">
                  <c:v>48.346899999999998</c:v>
                </c:pt>
                <c:pt idx="1459">
                  <c:v>48.366300000000003</c:v>
                </c:pt>
                <c:pt idx="1460">
                  <c:v>48.385799999999996</c:v>
                </c:pt>
                <c:pt idx="1461">
                  <c:v>48.405200000000001</c:v>
                </c:pt>
                <c:pt idx="1462">
                  <c:v>48.424600000000005</c:v>
                </c:pt>
                <c:pt idx="1463">
                  <c:v>48.444099999999999</c:v>
                </c:pt>
                <c:pt idx="1464">
                  <c:v>48.463500000000003</c:v>
                </c:pt>
                <c:pt idx="1465">
                  <c:v>48.483000000000004</c:v>
                </c:pt>
                <c:pt idx="1466">
                  <c:v>48.502400000000002</c:v>
                </c:pt>
                <c:pt idx="1467">
                  <c:v>48.521900000000002</c:v>
                </c:pt>
                <c:pt idx="1468">
                  <c:v>48.5413</c:v>
                </c:pt>
                <c:pt idx="1469">
                  <c:v>48.560700000000004</c:v>
                </c:pt>
                <c:pt idx="1470">
                  <c:v>48.580200000000005</c:v>
                </c:pt>
                <c:pt idx="1471">
                  <c:v>48.599600000000002</c:v>
                </c:pt>
                <c:pt idx="1472">
                  <c:v>48.619100000000003</c:v>
                </c:pt>
                <c:pt idx="1473">
                  <c:v>48.638500000000008</c:v>
                </c:pt>
                <c:pt idx="1474">
                  <c:v>48.658000000000001</c:v>
                </c:pt>
                <c:pt idx="1475">
                  <c:v>48.677400000000006</c:v>
                </c:pt>
                <c:pt idx="1476">
                  <c:v>48.696800000000003</c:v>
                </c:pt>
                <c:pt idx="1477">
                  <c:v>48.716300000000004</c:v>
                </c:pt>
                <c:pt idx="1478">
                  <c:v>48.735700000000008</c:v>
                </c:pt>
                <c:pt idx="1479">
                  <c:v>48.755200000000002</c:v>
                </c:pt>
                <c:pt idx="1480">
                  <c:v>48.7746</c:v>
                </c:pt>
                <c:pt idx="1481">
                  <c:v>48.794000000000011</c:v>
                </c:pt>
                <c:pt idx="1482">
                  <c:v>48.813499999999998</c:v>
                </c:pt>
                <c:pt idx="1483">
                  <c:v>48.832900000000002</c:v>
                </c:pt>
                <c:pt idx="1484">
                  <c:v>48.852399999999996</c:v>
                </c:pt>
                <c:pt idx="1485">
                  <c:v>48.871799999999993</c:v>
                </c:pt>
                <c:pt idx="1486">
                  <c:v>48.891300000000001</c:v>
                </c:pt>
                <c:pt idx="1487">
                  <c:v>48.910699999999999</c:v>
                </c:pt>
                <c:pt idx="1488">
                  <c:v>48.930100000000003</c:v>
                </c:pt>
                <c:pt idx="1489">
                  <c:v>48.949600000000004</c:v>
                </c:pt>
                <c:pt idx="1490">
                  <c:v>48.969000000000001</c:v>
                </c:pt>
                <c:pt idx="1491">
                  <c:v>48.988500000000002</c:v>
                </c:pt>
                <c:pt idx="1492">
                  <c:v>49.007899999999999</c:v>
                </c:pt>
                <c:pt idx="1493">
                  <c:v>49.0274</c:v>
                </c:pt>
                <c:pt idx="1494">
                  <c:v>49.046800000000005</c:v>
                </c:pt>
                <c:pt idx="1495">
                  <c:v>49.066200000000002</c:v>
                </c:pt>
                <c:pt idx="1496">
                  <c:v>49.085700000000003</c:v>
                </c:pt>
                <c:pt idx="1497">
                  <c:v>49.105100000000007</c:v>
                </c:pt>
                <c:pt idx="1498">
                  <c:v>49.124600000000001</c:v>
                </c:pt>
                <c:pt idx="1499">
                  <c:v>49.144000000000005</c:v>
                </c:pt>
                <c:pt idx="1500">
                  <c:v>49.163400000000003</c:v>
                </c:pt>
                <c:pt idx="1501">
                  <c:v>49.182900000000004</c:v>
                </c:pt>
                <c:pt idx="1502">
                  <c:v>49.202300000000008</c:v>
                </c:pt>
                <c:pt idx="1503">
                  <c:v>49.221800000000002</c:v>
                </c:pt>
                <c:pt idx="1504">
                  <c:v>49.241200000000006</c:v>
                </c:pt>
                <c:pt idx="1505">
                  <c:v>49.260700000000007</c:v>
                </c:pt>
                <c:pt idx="1506">
                  <c:v>49.280100000000004</c:v>
                </c:pt>
                <c:pt idx="1507">
                  <c:v>49.299500000000009</c:v>
                </c:pt>
                <c:pt idx="1508">
                  <c:v>49.318999999999996</c:v>
                </c:pt>
                <c:pt idx="1509">
                  <c:v>49.3384</c:v>
                </c:pt>
                <c:pt idx="1510">
                  <c:v>49.357899999999994</c:v>
                </c:pt>
                <c:pt idx="1511">
                  <c:v>49.377299999999998</c:v>
                </c:pt>
                <c:pt idx="1512">
                  <c:v>49.396800000000006</c:v>
                </c:pt>
                <c:pt idx="1513">
                  <c:v>49.416199999999996</c:v>
                </c:pt>
                <c:pt idx="1514">
                  <c:v>49.435600000000001</c:v>
                </c:pt>
                <c:pt idx="1515">
                  <c:v>49.455100000000002</c:v>
                </c:pt>
                <c:pt idx="1516">
                  <c:v>49.474499999999999</c:v>
                </c:pt>
                <c:pt idx="1517">
                  <c:v>49.494</c:v>
                </c:pt>
                <c:pt idx="1518">
                  <c:v>49.513400000000004</c:v>
                </c:pt>
                <c:pt idx="1519">
                  <c:v>49.532900000000005</c:v>
                </c:pt>
                <c:pt idx="1520">
                  <c:v>49.552300000000002</c:v>
                </c:pt>
                <c:pt idx="1521">
                  <c:v>49.5717</c:v>
                </c:pt>
                <c:pt idx="1522">
                  <c:v>49.591200000000001</c:v>
                </c:pt>
                <c:pt idx="1523">
                  <c:v>49.610600000000005</c:v>
                </c:pt>
                <c:pt idx="1524">
                  <c:v>49.630100000000006</c:v>
                </c:pt>
                <c:pt idx="1525">
                  <c:v>49.649500000000003</c:v>
                </c:pt>
                <c:pt idx="1526">
                  <c:v>49.668900000000008</c:v>
                </c:pt>
                <c:pt idx="1527">
                  <c:v>49.688400000000001</c:v>
                </c:pt>
                <c:pt idx="1528">
                  <c:v>49.707800000000006</c:v>
                </c:pt>
                <c:pt idx="1529">
                  <c:v>49.727300000000007</c:v>
                </c:pt>
                <c:pt idx="1530">
                  <c:v>49.746700000000004</c:v>
                </c:pt>
                <c:pt idx="1531">
                  <c:v>49.766200000000012</c:v>
                </c:pt>
                <c:pt idx="1532">
                  <c:v>49.785600000000002</c:v>
                </c:pt>
                <c:pt idx="1533">
                  <c:v>49.805</c:v>
                </c:pt>
                <c:pt idx="1534">
                  <c:v>49.8245</c:v>
                </c:pt>
                <c:pt idx="1535">
                  <c:v>49.843899999999998</c:v>
                </c:pt>
                <c:pt idx="1536">
                  <c:v>49.863400000000006</c:v>
                </c:pt>
                <c:pt idx="1537">
                  <c:v>49.882799999999996</c:v>
                </c:pt>
                <c:pt idx="1538">
                  <c:v>49.902300000000004</c:v>
                </c:pt>
                <c:pt idx="1539">
                  <c:v>49.921700000000001</c:v>
                </c:pt>
                <c:pt idx="1540">
                  <c:v>49.941099999999999</c:v>
                </c:pt>
                <c:pt idx="1541">
                  <c:v>49.960600000000007</c:v>
                </c:pt>
                <c:pt idx="1542">
                  <c:v>49.98</c:v>
                </c:pt>
                <c:pt idx="1543">
                  <c:v>49.999500000000005</c:v>
                </c:pt>
                <c:pt idx="1544">
                  <c:v>50.018900000000002</c:v>
                </c:pt>
                <c:pt idx="1545">
                  <c:v>50.038400000000003</c:v>
                </c:pt>
                <c:pt idx="1546">
                  <c:v>50.057799999999993</c:v>
                </c:pt>
                <c:pt idx="1547">
                  <c:v>50.077200000000005</c:v>
                </c:pt>
                <c:pt idx="1548">
                  <c:v>50.096700000000006</c:v>
                </c:pt>
                <c:pt idx="1549">
                  <c:v>50.116100000000003</c:v>
                </c:pt>
                <c:pt idx="1550">
                  <c:v>50.135600000000011</c:v>
                </c:pt>
                <c:pt idx="1551">
                  <c:v>50.155000000000001</c:v>
                </c:pt>
                <c:pt idx="1552">
                  <c:v>50.174400000000006</c:v>
                </c:pt>
                <c:pt idx="1553">
                  <c:v>50.193900000000006</c:v>
                </c:pt>
                <c:pt idx="1554">
                  <c:v>50.213300000000004</c:v>
                </c:pt>
                <c:pt idx="1555">
                  <c:v>50.232800000000012</c:v>
                </c:pt>
                <c:pt idx="1556">
                  <c:v>50.252200000000002</c:v>
                </c:pt>
                <c:pt idx="1557">
                  <c:v>50.271700000000003</c:v>
                </c:pt>
                <c:pt idx="1558">
                  <c:v>50.291100000000007</c:v>
                </c:pt>
                <c:pt idx="1559">
                  <c:v>50.310499999999998</c:v>
                </c:pt>
                <c:pt idx="1560">
                  <c:v>50.33</c:v>
                </c:pt>
                <c:pt idx="1561">
                  <c:v>50.349399999999996</c:v>
                </c:pt>
                <c:pt idx="1562">
                  <c:v>50.368900000000004</c:v>
                </c:pt>
                <c:pt idx="1563">
                  <c:v>50.388300000000001</c:v>
                </c:pt>
                <c:pt idx="1564">
                  <c:v>50.407799999999995</c:v>
                </c:pt>
                <c:pt idx="1565">
                  <c:v>50.427200000000006</c:v>
                </c:pt>
                <c:pt idx="1566">
                  <c:v>50.446600000000004</c:v>
                </c:pt>
                <c:pt idx="1567">
                  <c:v>50.466100000000004</c:v>
                </c:pt>
                <c:pt idx="1568">
                  <c:v>50.485500000000002</c:v>
                </c:pt>
                <c:pt idx="1569">
                  <c:v>50.505000000000003</c:v>
                </c:pt>
                <c:pt idx="1570">
                  <c:v>50.5244</c:v>
                </c:pt>
                <c:pt idx="1571">
                  <c:v>50.543900000000001</c:v>
                </c:pt>
                <c:pt idx="1572">
                  <c:v>50.563300000000005</c:v>
                </c:pt>
                <c:pt idx="1573">
                  <c:v>50.582700000000003</c:v>
                </c:pt>
                <c:pt idx="1574">
                  <c:v>50.602200000000003</c:v>
                </c:pt>
                <c:pt idx="1575">
                  <c:v>50.621600000000001</c:v>
                </c:pt>
                <c:pt idx="1576">
                  <c:v>50.641100000000002</c:v>
                </c:pt>
                <c:pt idx="1577">
                  <c:v>50.660500000000006</c:v>
                </c:pt>
                <c:pt idx="1578">
                  <c:v>50.679900000000011</c:v>
                </c:pt>
                <c:pt idx="1579">
                  <c:v>50.699400000000011</c:v>
                </c:pt>
                <c:pt idx="1580">
                  <c:v>50.718800000000002</c:v>
                </c:pt>
                <c:pt idx="1581">
                  <c:v>50.73830000000001</c:v>
                </c:pt>
                <c:pt idx="1582">
                  <c:v>50.7577</c:v>
                </c:pt>
                <c:pt idx="1583">
                  <c:v>50.777200000000001</c:v>
                </c:pt>
                <c:pt idx="1584">
                  <c:v>50.796600000000012</c:v>
                </c:pt>
                <c:pt idx="1585">
                  <c:v>50.815999999999995</c:v>
                </c:pt>
                <c:pt idx="1586">
                  <c:v>50.835500000000003</c:v>
                </c:pt>
                <c:pt idx="1587">
                  <c:v>50.854899999999994</c:v>
                </c:pt>
                <c:pt idx="1588">
                  <c:v>50.874399999999994</c:v>
                </c:pt>
                <c:pt idx="1589">
                  <c:v>50.893800000000006</c:v>
                </c:pt>
                <c:pt idx="1590">
                  <c:v>50.9133</c:v>
                </c:pt>
                <c:pt idx="1591">
                  <c:v>50.932700000000004</c:v>
                </c:pt>
                <c:pt idx="1592">
                  <c:v>50.952100000000002</c:v>
                </c:pt>
                <c:pt idx="1593">
                  <c:v>50.971599999999995</c:v>
                </c:pt>
                <c:pt idx="1594">
                  <c:v>50.991</c:v>
                </c:pt>
                <c:pt idx="1595">
                  <c:v>51.0105</c:v>
                </c:pt>
                <c:pt idx="1596">
                  <c:v>51.029900000000005</c:v>
                </c:pt>
                <c:pt idx="1597">
                  <c:v>51.049400000000006</c:v>
                </c:pt>
                <c:pt idx="1598">
                  <c:v>51.068800000000003</c:v>
                </c:pt>
                <c:pt idx="1599">
                  <c:v>51.088200000000001</c:v>
                </c:pt>
                <c:pt idx="1600">
                  <c:v>51.107700000000001</c:v>
                </c:pt>
                <c:pt idx="1601">
                  <c:v>51.127100000000006</c:v>
                </c:pt>
                <c:pt idx="1602">
                  <c:v>51.146600000000007</c:v>
                </c:pt>
                <c:pt idx="1603">
                  <c:v>51.166000000000011</c:v>
                </c:pt>
                <c:pt idx="1604">
                  <c:v>51.185400000000001</c:v>
                </c:pt>
                <c:pt idx="1605">
                  <c:v>51.204900000000002</c:v>
                </c:pt>
                <c:pt idx="1606">
                  <c:v>51.224300000000007</c:v>
                </c:pt>
                <c:pt idx="1607">
                  <c:v>51.2438</c:v>
                </c:pt>
                <c:pt idx="1608">
                  <c:v>51.263200000000012</c:v>
                </c:pt>
                <c:pt idx="1609">
                  <c:v>51.282700000000006</c:v>
                </c:pt>
                <c:pt idx="1610">
                  <c:v>51.302100000000003</c:v>
                </c:pt>
                <c:pt idx="1611">
                  <c:v>51.3215</c:v>
                </c:pt>
                <c:pt idx="1612">
                  <c:v>51.340999999999994</c:v>
                </c:pt>
                <c:pt idx="1613">
                  <c:v>51.360400000000006</c:v>
                </c:pt>
                <c:pt idx="1614">
                  <c:v>51.379899999999999</c:v>
                </c:pt>
                <c:pt idx="1615">
                  <c:v>51.399300000000004</c:v>
                </c:pt>
                <c:pt idx="1616">
                  <c:v>51.418800000000005</c:v>
                </c:pt>
                <c:pt idx="1617">
                  <c:v>51.438200000000002</c:v>
                </c:pt>
                <c:pt idx="1618">
                  <c:v>51.457599999999999</c:v>
                </c:pt>
                <c:pt idx="1619">
                  <c:v>51.4771</c:v>
                </c:pt>
                <c:pt idx="1620">
                  <c:v>51.496500000000005</c:v>
                </c:pt>
                <c:pt idx="1621">
                  <c:v>51.516000000000005</c:v>
                </c:pt>
                <c:pt idx="1622">
                  <c:v>51.535400000000003</c:v>
                </c:pt>
                <c:pt idx="1623">
                  <c:v>51.554900000000004</c:v>
                </c:pt>
                <c:pt idx="1624">
                  <c:v>51.574300000000001</c:v>
                </c:pt>
                <c:pt idx="1625">
                  <c:v>51.593700000000005</c:v>
                </c:pt>
                <c:pt idx="1626">
                  <c:v>51.613200000000006</c:v>
                </c:pt>
                <c:pt idx="1627">
                  <c:v>51.632600000000011</c:v>
                </c:pt>
                <c:pt idx="1628">
                  <c:v>51.652100000000004</c:v>
                </c:pt>
                <c:pt idx="1629">
                  <c:v>51.671500000000002</c:v>
                </c:pt>
                <c:pt idx="1630">
                  <c:v>51.690900000000006</c:v>
                </c:pt>
                <c:pt idx="1631">
                  <c:v>51.7104</c:v>
                </c:pt>
                <c:pt idx="1632">
                  <c:v>51.729800000000012</c:v>
                </c:pt>
                <c:pt idx="1633">
                  <c:v>51.749300000000005</c:v>
                </c:pt>
                <c:pt idx="1634">
                  <c:v>51.76870000000001</c:v>
                </c:pt>
                <c:pt idx="1635">
                  <c:v>51.788200000000003</c:v>
                </c:pt>
                <c:pt idx="1636">
                  <c:v>51.807599999999994</c:v>
                </c:pt>
                <c:pt idx="1637">
                  <c:v>51.827000000000005</c:v>
                </c:pt>
                <c:pt idx="1638">
                  <c:v>51.846499999999999</c:v>
                </c:pt>
                <c:pt idx="1639">
                  <c:v>51.865900000000003</c:v>
                </c:pt>
                <c:pt idx="1640">
                  <c:v>51.885400000000004</c:v>
                </c:pt>
                <c:pt idx="1641">
                  <c:v>51.904799999999994</c:v>
                </c:pt>
                <c:pt idx="1642">
                  <c:v>51.924300000000002</c:v>
                </c:pt>
                <c:pt idx="1643">
                  <c:v>51.9437</c:v>
                </c:pt>
                <c:pt idx="1644">
                  <c:v>51.963100000000004</c:v>
                </c:pt>
                <c:pt idx="1645">
                  <c:v>51.982600000000005</c:v>
                </c:pt>
                <c:pt idx="1646">
                  <c:v>52.002000000000002</c:v>
                </c:pt>
                <c:pt idx="1647">
                  <c:v>52.021500000000003</c:v>
                </c:pt>
                <c:pt idx="1648">
                  <c:v>52.040900000000001</c:v>
                </c:pt>
                <c:pt idx="1649">
                  <c:v>52.060400000000001</c:v>
                </c:pt>
                <c:pt idx="1650">
                  <c:v>52.079800000000006</c:v>
                </c:pt>
                <c:pt idx="1651">
                  <c:v>52.099200000000003</c:v>
                </c:pt>
                <c:pt idx="1652">
                  <c:v>52.118700000000004</c:v>
                </c:pt>
                <c:pt idx="1653">
                  <c:v>52.138100000000009</c:v>
                </c:pt>
                <c:pt idx="1654">
                  <c:v>52.157599999999995</c:v>
                </c:pt>
                <c:pt idx="1655">
                  <c:v>52.177</c:v>
                </c:pt>
                <c:pt idx="1656">
                  <c:v>52.196400000000011</c:v>
                </c:pt>
                <c:pt idx="1657">
                  <c:v>52.215900000000005</c:v>
                </c:pt>
                <c:pt idx="1658">
                  <c:v>52.235300000000009</c:v>
                </c:pt>
                <c:pt idx="1659">
                  <c:v>52.254799999999996</c:v>
                </c:pt>
                <c:pt idx="1660">
                  <c:v>52.2742</c:v>
                </c:pt>
                <c:pt idx="1661">
                  <c:v>52.293700000000008</c:v>
                </c:pt>
                <c:pt idx="1662">
                  <c:v>52.313099999999999</c:v>
                </c:pt>
                <c:pt idx="1663">
                  <c:v>52.332500000000003</c:v>
                </c:pt>
                <c:pt idx="1664">
                  <c:v>52.351999999999997</c:v>
                </c:pt>
                <c:pt idx="1665">
                  <c:v>52.371399999999994</c:v>
                </c:pt>
                <c:pt idx="1666">
                  <c:v>52.390900000000002</c:v>
                </c:pt>
                <c:pt idx="1667">
                  <c:v>52.410299999999999</c:v>
                </c:pt>
                <c:pt idx="1668">
                  <c:v>52.4298</c:v>
                </c:pt>
                <c:pt idx="1669">
                  <c:v>52.449200000000005</c:v>
                </c:pt>
                <c:pt idx="1670">
                  <c:v>52.468600000000002</c:v>
                </c:pt>
                <c:pt idx="1671">
                  <c:v>52.488100000000003</c:v>
                </c:pt>
                <c:pt idx="1672">
                  <c:v>52.5075</c:v>
                </c:pt>
                <c:pt idx="1673">
                  <c:v>52.527000000000001</c:v>
                </c:pt>
                <c:pt idx="1674">
                  <c:v>52.546400000000006</c:v>
                </c:pt>
                <c:pt idx="1675">
                  <c:v>52.565900000000006</c:v>
                </c:pt>
                <c:pt idx="1676">
                  <c:v>52.585300000000004</c:v>
                </c:pt>
                <c:pt idx="1677">
                  <c:v>52.604700000000001</c:v>
                </c:pt>
                <c:pt idx="1678">
                  <c:v>52.624200000000002</c:v>
                </c:pt>
                <c:pt idx="1679">
                  <c:v>52.643600000000006</c:v>
                </c:pt>
                <c:pt idx="1680">
                  <c:v>52.663100000000007</c:v>
                </c:pt>
                <c:pt idx="1681">
                  <c:v>52.682500000000005</c:v>
                </c:pt>
                <c:pt idx="1682">
                  <c:v>52.701900000000002</c:v>
                </c:pt>
                <c:pt idx="1683">
                  <c:v>52.721400000000003</c:v>
                </c:pt>
                <c:pt idx="1684">
                  <c:v>52.7408</c:v>
                </c:pt>
                <c:pt idx="1685">
                  <c:v>52.760300000000008</c:v>
                </c:pt>
                <c:pt idx="1686">
                  <c:v>52.779700000000005</c:v>
                </c:pt>
                <c:pt idx="1687">
                  <c:v>52.799200000000013</c:v>
                </c:pt>
                <c:pt idx="1688">
                  <c:v>52.818600000000004</c:v>
                </c:pt>
                <c:pt idx="1689">
                  <c:v>52.838000000000001</c:v>
                </c:pt>
                <c:pt idx="1690">
                  <c:v>52.857499999999995</c:v>
                </c:pt>
                <c:pt idx="1691">
                  <c:v>52.876899999999999</c:v>
                </c:pt>
                <c:pt idx="1692">
                  <c:v>52.8964</c:v>
                </c:pt>
                <c:pt idx="1693">
                  <c:v>52.915800000000004</c:v>
                </c:pt>
                <c:pt idx="1694">
                  <c:v>52.935300000000005</c:v>
                </c:pt>
                <c:pt idx="1695">
                  <c:v>52.954699999999995</c:v>
                </c:pt>
                <c:pt idx="1696">
                  <c:v>52.9741</c:v>
                </c:pt>
                <c:pt idx="1697">
                  <c:v>52.993600000000001</c:v>
                </c:pt>
                <c:pt idx="1698">
                  <c:v>53.013000000000005</c:v>
                </c:pt>
                <c:pt idx="1699">
                  <c:v>53.032500000000006</c:v>
                </c:pt>
                <c:pt idx="1700">
                  <c:v>53.051899999999996</c:v>
                </c:pt>
                <c:pt idx="1701">
                  <c:v>53.071400000000004</c:v>
                </c:pt>
                <c:pt idx="1702">
                  <c:v>53.090800000000002</c:v>
                </c:pt>
                <c:pt idx="1703">
                  <c:v>53.110200000000006</c:v>
                </c:pt>
                <c:pt idx="1704">
                  <c:v>53.129700000000007</c:v>
                </c:pt>
                <c:pt idx="1705">
                  <c:v>53.149100000000004</c:v>
                </c:pt>
                <c:pt idx="1706">
                  <c:v>53.168600000000012</c:v>
                </c:pt>
                <c:pt idx="1707">
                  <c:v>53.188000000000002</c:v>
                </c:pt>
                <c:pt idx="1708">
                  <c:v>53.2074</c:v>
                </c:pt>
                <c:pt idx="1709">
                  <c:v>53.226900000000008</c:v>
                </c:pt>
                <c:pt idx="1710">
                  <c:v>53.246300000000005</c:v>
                </c:pt>
                <c:pt idx="1711">
                  <c:v>53.265800000000013</c:v>
                </c:pt>
                <c:pt idx="1712">
                  <c:v>53.285200000000003</c:v>
                </c:pt>
                <c:pt idx="1713">
                  <c:v>53.304699999999997</c:v>
                </c:pt>
                <c:pt idx="1714">
                  <c:v>53.324100000000001</c:v>
                </c:pt>
                <c:pt idx="1715">
                  <c:v>53.343499999999999</c:v>
                </c:pt>
                <c:pt idx="1716">
                  <c:v>53.363</c:v>
                </c:pt>
                <c:pt idx="1717">
                  <c:v>53.382400000000004</c:v>
                </c:pt>
                <c:pt idx="1718">
                  <c:v>53.401899999999998</c:v>
                </c:pt>
                <c:pt idx="1719">
                  <c:v>53.421300000000002</c:v>
                </c:pt>
                <c:pt idx="1720">
                  <c:v>53.440799999999996</c:v>
                </c:pt>
                <c:pt idx="1721">
                  <c:v>53.4602</c:v>
                </c:pt>
                <c:pt idx="1722">
                  <c:v>53.479600000000005</c:v>
                </c:pt>
                <c:pt idx="1723">
                  <c:v>53.499100000000006</c:v>
                </c:pt>
                <c:pt idx="1724">
                  <c:v>53.518500000000003</c:v>
                </c:pt>
                <c:pt idx="1725">
                  <c:v>53.538000000000004</c:v>
                </c:pt>
                <c:pt idx="1726">
                  <c:v>53.557399999999994</c:v>
                </c:pt>
                <c:pt idx="1727">
                  <c:v>53.576900000000002</c:v>
                </c:pt>
                <c:pt idx="1728">
                  <c:v>53.596300000000006</c:v>
                </c:pt>
                <c:pt idx="1729">
                  <c:v>53.615700000000004</c:v>
                </c:pt>
                <c:pt idx="1730">
                  <c:v>53.635200000000012</c:v>
                </c:pt>
                <c:pt idx="1731">
                  <c:v>53.654599999999995</c:v>
                </c:pt>
                <c:pt idx="1732">
                  <c:v>53.674100000000003</c:v>
                </c:pt>
                <c:pt idx="1733">
                  <c:v>53.693500000000007</c:v>
                </c:pt>
                <c:pt idx="1734">
                  <c:v>53.712900000000005</c:v>
                </c:pt>
                <c:pt idx="1735">
                  <c:v>53.732400000000013</c:v>
                </c:pt>
                <c:pt idx="1736">
                  <c:v>53.751799999999996</c:v>
                </c:pt>
                <c:pt idx="1737">
                  <c:v>53.771300000000004</c:v>
                </c:pt>
                <c:pt idx="1738">
                  <c:v>53.790700000000008</c:v>
                </c:pt>
                <c:pt idx="1739">
                  <c:v>53.810199999999995</c:v>
                </c:pt>
                <c:pt idx="1740">
                  <c:v>53.829600000000006</c:v>
                </c:pt>
                <c:pt idx="1741">
                  <c:v>53.849000000000004</c:v>
                </c:pt>
                <c:pt idx="1742">
                  <c:v>53.868500000000004</c:v>
                </c:pt>
                <c:pt idx="1743">
                  <c:v>53.887899999999995</c:v>
                </c:pt>
                <c:pt idx="1744">
                  <c:v>53.907399999999996</c:v>
                </c:pt>
                <c:pt idx="1745">
                  <c:v>53.9268</c:v>
                </c:pt>
                <c:pt idx="1746">
                  <c:v>53.946300000000001</c:v>
                </c:pt>
                <c:pt idx="1747">
                  <c:v>53.965700000000005</c:v>
                </c:pt>
                <c:pt idx="1748">
                  <c:v>53.985100000000003</c:v>
                </c:pt>
                <c:pt idx="1749">
                  <c:v>54.004599999999996</c:v>
                </c:pt>
                <c:pt idx="1750">
                  <c:v>54.024000000000001</c:v>
                </c:pt>
                <c:pt idx="1751">
                  <c:v>54.043500000000002</c:v>
                </c:pt>
                <c:pt idx="1752">
                  <c:v>54.062900000000006</c:v>
                </c:pt>
                <c:pt idx="1753">
                  <c:v>54.0824</c:v>
                </c:pt>
                <c:pt idx="1754">
                  <c:v>54.101800000000004</c:v>
                </c:pt>
                <c:pt idx="1755">
                  <c:v>54.121200000000002</c:v>
                </c:pt>
                <c:pt idx="1756">
                  <c:v>54.140700000000002</c:v>
                </c:pt>
                <c:pt idx="1757">
                  <c:v>54.160100000000007</c:v>
                </c:pt>
                <c:pt idx="1758">
                  <c:v>54.179600000000001</c:v>
                </c:pt>
                <c:pt idx="1759">
                  <c:v>54.199000000000012</c:v>
                </c:pt>
                <c:pt idx="1760">
                  <c:v>54.218400000000003</c:v>
                </c:pt>
                <c:pt idx="1761">
                  <c:v>54.237900000000003</c:v>
                </c:pt>
                <c:pt idx="1762">
                  <c:v>54.257300000000001</c:v>
                </c:pt>
                <c:pt idx="1763">
                  <c:v>54.276800000000001</c:v>
                </c:pt>
                <c:pt idx="1764">
                  <c:v>54.296200000000013</c:v>
                </c:pt>
                <c:pt idx="1765">
                  <c:v>54.3157</c:v>
                </c:pt>
                <c:pt idx="1766">
                  <c:v>54.335100000000004</c:v>
                </c:pt>
                <c:pt idx="1767">
                  <c:v>54.354499999999994</c:v>
                </c:pt>
                <c:pt idx="1768">
                  <c:v>54.373999999999995</c:v>
                </c:pt>
                <c:pt idx="1769">
                  <c:v>54.3934</c:v>
                </c:pt>
                <c:pt idx="1770">
                  <c:v>54.4129</c:v>
                </c:pt>
                <c:pt idx="1771">
                  <c:v>54.432300000000005</c:v>
                </c:pt>
                <c:pt idx="1772">
                  <c:v>54.451799999999999</c:v>
                </c:pt>
                <c:pt idx="1773">
                  <c:v>54.471199999999996</c:v>
                </c:pt>
                <c:pt idx="1774">
                  <c:v>54.490600000000001</c:v>
                </c:pt>
                <c:pt idx="1775">
                  <c:v>54.510100000000001</c:v>
                </c:pt>
                <c:pt idx="1776">
                  <c:v>54.529500000000006</c:v>
                </c:pt>
                <c:pt idx="1777">
                  <c:v>54.549000000000007</c:v>
                </c:pt>
                <c:pt idx="1778">
                  <c:v>54.568400000000011</c:v>
                </c:pt>
                <c:pt idx="1779">
                  <c:v>54.587899999999998</c:v>
                </c:pt>
                <c:pt idx="1780">
                  <c:v>54.607300000000002</c:v>
                </c:pt>
                <c:pt idx="1781">
                  <c:v>54.626700000000007</c:v>
                </c:pt>
                <c:pt idx="1782">
                  <c:v>54.6462</c:v>
                </c:pt>
                <c:pt idx="1783">
                  <c:v>54.665600000000012</c:v>
                </c:pt>
                <c:pt idx="1784">
                  <c:v>54.685100000000006</c:v>
                </c:pt>
                <c:pt idx="1785">
                  <c:v>54.704500000000003</c:v>
                </c:pt>
                <c:pt idx="1786">
                  <c:v>54.723900000000008</c:v>
                </c:pt>
                <c:pt idx="1787">
                  <c:v>54.743400000000001</c:v>
                </c:pt>
                <c:pt idx="1788">
                  <c:v>54.762800000000013</c:v>
                </c:pt>
                <c:pt idx="1789">
                  <c:v>54.782300000000006</c:v>
                </c:pt>
                <c:pt idx="1790">
                  <c:v>54.801699999999997</c:v>
                </c:pt>
                <c:pt idx="1791">
                  <c:v>54.821200000000005</c:v>
                </c:pt>
                <c:pt idx="1792">
                  <c:v>54.840599999999995</c:v>
                </c:pt>
                <c:pt idx="1793">
                  <c:v>54.86</c:v>
                </c:pt>
                <c:pt idx="1794">
                  <c:v>54.8795</c:v>
                </c:pt>
                <c:pt idx="1795">
                  <c:v>54.898900000000005</c:v>
                </c:pt>
                <c:pt idx="1796">
                  <c:v>54.918400000000005</c:v>
                </c:pt>
                <c:pt idx="1797">
                  <c:v>54.937799999999996</c:v>
                </c:pt>
                <c:pt idx="1798">
                  <c:v>54.957299999999996</c:v>
                </c:pt>
                <c:pt idx="1799">
                  <c:v>54.976700000000001</c:v>
                </c:pt>
                <c:pt idx="1800">
                  <c:v>54.996100000000006</c:v>
                </c:pt>
                <c:pt idx="1801">
                  <c:v>55.015600000000006</c:v>
                </c:pt>
                <c:pt idx="1802">
                  <c:v>55.035000000000004</c:v>
                </c:pt>
                <c:pt idx="1803">
                  <c:v>55.054499999999997</c:v>
                </c:pt>
                <c:pt idx="1804">
                  <c:v>55.073900000000002</c:v>
                </c:pt>
                <c:pt idx="1805">
                  <c:v>55.093400000000003</c:v>
                </c:pt>
                <c:pt idx="1806">
                  <c:v>55.1128</c:v>
                </c:pt>
                <c:pt idx="1807">
                  <c:v>55.132200000000012</c:v>
                </c:pt>
                <c:pt idx="1808">
                  <c:v>55.151699999999998</c:v>
                </c:pt>
                <c:pt idx="1809">
                  <c:v>55.171100000000003</c:v>
                </c:pt>
                <c:pt idx="1810">
                  <c:v>55.190600000000003</c:v>
                </c:pt>
                <c:pt idx="1811">
                  <c:v>55.21</c:v>
                </c:pt>
                <c:pt idx="1812">
                  <c:v>55.229400000000012</c:v>
                </c:pt>
                <c:pt idx="1813">
                  <c:v>55.248900000000006</c:v>
                </c:pt>
                <c:pt idx="1814">
                  <c:v>55.268300000000018</c:v>
                </c:pt>
                <c:pt idx="1815">
                  <c:v>55.287800000000004</c:v>
                </c:pt>
                <c:pt idx="1816">
                  <c:v>55.307199999999995</c:v>
                </c:pt>
                <c:pt idx="1817">
                  <c:v>55.326700000000002</c:v>
                </c:pt>
                <c:pt idx="1818">
                  <c:v>55.3461</c:v>
                </c:pt>
                <c:pt idx="1819">
                  <c:v>55.365500000000004</c:v>
                </c:pt>
                <c:pt idx="1820">
                  <c:v>55.384999999999998</c:v>
                </c:pt>
                <c:pt idx="1821">
                  <c:v>55.404399999999995</c:v>
                </c:pt>
                <c:pt idx="1822">
                  <c:v>55.423900000000003</c:v>
                </c:pt>
                <c:pt idx="1823">
                  <c:v>55.443300000000001</c:v>
                </c:pt>
                <c:pt idx="1824">
                  <c:v>55.462800000000001</c:v>
                </c:pt>
                <c:pt idx="1825">
                  <c:v>55.482200000000006</c:v>
                </c:pt>
                <c:pt idx="1826">
                  <c:v>55.501599999999996</c:v>
                </c:pt>
                <c:pt idx="1827">
                  <c:v>55.521100000000004</c:v>
                </c:pt>
                <c:pt idx="1828">
                  <c:v>55.540500000000002</c:v>
                </c:pt>
                <c:pt idx="1829">
                  <c:v>55.56</c:v>
                </c:pt>
                <c:pt idx="1830">
                  <c:v>55.5794</c:v>
                </c:pt>
                <c:pt idx="1831">
                  <c:v>55.598900000000008</c:v>
                </c:pt>
                <c:pt idx="1832">
                  <c:v>55.618300000000005</c:v>
                </c:pt>
                <c:pt idx="1833">
                  <c:v>55.637700000000002</c:v>
                </c:pt>
                <c:pt idx="1834">
                  <c:v>55.657199999999996</c:v>
                </c:pt>
                <c:pt idx="1835">
                  <c:v>55.676600000000001</c:v>
                </c:pt>
                <c:pt idx="1836">
                  <c:v>55.696100000000008</c:v>
                </c:pt>
                <c:pt idx="1837">
                  <c:v>55.715500000000006</c:v>
                </c:pt>
                <c:pt idx="1838">
                  <c:v>55.734900000000003</c:v>
                </c:pt>
                <c:pt idx="1839">
                  <c:v>55.754400000000004</c:v>
                </c:pt>
                <c:pt idx="1840">
                  <c:v>55.773800000000001</c:v>
                </c:pt>
                <c:pt idx="1841">
                  <c:v>55.793300000000009</c:v>
                </c:pt>
                <c:pt idx="1842">
                  <c:v>55.8127</c:v>
                </c:pt>
                <c:pt idx="1843">
                  <c:v>55.8322</c:v>
                </c:pt>
                <c:pt idx="1844">
                  <c:v>55.851599999999998</c:v>
                </c:pt>
                <c:pt idx="1845">
                  <c:v>55.870999999999995</c:v>
                </c:pt>
                <c:pt idx="1846">
                  <c:v>55.890500000000003</c:v>
                </c:pt>
                <c:pt idx="1847">
                  <c:v>55.9099</c:v>
                </c:pt>
                <c:pt idx="1848">
                  <c:v>55.929400000000001</c:v>
                </c:pt>
                <c:pt idx="1849">
                  <c:v>55.948800000000006</c:v>
                </c:pt>
                <c:pt idx="1850">
                  <c:v>55.968300000000006</c:v>
                </c:pt>
                <c:pt idx="1851">
                  <c:v>55.987699999999997</c:v>
                </c:pt>
                <c:pt idx="1852">
                  <c:v>56.007100000000001</c:v>
                </c:pt>
                <c:pt idx="1853">
                  <c:v>56.026600000000002</c:v>
                </c:pt>
                <c:pt idx="1854">
                  <c:v>56.046000000000006</c:v>
                </c:pt>
                <c:pt idx="1855">
                  <c:v>56.065500000000007</c:v>
                </c:pt>
                <c:pt idx="1856">
                  <c:v>56.084899999999998</c:v>
                </c:pt>
                <c:pt idx="1857">
                  <c:v>56.104400000000005</c:v>
                </c:pt>
                <c:pt idx="1858">
                  <c:v>56.123800000000003</c:v>
                </c:pt>
                <c:pt idx="1859">
                  <c:v>56.1432</c:v>
                </c:pt>
                <c:pt idx="1860">
                  <c:v>56.162700000000008</c:v>
                </c:pt>
                <c:pt idx="1861">
                  <c:v>56.182100000000005</c:v>
                </c:pt>
                <c:pt idx="1862">
                  <c:v>56.201600000000006</c:v>
                </c:pt>
                <c:pt idx="1863">
                  <c:v>56.221000000000011</c:v>
                </c:pt>
                <c:pt idx="1864">
                  <c:v>56.240400000000001</c:v>
                </c:pt>
                <c:pt idx="1865">
                  <c:v>56.259900000000002</c:v>
                </c:pt>
                <c:pt idx="1866">
                  <c:v>56.279300000000006</c:v>
                </c:pt>
                <c:pt idx="1867">
                  <c:v>56.298800000000007</c:v>
                </c:pt>
                <c:pt idx="1868">
                  <c:v>56.318200000000004</c:v>
                </c:pt>
                <c:pt idx="1869">
                  <c:v>56.337699999999998</c:v>
                </c:pt>
                <c:pt idx="1870">
                  <c:v>56.357099999999996</c:v>
                </c:pt>
                <c:pt idx="1871">
                  <c:v>56.3765</c:v>
                </c:pt>
                <c:pt idx="1872">
                  <c:v>56.396000000000001</c:v>
                </c:pt>
                <c:pt idx="1873">
                  <c:v>56.415400000000005</c:v>
                </c:pt>
                <c:pt idx="1874">
                  <c:v>56.434899999999999</c:v>
                </c:pt>
                <c:pt idx="1875">
                  <c:v>56.454299999999996</c:v>
                </c:pt>
                <c:pt idx="1876">
                  <c:v>56.473800000000004</c:v>
                </c:pt>
                <c:pt idx="1877">
                  <c:v>56.493200000000002</c:v>
                </c:pt>
                <c:pt idx="1878">
                  <c:v>56.512600000000006</c:v>
                </c:pt>
                <c:pt idx="1879">
                  <c:v>56.532100000000007</c:v>
                </c:pt>
                <c:pt idx="1880">
                  <c:v>56.551499999999997</c:v>
                </c:pt>
                <c:pt idx="1881">
                  <c:v>56.571000000000005</c:v>
                </c:pt>
                <c:pt idx="1882">
                  <c:v>56.590400000000002</c:v>
                </c:pt>
                <c:pt idx="1883">
                  <c:v>56.609900000000003</c:v>
                </c:pt>
                <c:pt idx="1884">
                  <c:v>56.629300000000008</c:v>
                </c:pt>
                <c:pt idx="1885">
                  <c:v>56.648700000000005</c:v>
                </c:pt>
                <c:pt idx="1886">
                  <c:v>56.668200000000013</c:v>
                </c:pt>
                <c:pt idx="1887">
                  <c:v>56.687599999999996</c:v>
                </c:pt>
                <c:pt idx="1888">
                  <c:v>56.707100000000004</c:v>
                </c:pt>
                <c:pt idx="1889">
                  <c:v>56.726500000000009</c:v>
                </c:pt>
                <c:pt idx="1890">
                  <c:v>56.745900000000006</c:v>
                </c:pt>
                <c:pt idx="1891">
                  <c:v>56.765400000000007</c:v>
                </c:pt>
                <c:pt idx="1892">
                  <c:v>56.784800000000004</c:v>
                </c:pt>
                <c:pt idx="1893">
                  <c:v>56.804299999999998</c:v>
                </c:pt>
                <c:pt idx="1894">
                  <c:v>56.823700000000002</c:v>
                </c:pt>
                <c:pt idx="1895">
                  <c:v>56.843199999999996</c:v>
                </c:pt>
                <c:pt idx="1896">
                  <c:v>56.8626</c:v>
                </c:pt>
                <c:pt idx="1897">
                  <c:v>56.881999999999998</c:v>
                </c:pt>
                <c:pt idx="1898">
                  <c:v>56.901499999999999</c:v>
                </c:pt>
                <c:pt idx="1899">
                  <c:v>56.920900000000003</c:v>
                </c:pt>
                <c:pt idx="1900">
                  <c:v>56.940400000000004</c:v>
                </c:pt>
                <c:pt idx="1901">
                  <c:v>56.959799999999994</c:v>
                </c:pt>
                <c:pt idx="1902">
                  <c:v>56.979300000000002</c:v>
                </c:pt>
                <c:pt idx="1903">
                  <c:v>56.998700000000007</c:v>
                </c:pt>
                <c:pt idx="1904">
                  <c:v>57.018100000000004</c:v>
                </c:pt>
                <c:pt idx="1905">
                  <c:v>57.037600000000005</c:v>
                </c:pt>
                <c:pt idx="1906">
                  <c:v>57.056999999999995</c:v>
                </c:pt>
                <c:pt idx="1907">
                  <c:v>57.076500000000003</c:v>
                </c:pt>
                <c:pt idx="1908">
                  <c:v>57.095900000000007</c:v>
                </c:pt>
                <c:pt idx="1909">
                  <c:v>57.115400000000001</c:v>
                </c:pt>
                <c:pt idx="1910">
                  <c:v>57.134800000000006</c:v>
                </c:pt>
                <c:pt idx="1911">
                  <c:v>57.154199999999996</c:v>
                </c:pt>
                <c:pt idx="1912">
                  <c:v>57.173700000000004</c:v>
                </c:pt>
                <c:pt idx="1913">
                  <c:v>57.193100000000008</c:v>
                </c:pt>
                <c:pt idx="1914">
                  <c:v>57.212600000000002</c:v>
                </c:pt>
                <c:pt idx="1915">
                  <c:v>57.232000000000006</c:v>
                </c:pt>
                <c:pt idx="1916">
                  <c:v>57.251400000000004</c:v>
                </c:pt>
                <c:pt idx="1917">
                  <c:v>57.270900000000005</c:v>
                </c:pt>
                <c:pt idx="1918">
                  <c:v>57.290300000000009</c:v>
                </c:pt>
                <c:pt idx="1919">
                  <c:v>57.309799999999996</c:v>
                </c:pt>
                <c:pt idx="1920">
                  <c:v>57.3292</c:v>
                </c:pt>
                <c:pt idx="1921">
                  <c:v>57.348700000000001</c:v>
                </c:pt>
                <c:pt idx="1922">
                  <c:v>57.368100000000005</c:v>
                </c:pt>
                <c:pt idx="1923">
                  <c:v>57.387499999999996</c:v>
                </c:pt>
                <c:pt idx="1924">
                  <c:v>57.407000000000004</c:v>
                </c:pt>
                <c:pt idx="1925">
                  <c:v>57.426400000000001</c:v>
                </c:pt>
                <c:pt idx="1926">
                  <c:v>57.445900000000002</c:v>
                </c:pt>
                <c:pt idx="1927">
                  <c:v>57.465300000000006</c:v>
                </c:pt>
                <c:pt idx="1928">
                  <c:v>57.484799999999993</c:v>
                </c:pt>
                <c:pt idx="1929">
                  <c:v>57.504200000000004</c:v>
                </c:pt>
                <c:pt idx="1930">
                  <c:v>57.523600000000002</c:v>
                </c:pt>
                <c:pt idx="1931">
                  <c:v>57.543100000000003</c:v>
                </c:pt>
                <c:pt idx="1932">
                  <c:v>57.562500000000007</c:v>
                </c:pt>
                <c:pt idx="1933">
                  <c:v>57.582000000000001</c:v>
                </c:pt>
                <c:pt idx="1934">
                  <c:v>57.601400000000005</c:v>
                </c:pt>
                <c:pt idx="1935">
                  <c:v>57.620900000000006</c:v>
                </c:pt>
                <c:pt idx="1936">
                  <c:v>57.640300000000003</c:v>
                </c:pt>
                <c:pt idx="1937">
                  <c:v>57.659700000000001</c:v>
                </c:pt>
                <c:pt idx="1938">
                  <c:v>57.679200000000002</c:v>
                </c:pt>
                <c:pt idx="1939">
                  <c:v>57.698600000000013</c:v>
                </c:pt>
                <c:pt idx="1940">
                  <c:v>57.718100000000007</c:v>
                </c:pt>
                <c:pt idx="1941">
                  <c:v>57.737500000000004</c:v>
                </c:pt>
                <c:pt idx="1942">
                  <c:v>57.756900000000002</c:v>
                </c:pt>
                <c:pt idx="1943">
                  <c:v>57.776400000000002</c:v>
                </c:pt>
                <c:pt idx="1944">
                  <c:v>57.795800000000007</c:v>
                </c:pt>
                <c:pt idx="1945">
                  <c:v>57.815300000000001</c:v>
                </c:pt>
                <c:pt idx="1946">
                  <c:v>57.834699999999998</c:v>
                </c:pt>
                <c:pt idx="1947">
                  <c:v>57.854199999999999</c:v>
                </c:pt>
                <c:pt idx="1948">
                  <c:v>57.873599999999996</c:v>
                </c:pt>
                <c:pt idx="1949">
                  <c:v>57.893000000000001</c:v>
                </c:pt>
                <c:pt idx="1950">
                  <c:v>57.912500000000001</c:v>
                </c:pt>
                <c:pt idx="1951">
                  <c:v>57.931899999999999</c:v>
                </c:pt>
                <c:pt idx="1952">
                  <c:v>57.951399999999992</c:v>
                </c:pt>
                <c:pt idx="1953">
                  <c:v>57.970800000000004</c:v>
                </c:pt>
                <c:pt idx="1954">
                  <c:v>57.990300000000005</c:v>
                </c:pt>
                <c:pt idx="1955">
                  <c:v>58.009700000000002</c:v>
                </c:pt>
                <c:pt idx="1956">
                  <c:v>58.029100000000007</c:v>
                </c:pt>
                <c:pt idx="1957">
                  <c:v>58.0486</c:v>
                </c:pt>
                <c:pt idx="1958">
                  <c:v>58.068000000000005</c:v>
                </c:pt>
                <c:pt idx="1959">
                  <c:v>58.087499999999999</c:v>
                </c:pt>
                <c:pt idx="1960">
                  <c:v>58.106900000000003</c:v>
                </c:pt>
                <c:pt idx="1961">
                  <c:v>58.126400000000011</c:v>
                </c:pt>
                <c:pt idx="1962">
                  <c:v>58.145800000000001</c:v>
                </c:pt>
                <c:pt idx="1963">
                  <c:v>58.165200000000013</c:v>
                </c:pt>
                <c:pt idx="1964">
                  <c:v>58.184699999999999</c:v>
                </c:pt>
                <c:pt idx="1965">
                  <c:v>58.204100000000004</c:v>
                </c:pt>
                <c:pt idx="1966">
                  <c:v>58.223600000000012</c:v>
                </c:pt>
                <c:pt idx="1967">
                  <c:v>58.243000000000002</c:v>
                </c:pt>
                <c:pt idx="1968">
                  <c:v>58.262400000000007</c:v>
                </c:pt>
                <c:pt idx="1969">
                  <c:v>58.2819</c:v>
                </c:pt>
                <c:pt idx="1970">
                  <c:v>58.301299999999998</c:v>
                </c:pt>
                <c:pt idx="1971">
                  <c:v>58.320800000000006</c:v>
                </c:pt>
                <c:pt idx="1972">
                  <c:v>58.340199999999996</c:v>
                </c:pt>
                <c:pt idx="1973">
                  <c:v>58.359699999999997</c:v>
                </c:pt>
                <c:pt idx="1974">
                  <c:v>58.379100000000001</c:v>
                </c:pt>
                <c:pt idx="1975">
                  <c:v>58.398500000000006</c:v>
                </c:pt>
                <c:pt idx="1976">
                  <c:v>58.417999999999999</c:v>
                </c:pt>
                <c:pt idx="1977">
                  <c:v>58.437400000000004</c:v>
                </c:pt>
                <c:pt idx="1978">
                  <c:v>58.456899999999997</c:v>
                </c:pt>
                <c:pt idx="1979">
                  <c:v>58.476300000000002</c:v>
                </c:pt>
                <c:pt idx="1980">
                  <c:v>58.495800000000003</c:v>
                </c:pt>
                <c:pt idx="1981">
                  <c:v>58.5152</c:v>
                </c:pt>
                <c:pt idx="1982">
                  <c:v>58.534600000000005</c:v>
                </c:pt>
                <c:pt idx="1983">
                  <c:v>58.554099999999998</c:v>
                </c:pt>
                <c:pt idx="1984">
                  <c:v>58.573500000000003</c:v>
                </c:pt>
                <c:pt idx="1985">
                  <c:v>58.593000000000011</c:v>
                </c:pt>
                <c:pt idx="1986">
                  <c:v>58.612400000000001</c:v>
                </c:pt>
                <c:pt idx="1987">
                  <c:v>58.631900000000002</c:v>
                </c:pt>
                <c:pt idx="1988">
                  <c:v>58.651299999999999</c:v>
                </c:pt>
                <c:pt idx="1989">
                  <c:v>58.670700000000004</c:v>
                </c:pt>
                <c:pt idx="1990">
                  <c:v>58.690200000000011</c:v>
                </c:pt>
                <c:pt idx="1991">
                  <c:v>58.709600000000002</c:v>
                </c:pt>
                <c:pt idx="1992">
                  <c:v>58.72910000000001</c:v>
                </c:pt>
                <c:pt idx="1993">
                  <c:v>58.748500000000007</c:v>
                </c:pt>
                <c:pt idx="1994">
                  <c:v>58.767900000000004</c:v>
                </c:pt>
                <c:pt idx="1995">
                  <c:v>58.787400000000005</c:v>
                </c:pt>
                <c:pt idx="1996">
                  <c:v>58.806799999999996</c:v>
                </c:pt>
                <c:pt idx="1997">
                  <c:v>58.826300000000003</c:v>
                </c:pt>
                <c:pt idx="1998">
                  <c:v>58.845700000000001</c:v>
                </c:pt>
                <c:pt idx="1999">
                  <c:v>58.865200000000002</c:v>
                </c:pt>
                <c:pt idx="2000">
                  <c:v>58.884599999999999</c:v>
                </c:pt>
                <c:pt idx="2001">
                  <c:v>58.903999999999996</c:v>
                </c:pt>
                <c:pt idx="2002">
                  <c:v>58.923500000000004</c:v>
                </c:pt>
                <c:pt idx="2003">
                  <c:v>58.942900000000002</c:v>
                </c:pt>
                <c:pt idx="2004">
                  <c:v>58.962400000000002</c:v>
                </c:pt>
                <c:pt idx="2005">
                  <c:v>58.981799999999993</c:v>
                </c:pt>
                <c:pt idx="2006">
                  <c:v>59.001300000000001</c:v>
                </c:pt>
                <c:pt idx="2007">
                  <c:v>59.020700000000005</c:v>
                </c:pt>
                <c:pt idx="2008">
                  <c:v>59.040100000000002</c:v>
                </c:pt>
                <c:pt idx="2009">
                  <c:v>59.059599999999996</c:v>
                </c:pt>
                <c:pt idx="2010">
                  <c:v>59.079000000000001</c:v>
                </c:pt>
                <c:pt idx="2011">
                  <c:v>59.098500000000008</c:v>
                </c:pt>
                <c:pt idx="2012">
                  <c:v>59.117899999999999</c:v>
                </c:pt>
                <c:pt idx="2013">
                  <c:v>59.137300000000003</c:v>
                </c:pt>
                <c:pt idx="2014">
                  <c:v>59.156800000000004</c:v>
                </c:pt>
                <c:pt idx="2015">
                  <c:v>59.176200000000001</c:v>
                </c:pt>
                <c:pt idx="2016">
                  <c:v>59.195700000000009</c:v>
                </c:pt>
                <c:pt idx="2017">
                  <c:v>59.215100000000007</c:v>
                </c:pt>
                <c:pt idx="2018">
                  <c:v>59.2346</c:v>
                </c:pt>
                <c:pt idx="2019">
                  <c:v>59.254000000000005</c:v>
                </c:pt>
                <c:pt idx="2020">
                  <c:v>59.273400000000002</c:v>
                </c:pt>
                <c:pt idx="2021">
                  <c:v>59.29290000000001</c:v>
                </c:pt>
                <c:pt idx="2022">
                  <c:v>59.3123</c:v>
                </c:pt>
                <c:pt idx="2023">
                  <c:v>59.331799999999994</c:v>
                </c:pt>
                <c:pt idx="2024">
                  <c:v>59.351199999999999</c:v>
                </c:pt>
                <c:pt idx="2025">
                  <c:v>59.370699999999999</c:v>
                </c:pt>
                <c:pt idx="2026">
                  <c:v>59.390100000000004</c:v>
                </c:pt>
                <c:pt idx="2027">
                  <c:v>59.409500000000001</c:v>
                </c:pt>
                <c:pt idx="2028">
                  <c:v>59.429000000000002</c:v>
                </c:pt>
                <c:pt idx="2029">
                  <c:v>59.448400000000007</c:v>
                </c:pt>
                <c:pt idx="2030">
                  <c:v>59.4679</c:v>
                </c:pt>
                <c:pt idx="2031">
                  <c:v>59.487299999999998</c:v>
                </c:pt>
                <c:pt idx="2032">
                  <c:v>59.506800000000005</c:v>
                </c:pt>
                <c:pt idx="2033">
                  <c:v>59.526200000000003</c:v>
                </c:pt>
                <c:pt idx="2034">
                  <c:v>59.5456</c:v>
                </c:pt>
                <c:pt idx="2035">
                  <c:v>59.565100000000008</c:v>
                </c:pt>
                <c:pt idx="2036">
                  <c:v>59.584499999999998</c:v>
                </c:pt>
                <c:pt idx="2037">
                  <c:v>59.604000000000006</c:v>
                </c:pt>
                <c:pt idx="2038">
                  <c:v>59.623400000000011</c:v>
                </c:pt>
                <c:pt idx="2039">
                  <c:v>59.642800000000001</c:v>
                </c:pt>
                <c:pt idx="2040">
                  <c:v>59.662300000000009</c:v>
                </c:pt>
                <c:pt idx="2041">
                  <c:v>59.681699999999999</c:v>
                </c:pt>
                <c:pt idx="2042">
                  <c:v>59.7012</c:v>
                </c:pt>
                <c:pt idx="2043">
                  <c:v>59.720600000000012</c:v>
                </c:pt>
                <c:pt idx="2044">
                  <c:v>59.740100000000005</c:v>
                </c:pt>
                <c:pt idx="2045">
                  <c:v>59.759500000000003</c:v>
                </c:pt>
                <c:pt idx="2046">
                  <c:v>59.778900000000007</c:v>
                </c:pt>
                <c:pt idx="2047">
                  <c:v>59.798400000000008</c:v>
                </c:pt>
                <c:pt idx="2048">
                  <c:v>59.817799999999998</c:v>
                </c:pt>
                <c:pt idx="2049">
                  <c:v>59.837299999999999</c:v>
                </c:pt>
                <c:pt idx="2050">
                  <c:v>59.856699999999996</c:v>
                </c:pt>
                <c:pt idx="2051">
                  <c:v>59.876200000000004</c:v>
                </c:pt>
                <c:pt idx="2052">
                  <c:v>59.895600000000002</c:v>
                </c:pt>
                <c:pt idx="2053">
                  <c:v>59.914999999999999</c:v>
                </c:pt>
                <c:pt idx="2054">
                  <c:v>59.9345</c:v>
                </c:pt>
                <c:pt idx="2055">
                  <c:v>59.953899999999997</c:v>
                </c:pt>
                <c:pt idx="2056">
                  <c:v>59.973400000000005</c:v>
                </c:pt>
                <c:pt idx="2057">
                  <c:v>59.992800000000003</c:v>
                </c:pt>
                <c:pt idx="2058">
                  <c:v>60.012300000000003</c:v>
                </c:pt>
                <c:pt idx="2059">
                  <c:v>60.031700000000001</c:v>
                </c:pt>
                <c:pt idx="2060">
                  <c:v>60.051099999999998</c:v>
                </c:pt>
                <c:pt idx="2061">
                  <c:v>60.070600000000006</c:v>
                </c:pt>
                <c:pt idx="2062">
                  <c:v>60.09</c:v>
                </c:pt>
                <c:pt idx="2063">
                  <c:v>60.109500000000004</c:v>
                </c:pt>
                <c:pt idx="2064">
                  <c:v>60.128900000000009</c:v>
                </c:pt>
                <c:pt idx="2065">
                  <c:v>60.148300000000006</c:v>
                </c:pt>
                <c:pt idx="2066">
                  <c:v>60.1678</c:v>
                </c:pt>
                <c:pt idx="2067">
                  <c:v>60.187200000000004</c:v>
                </c:pt>
                <c:pt idx="2068">
                  <c:v>60.206700000000005</c:v>
                </c:pt>
                <c:pt idx="2069">
                  <c:v>60.22610000000001</c:v>
                </c:pt>
                <c:pt idx="2070">
                  <c:v>60.245600000000003</c:v>
                </c:pt>
                <c:pt idx="2071">
                  <c:v>60.265000000000008</c:v>
                </c:pt>
                <c:pt idx="2072">
                  <c:v>60.284400000000005</c:v>
                </c:pt>
                <c:pt idx="2073">
                  <c:v>60.303899999999999</c:v>
                </c:pt>
                <c:pt idx="2074">
                  <c:v>60.323300000000003</c:v>
                </c:pt>
                <c:pt idx="2075">
                  <c:v>60.342800000000004</c:v>
                </c:pt>
                <c:pt idx="2076">
                  <c:v>60.362200000000001</c:v>
                </c:pt>
                <c:pt idx="2077">
                  <c:v>60.381699999999995</c:v>
                </c:pt>
                <c:pt idx="2078">
                  <c:v>60.4011</c:v>
                </c:pt>
                <c:pt idx="2079">
                  <c:v>60.420500000000004</c:v>
                </c:pt>
                <c:pt idx="2080">
                  <c:v>60.44</c:v>
                </c:pt>
                <c:pt idx="2081">
                  <c:v>60.459399999999995</c:v>
                </c:pt>
                <c:pt idx="2082">
                  <c:v>60.478900000000003</c:v>
                </c:pt>
                <c:pt idx="2083">
                  <c:v>60.498300000000008</c:v>
                </c:pt>
                <c:pt idx="2084">
                  <c:v>60.517799999999994</c:v>
                </c:pt>
                <c:pt idx="2085">
                  <c:v>60.537200000000006</c:v>
                </c:pt>
                <c:pt idx="2086">
                  <c:v>60.556599999999996</c:v>
                </c:pt>
                <c:pt idx="2087">
                  <c:v>60.576100000000004</c:v>
                </c:pt>
                <c:pt idx="2088">
                  <c:v>60.595500000000008</c:v>
                </c:pt>
                <c:pt idx="2089">
                  <c:v>60.615000000000002</c:v>
                </c:pt>
                <c:pt idx="2090">
                  <c:v>60.634400000000007</c:v>
                </c:pt>
                <c:pt idx="2091">
                  <c:v>60.653800000000004</c:v>
                </c:pt>
                <c:pt idx="2092">
                  <c:v>60.673300000000005</c:v>
                </c:pt>
                <c:pt idx="2093">
                  <c:v>60.692700000000009</c:v>
                </c:pt>
                <c:pt idx="2094">
                  <c:v>60.712200000000003</c:v>
                </c:pt>
                <c:pt idx="2095">
                  <c:v>60.7316</c:v>
                </c:pt>
                <c:pt idx="2096">
                  <c:v>60.751100000000001</c:v>
                </c:pt>
                <c:pt idx="2097">
                  <c:v>60.770500000000006</c:v>
                </c:pt>
                <c:pt idx="2098">
                  <c:v>60.789900000000003</c:v>
                </c:pt>
                <c:pt idx="2099">
                  <c:v>60.809400000000004</c:v>
                </c:pt>
                <c:pt idx="2100">
                  <c:v>60.828800000000001</c:v>
                </c:pt>
                <c:pt idx="2101">
                  <c:v>60.848300000000002</c:v>
                </c:pt>
                <c:pt idx="2102">
                  <c:v>60.867699999999999</c:v>
                </c:pt>
                <c:pt idx="2103">
                  <c:v>60.887199999999993</c:v>
                </c:pt>
                <c:pt idx="2104">
                  <c:v>60.906600000000005</c:v>
                </c:pt>
                <c:pt idx="2105">
                  <c:v>60.926000000000002</c:v>
                </c:pt>
                <c:pt idx="2106">
                  <c:v>60.945500000000003</c:v>
                </c:pt>
                <c:pt idx="2107">
                  <c:v>60.9649</c:v>
                </c:pt>
                <c:pt idx="2108">
                  <c:v>60.984399999999994</c:v>
                </c:pt>
                <c:pt idx="2109">
                  <c:v>61.003800000000005</c:v>
                </c:pt>
                <c:pt idx="2110">
                  <c:v>61.023300000000006</c:v>
                </c:pt>
                <c:pt idx="2111">
                  <c:v>61.042700000000011</c:v>
                </c:pt>
                <c:pt idx="2112">
                  <c:v>61.062100000000008</c:v>
                </c:pt>
                <c:pt idx="2113">
                  <c:v>61.081599999999995</c:v>
                </c:pt>
                <c:pt idx="2114">
                  <c:v>61.101000000000006</c:v>
                </c:pt>
                <c:pt idx="2115">
                  <c:v>61.120500000000007</c:v>
                </c:pt>
                <c:pt idx="2116">
                  <c:v>61.139900000000004</c:v>
                </c:pt>
                <c:pt idx="2117">
                  <c:v>61.159300000000002</c:v>
                </c:pt>
                <c:pt idx="2118">
                  <c:v>61.178800000000003</c:v>
                </c:pt>
                <c:pt idx="2119">
                  <c:v>61.198200000000007</c:v>
                </c:pt>
                <c:pt idx="2120">
                  <c:v>61.217700000000001</c:v>
                </c:pt>
                <c:pt idx="2121">
                  <c:v>61.237100000000005</c:v>
                </c:pt>
                <c:pt idx="2122">
                  <c:v>61.256600000000006</c:v>
                </c:pt>
                <c:pt idx="2123">
                  <c:v>61.276000000000003</c:v>
                </c:pt>
                <c:pt idx="2124">
                  <c:v>61.295400000000008</c:v>
                </c:pt>
                <c:pt idx="2125">
                  <c:v>61.314899999999994</c:v>
                </c:pt>
                <c:pt idx="2126">
                  <c:v>61.334299999999999</c:v>
                </c:pt>
                <c:pt idx="2127">
                  <c:v>61.353799999999993</c:v>
                </c:pt>
                <c:pt idx="2128">
                  <c:v>61.373200000000004</c:v>
                </c:pt>
                <c:pt idx="2129">
                  <c:v>61.392700000000005</c:v>
                </c:pt>
                <c:pt idx="2130">
                  <c:v>61.412100000000002</c:v>
                </c:pt>
                <c:pt idx="2131">
                  <c:v>61.4315</c:v>
                </c:pt>
                <c:pt idx="2132">
                  <c:v>61.450999999999993</c:v>
                </c:pt>
                <c:pt idx="2133">
                  <c:v>61.470400000000005</c:v>
                </c:pt>
                <c:pt idx="2134">
                  <c:v>61.489899999999999</c:v>
                </c:pt>
                <c:pt idx="2135">
                  <c:v>61.509300000000003</c:v>
                </c:pt>
                <c:pt idx="2136">
                  <c:v>61.528800000000011</c:v>
                </c:pt>
                <c:pt idx="2137">
                  <c:v>61.548200000000001</c:v>
                </c:pt>
                <c:pt idx="2138">
                  <c:v>61.567600000000006</c:v>
                </c:pt>
                <c:pt idx="2139">
                  <c:v>61.5871</c:v>
                </c:pt>
                <c:pt idx="2140">
                  <c:v>61.606500000000004</c:v>
                </c:pt>
                <c:pt idx="2141">
                  <c:v>61.626000000000012</c:v>
                </c:pt>
                <c:pt idx="2142">
                  <c:v>61.645400000000002</c:v>
                </c:pt>
                <c:pt idx="2143">
                  <c:v>61.6648</c:v>
                </c:pt>
                <c:pt idx="2144">
                  <c:v>61.6843</c:v>
                </c:pt>
                <c:pt idx="2145">
                  <c:v>61.703700000000005</c:v>
                </c:pt>
                <c:pt idx="2146">
                  <c:v>61.723200000000013</c:v>
                </c:pt>
                <c:pt idx="2147">
                  <c:v>61.742600000000003</c:v>
                </c:pt>
                <c:pt idx="2148">
                  <c:v>61.762100000000011</c:v>
                </c:pt>
                <c:pt idx="2149">
                  <c:v>61.781500000000001</c:v>
                </c:pt>
                <c:pt idx="2150">
                  <c:v>61.800899999999999</c:v>
                </c:pt>
                <c:pt idx="2151">
                  <c:v>61.820400000000006</c:v>
                </c:pt>
                <c:pt idx="2152">
                  <c:v>61.839800000000004</c:v>
                </c:pt>
                <c:pt idx="2153">
                  <c:v>61.859299999999998</c:v>
                </c:pt>
                <c:pt idx="2154">
                  <c:v>61.878700000000002</c:v>
                </c:pt>
                <c:pt idx="2155">
                  <c:v>61.898200000000003</c:v>
                </c:pt>
                <c:pt idx="2156">
                  <c:v>61.917599999999993</c:v>
                </c:pt>
                <c:pt idx="2157">
                  <c:v>61.937000000000005</c:v>
                </c:pt>
                <c:pt idx="2158">
                  <c:v>61.956499999999998</c:v>
                </c:pt>
                <c:pt idx="2159">
                  <c:v>61.975900000000003</c:v>
                </c:pt>
                <c:pt idx="2160">
                  <c:v>61.995400000000011</c:v>
                </c:pt>
                <c:pt idx="2161">
                  <c:v>62.014799999999994</c:v>
                </c:pt>
                <c:pt idx="2162">
                  <c:v>62.034300000000002</c:v>
                </c:pt>
                <c:pt idx="2163">
                  <c:v>62.053699999999999</c:v>
                </c:pt>
                <c:pt idx="2164">
                  <c:v>62.073100000000004</c:v>
                </c:pt>
                <c:pt idx="2165">
                  <c:v>62.092600000000012</c:v>
                </c:pt>
                <c:pt idx="2166">
                  <c:v>62.112000000000002</c:v>
                </c:pt>
                <c:pt idx="2167">
                  <c:v>62.131500000000003</c:v>
                </c:pt>
                <c:pt idx="2168">
                  <c:v>62.1509</c:v>
                </c:pt>
                <c:pt idx="2169">
                  <c:v>62.170300000000005</c:v>
                </c:pt>
                <c:pt idx="2170">
                  <c:v>62.189800000000005</c:v>
                </c:pt>
                <c:pt idx="2171">
                  <c:v>62.209200000000003</c:v>
                </c:pt>
                <c:pt idx="2172">
                  <c:v>62.228700000000011</c:v>
                </c:pt>
                <c:pt idx="2173">
                  <c:v>62.248100000000008</c:v>
                </c:pt>
                <c:pt idx="2174">
                  <c:v>62.267600000000002</c:v>
                </c:pt>
                <c:pt idx="2175">
                  <c:v>62.287000000000006</c:v>
                </c:pt>
                <c:pt idx="2176">
                  <c:v>62.306400000000004</c:v>
                </c:pt>
                <c:pt idx="2177">
                  <c:v>62.325900000000004</c:v>
                </c:pt>
                <c:pt idx="2178">
                  <c:v>62.345300000000002</c:v>
                </c:pt>
                <c:pt idx="2179">
                  <c:v>62.364799999999995</c:v>
                </c:pt>
                <c:pt idx="2180">
                  <c:v>62.384199999999993</c:v>
                </c:pt>
                <c:pt idx="2181">
                  <c:v>62.403700000000001</c:v>
                </c:pt>
                <c:pt idx="2182">
                  <c:v>62.423100000000005</c:v>
                </c:pt>
                <c:pt idx="2183">
                  <c:v>62.442500000000003</c:v>
                </c:pt>
                <c:pt idx="2184">
                  <c:v>62.462000000000003</c:v>
                </c:pt>
                <c:pt idx="2185">
                  <c:v>62.481399999999994</c:v>
                </c:pt>
                <c:pt idx="2186">
                  <c:v>62.500900000000001</c:v>
                </c:pt>
                <c:pt idx="2187">
                  <c:v>62.520300000000006</c:v>
                </c:pt>
                <c:pt idx="2188">
                  <c:v>62.5398</c:v>
                </c:pt>
                <c:pt idx="2189">
                  <c:v>62.559200000000004</c:v>
                </c:pt>
                <c:pt idx="2190">
                  <c:v>62.578600000000002</c:v>
                </c:pt>
                <c:pt idx="2191">
                  <c:v>62.598100000000009</c:v>
                </c:pt>
                <c:pt idx="2192">
                  <c:v>62.6175</c:v>
                </c:pt>
                <c:pt idx="2193">
                  <c:v>62.637</c:v>
                </c:pt>
                <c:pt idx="2194">
                  <c:v>62.656400000000005</c:v>
                </c:pt>
                <c:pt idx="2195">
                  <c:v>62.675800000000002</c:v>
                </c:pt>
                <c:pt idx="2196">
                  <c:v>62.69530000000001</c:v>
                </c:pt>
                <c:pt idx="2197">
                  <c:v>62.714700000000001</c:v>
                </c:pt>
                <c:pt idx="2198">
                  <c:v>62.734200000000001</c:v>
                </c:pt>
                <c:pt idx="2199">
                  <c:v>62.753600000000006</c:v>
                </c:pt>
                <c:pt idx="2200">
                  <c:v>62.773100000000007</c:v>
                </c:pt>
                <c:pt idx="2201">
                  <c:v>62.792500000000011</c:v>
                </c:pt>
                <c:pt idx="2202">
                  <c:v>62.811899999999994</c:v>
                </c:pt>
                <c:pt idx="2203">
                  <c:v>62.831399999999995</c:v>
                </c:pt>
                <c:pt idx="2204">
                  <c:v>62.850799999999992</c:v>
                </c:pt>
                <c:pt idx="2205">
                  <c:v>62.8703</c:v>
                </c:pt>
                <c:pt idx="2206">
                  <c:v>62.889699999999998</c:v>
                </c:pt>
                <c:pt idx="2207">
                  <c:v>62.909200000000006</c:v>
                </c:pt>
                <c:pt idx="2208">
                  <c:v>62.928600000000003</c:v>
                </c:pt>
                <c:pt idx="2209">
                  <c:v>62.948</c:v>
                </c:pt>
                <c:pt idx="2210">
                  <c:v>62.967500000000001</c:v>
                </c:pt>
                <c:pt idx="2211">
                  <c:v>62.986899999999999</c:v>
                </c:pt>
                <c:pt idx="2212">
                  <c:v>63.006400000000006</c:v>
                </c:pt>
                <c:pt idx="2213">
                  <c:v>63.025800000000011</c:v>
                </c:pt>
                <c:pt idx="2214">
                  <c:v>63.045300000000005</c:v>
                </c:pt>
                <c:pt idx="2215">
                  <c:v>63.064700000000002</c:v>
                </c:pt>
                <c:pt idx="2216">
                  <c:v>63.084099999999999</c:v>
                </c:pt>
                <c:pt idx="2217">
                  <c:v>63.1036</c:v>
                </c:pt>
                <c:pt idx="2218">
                  <c:v>63.123000000000012</c:v>
                </c:pt>
                <c:pt idx="2219">
                  <c:v>63.142500000000005</c:v>
                </c:pt>
                <c:pt idx="2220">
                  <c:v>63.161900000000003</c:v>
                </c:pt>
                <c:pt idx="2221">
                  <c:v>63.1813</c:v>
                </c:pt>
                <c:pt idx="2222">
                  <c:v>63.200800000000001</c:v>
                </c:pt>
                <c:pt idx="2223">
                  <c:v>63.220200000000013</c:v>
                </c:pt>
                <c:pt idx="2224">
                  <c:v>63.239700000000006</c:v>
                </c:pt>
                <c:pt idx="2225">
                  <c:v>63.259100000000004</c:v>
                </c:pt>
                <c:pt idx="2226">
                  <c:v>63.278600000000012</c:v>
                </c:pt>
                <c:pt idx="2227">
                  <c:v>63.298000000000009</c:v>
                </c:pt>
                <c:pt idx="2228">
                  <c:v>63.317399999999999</c:v>
                </c:pt>
                <c:pt idx="2229">
                  <c:v>63.3369</c:v>
                </c:pt>
                <c:pt idx="2230">
                  <c:v>63.356299999999997</c:v>
                </c:pt>
                <c:pt idx="2231">
                  <c:v>63.375800000000005</c:v>
                </c:pt>
                <c:pt idx="2232">
                  <c:v>63.395200000000003</c:v>
                </c:pt>
                <c:pt idx="2233">
                  <c:v>63.414699999999996</c:v>
                </c:pt>
                <c:pt idx="2234">
                  <c:v>63.434100000000001</c:v>
                </c:pt>
                <c:pt idx="2235">
                  <c:v>63.453499999999998</c:v>
                </c:pt>
                <c:pt idx="2236">
                  <c:v>63.473000000000006</c:v>
                </c:pt>
                <c:pt idx="2237">
                  <c:v>63.492400000000011</c:v>
                </c:pt>
                <c:pt idx="2238">
                  <c:v>63.511899999999997</c:v>
                </c:pt>
                <c:pt idx="2239">
                  <c:v>63.531300000000002</c:v>
                </c:pt>
                <c:pt idx="2240">
                  <c:v>63.550799999999995</c:v>
                </c:pt>
                <c:pt idx="2241">
                  <c:v>63.5702</c:v>
                </c:pt>
                <c:pt idx="2242">
                  <c:v>63.589600000000004</c:v>
                </c:pt>
                <c:pt idx="2243">
                  <c:v>63.609100000000005</c:v>
                </c:pt>
                <c:pt idx="2244">
                  <c:v>63.62850000000001</c:v>
                </c:pt>
                <c:pt idx="2245">
                  <c:v>63.648000000000003</c:v>
                </c:pt>
                <c:pt idx="2246">
                  <c:v>63.667400000000001</c:v>
                </c:pt>
                <c:pt idx="2247">
                  <c:v>63.686800000000005</c:v>
                </c:pt>
                <c:pt idx="2248">
                  <c:v>63.706300000000006</c:v>
                </c:pt>
                <c:pt idx="2249">
                  <c:v>63.72570000000001</c:v>
                </c:pt>
                <c:pt idx="2250">
                  <c:v>63.745200000000011</c:v>
                </c:pt>
                <c:pt idx="2251">
                  <c:v>63.764600000000002</c:v>
                </c:pt>
                <c:pt idx="2252">
                  <c:v>63.784100000000002</c:v>
                </c:pt>
                <c:pt idx="2253">
                  <c:v>63.8035</c:v>
                </c:pt>
                <c:pt idx="2254">
                  <c:v>63.822900000000004</c:v>
                </c:pt>
                <c:pt idx="2255">
                  <c:v>63.842400000000005</c:v>
                </c:pt>
                <c:pt idx="2256">
                  <c:v>63.861799999999995</c:v>
                </c:pt>
                <c:pt idx="2257">
                  <c:v>63.881299999999996</c:v>
                </c:pt>
                <c:pt idx="2258">
                  <c:v>63.900700000000001</c:v>
                </c:pt>
                <c:pt idx="2259">
                  <c:v>63.920200000000001</c:v>
                </c:pt>
                <c:pt idx="2260">
                  <c:v>63.939600000000006</c:v>
                </c:pt>
                <c:pt idx="2261">
                  <c:v>63.958999999999996</c:v>
                </c:pt>
                <c:pt idx="2262">
                  <c:v>63.978500000000004</c:v>
                </c:pt>
                <c:pt idx="2263">
                  <c:v>63.997900000000001</c:v>
                </c:pt>
                <c:pt idx="2264">
                  <c:v>64.017399999999995</c:v>
                </c:pt>
                <c:pt idx="2265">
                  <c:v>64.036799999999999</c:v>
                </c:pt>
                <c:pt idx="2266">
                  <c:v>64.056299999999993</c:v>
                </c:pt>
                <c:pt idx="2267">
                  <c:v>64.075699999999998</c:v>
                </c:pt>
                <c:pt idx="2268">
                  <c:v>64.095100000000002</c:v>
                </c:pt>
                <c:pt idx="2269">
                  <c:v>64.114599999999996</c:v>
                </c:pt>
                <c:pt idx="2270">
                  <c:v>64.134</c:v>
                </c:pt>
                <c:pt idx="2271">
                  <c:v>64.15349999999998</c:v>
                </c:pt>
                <c:pt idx="2272">
                  <c:v>64.172899999999984</c:v>
                </c:pt>
                <c:pt idx="2273">
                  <c:v>64.192299999999989</c:v>
                </c:pt>
                <c:pt idx="2274">
                  <c:v>64.211799999999997</c:v>
                </c:pt>
                <c:pt idx="2275">
                  <c:v>64.231200000000015</c:v>
                </c:pt>
                <c:pt idx="2276">
                  <c:v>64.250699999999995</c:v>
                </c:pt>
                <c:pt idx="2277">
                  <c:v>64.270099999999999</c:v>
                </c:pt>
                <c:pt idx="2278">
                  <c:v>64.289599999999993</c:v>
                </c:pt>
                <c:pt idx="2279">
                  <c:v>64.308999999999983</c:v>
                </c:pt>
                <c:pt idx="2280">
                  <c:v>64.328399999999988</c:v>
                </c:pt>
                <c:pt idx="2281">
                  <c:v>64.347899999999996</c:v>
                </c:pt>
                <c:pt idx="2282">
                  <c:v>64.3673</c:v>
                </c:pt>
                <c:pt idx="2283">
                  <c:v>64.38679999999998</c:v>
                </c:pt>
                <c:pt idx="2284">
                  <c:v>64.406200000000013</c:v>
                </c:pt>
                <c:pt idx="2285">
                  <c:v>64.425699999999992</c:v>
                </c:pt>
                <c:pt idx="2286">
                  <c:v>64.445099999999996</c:v>
                </c:pt>
                <c:pt idx="2287">
                  <c:v>64.464500000000015</c:v>
                </c:pt>
                <c:pt idx="2288">
                  <c:v>64.483999999999995</c:v>
                </c:pt>
                <c:pt idx="2289">
                  <c:v>64.503399999999999</c:v>
                </c:pt>
                <c:pt idx="2290">
                  <c:v>64.522899999999993</c:v>
                </c:pt>
                <c:pt idx="2291">
                  <c:v>64.542299999999997</c:v>
                </c:pt>
                <c:pt idx="2292">
                  <c:v>64.561800000000005</c:v>
                </c:pt>
                <c:pt idx="2293">
                  <c:v>64.581199999999995</c:v>
                </c:pt>
                <c:pt idx="2294">
                  <c:v>64.6006</c:v>
                </c:pt>
                <c:pt idx="2295">
                  <c:v>64.620099999999979</c:v>
                </c:pt>
                <c:pt idx="2296">
                  <c:v>64.639499999999998</c:v>
                </c:pt>
                <c:pt idx="2297">
                  <c:v>64.658999999999992</c:v>
                </c:pt>
                <c:pt idx="2298">
                  <c:v>64.678399999999968</c:v>
                </c:pt>
                <c:pt idx="2299">
                  <c:v>64.697800000000001</c:v>
                </c:pt>
                <c:pt idx="2300">
                  <c:v>64.717300000000009</c:v>
                </c:pt>
                <c:pt idx="2301">
                  <c:v>64.736700000000013</c:v>
                </c:pt>
                <c:pt idx="2302">
                  <c:v>64.756200000000007</c:v>
                </c:pt>
                <c:pt idx="2303">
                  <c:v>64.775599999999983</c:v>
                </c:pt>
                <c:pt idx="2304">
                  <c:v>64.795100000000005</c:v>
                </c:pt>
                <c:pt idx="2305">
                  <c:v>64.814499999999995</c:v>
                </c:pt>
                <c:pt idx="2306">
                  <c:v>64.8339</c:v>
                </c:pt>
                <c:pt idx="2307">
                  <c:v>64.853399999999979</c:v>
                </c:pt>
                <c:pt idx="2308">
                  <c:v>64.872799999999984</c:v>
                </c:pt>
                <c:pt idx="2309">
                  <c:v>64.892299999999992</c:v>
                </c:pt>
                <c:pt idx="2310">
                  <c:v>64.91170000000001</c:v>
                </c:pt>
                <c:pt idx="2311">
                  <c:v>64.931200000000018</c:v>
                </c:pt>
                <c:pt idx="2312">
                  <c:v>64.950599999999994</c:v>
                </c:pt>
                <c:pt idx="2313">
                  <c:v>64.97</c:v>
                </c:pt>
                <c:pt idx="2314">
                  <c:v>64.989500000000007</c:v>
                </c:pt>
                <c:pt idx="2315">
                  <c:v>65.008899999999983</c:v>
                </c:pt>
                <c:pt idx="2316">
                  <c:v>65.028399999999991</c:v>
                </c:pt>
                <c:pt idx="2317">
                  <c:v>65.047799999999995</c:v>
                </c:pt>
                <c:pt idx="2318">
                  <c:v>65.067300000000003</c:v>
                </c:pt>
                <c:pt idx="2319">
                  <c:v>65.086699999999993</c:v>
                </c:pt>
                <c:pt idx="2320">
                  <c:v>65.106099999999998</c:v>
                </c:pt>
                <c:pt idx="2321">
                  <c:v>65.125599999999991</c:v>
                </c:pt>
                <c:pt idx="2322">
                  <c:v>65.144999999999996</c:v>
                </c:pt>
                <c:pt idx="2323">
                  <c:v>65.164500000000004</c:v>
                </c:pt>
                <c:pt idx="2324">
                  <c:v>65.18389999999998</c:v>
                </c:pt>
                <c:pt idx="2325">
                  <c:v>65.203300000000013</c:v>
                </c:pt>
                <c:pt idx="2326">
                  <c:v>65.222799999999992</c:v>
                </c:pt>
                <c:pt idx="2327">
                  <c:v>65.242199999999997</c:v>
                </c:pt>
                <c:pt idx="2328">
                  <c:v>65.261700000000005</c:v>
                </c:pt>
                <c:pt idx="2329">
                  <c:v>65.281099999999995</c:v>
                </c:pt>
                <c:pt idx="2330">
                  <c:v>65.300600000000003</c:v>
                </c:pt>
                <c:pt idx="2331">
                  <c:v>65.319999999999993</c:v>
                </c:pt>
                <c:pt idx="2332">
                  <c:v>65.339399999999998</c:v>
                </c:pt>
                <c:pt idx="2333">
                  <c:v>65.358899999999991</c:v>
                </c:pt>
                <c:pt idx="2334">
                  <c:v>65.378299999999982</c:v>
                </c:pt>
                <c:pt idx="2335">
                  <c:v>65.397800000000004</c:v>
                </c:pt>
                <c:pt idx="2336">
                  <c:v>65.417200000000008</c:v>
                </c:pt>
                <c:pt idx="2337">
                  <c:v>65.436700000000002</c:v>
                </c:pt>
                <c:pt idx="2338">
                  <c:v>65.456100000000006</c:v>
                </c:pt>
                <c:pt idx="2339">
                  <c:v>65.475499999999982</c:v>
                </c:pt>
                <c:pt idx="2340">
                  <c:v>65.495000000000005</c:v>
                </c:pt>
                <c:pt idx="2341">
                  <c:v>65.514399999999995</c:v>
                </c:pt>
                <c:pt idx="2342">
                  <c:v>65.533900000000003</c:v>
                </c:pt>
                <c:pt idx="2343">
                  <c:v>65.553299999999993</c:v>
                </c:pt>
                <c:pt idx="2344">
                  <c:v>65.572799999999987</c:v>
                </c:pt>
                <c:pt idx="2345">
                  <c:v>65.592200000000005</c:v>
                </c:pt>
                <c:pt idx="2346">
                  <c:v>65.611599999999996</c:v>
                </c:pt>
                <c:pt idx="2347">
                  <c:v>65.631100000000004</c:v>
                </c:pt>
                <c:pt idx="2348">
                  <c:v>65.65049999999998</c:v>
                </c:pt>
                <c:pt idx="2349">
                  <c:v>65.669999999999987</c:v>
                </c:pt>
                <c:pt idx="2350">
                  <c:v>65.689399999999992</c:v>
                </c:pt>
                <c:pt idx="2351">
                  <c:v>65.708799999999982</c:v>
                </c:pt>
                <c:pt idx="2352">
                  <c:v>65.72829999999999</c:v>
                </c:pt>
                <c:pt idx="2353">
                  <c:v>65.747700000000009</c:v>
                </c:pt>
                <c:pt idx="2354">
                  <c:v>65.767200000000017</c:v>
                </c:pt>
                <c:pt idx="2355">
                  <c:v>65.786600000000007</c:v>
                </c:pt>
                <c:pt idx="2356">
                  <c:v>65.806100000000001</c:v>
                </c:pt>
                <c:pt idx="2357">
                  <c:v>65.825499999999991</c:v>
                </c:pt>
                <c:pt idx="2358">
                  <c:v>65.844899999999996</c:v>
                </c:pt>
                <c:pt idx="2359">
                  <c:v>65.864400000000003</c:v>
                </c:pt>
                <c:pt idx="2360">
                  <c:v>65.883799999999979</c:v>
                </c:pt>
                <c:pt idx="2361">
                  <c:v>65.903300000000002</c:v>
                </c:pt>
                <c:pt idx="2362">
                  <c:v>65.922699999999992</c:v>
                </c:pt>
                <c:pt idx="2363">
                  <c:v>65.942200000000014</c:v>
                </c:pt>
                <c:pt idx="2364">
                  <c:v>65.961600000000018</c:v>
                </c:pt>
                <c:pt idx="2365">
                  <c:v>65.980999999999995</c:v>
                </c:pt>
                <c:pt idx="2366">
                  <c:v>66.000500000000002</c:v>
                </c:pt>
                <c:pt idx="2367">
                  <c:v>66.019900000000007</c:v>
                </c:pt>
                <c:pt idx="2368">
                  <c:v>66.039400000000001</c:v>
                </c:pt>
                <c:pt idx="2369">
                  <c:v>66.058799999999991</c:v>
                </c:pt>
                <c:pt idx="2370">
                  <c:v>66.078299999999999</c:v>
                </c:pt>
                <c:pt idx="2371">
                  <c:v>66.097700000000003</c:v>
                </c:pt>
                <c:pt idx="2372">
                  <c:v>66.117099999999994</c:v>
                </c:pt>
                <c:pt idx="2373">
                  <c:v>66.136600000000001</c:v>
                </c:pt>
                <c:pt idx="2374">
                  <c:v>66.155999999999992</c:v>
                </c:pt>
                <c:pt idx="2375">
                  <c:v>66.175499999999985</c:v>
                </c:pt>
                <c:pt idx="2376">
                  <c:v>66.194900000000004</c:v>
                </c:pt>
                <c:pt idx="2377">
                  <c:v>66.214300000000009</c:v>
                </c:pt>
                <c:pt idx="2378">
                  <c:v>66.233800000000002</c:v>
                </c:pt>
                <c:pt idx="2379">
                  <c:v>66.253200000000007</c:v>
                </c:pt>
                <c:pt idx="2380">
                  <c:v>66.272699999999986</c:v>
                </c:pt>
                <c:pt idx="2381">
                  <c:v>66.292100000000005</c:v>
                </c:pt>
                <c:pt idx="2382">
                  <c:v>66.311600000000013</c:v>
                </c:pt>
                <c:pt idx="2383">
                  <c:v>66.331000000000003</c:v>
                </c:pt>
                <c:pt idx="2384">
                  <c:v>66.350399999999979</c:v>
                </c:pt>
                <c:pt idx="2385">
                  <c:v>66.369900000000001</c:v>
                </c:pt>
                <c:pt idx="2386">
                  <c:v>66.389299999999992</c:v>
                </c:pt>
                <c:pt idx="2387">
                  <c:v>66.408799999999999</c:v>
                </c:pt>
                <c:pt idx="2388">
                  <c:v>66.428200000000004</c:v>
                </c:pt>
                <c:pt idx="2389">
                  <c:v>66.447700000000026</c:v>
                </c:pt>
                <c:pt idx="2390">
                  <c:v>66.467100000000016</c:v>
                </c:pt>
                <c:pt idx="2391">
                  <c:v>66.486500000000007</c:v>
                </c:pt>
                <c:pt idx="2392">
                  <c:v>66.506</c:v>
                </c:pt>
                <c:pt idx="2393">
                  <c:v>66.525399999999991</c:v>
                </c:pt>
                <c:pt idx="2394">
                  <c:v>66.544900000000013</c:v>
                </c:pt>
                <c:pt idx="2395">
                  <c:v>66.564300000000003</c:v>
                </c:pt>
                <c:pt idx="2396">
                  <c:v>66.583799999999982</c:v>
                </c:pt>
                <c:pt idx="2397">
                  <c:v>66.603200000000001</c:v>
                </c:pt>
                <c:pt idx="2398">
                  <c:v>66.622599999999991</c:v>
                </c:pt>
                <c:pt idx="2399">
                  <c:v>66.642099999999999</c:v>
                </c:pt>
                <c:pt idx="2400">
                  <c:v>66.661500000000004</c:v>
                </c:pt>
                <c:pt idx="2401">
                  <c:v>66.680999999999983</c:v>
                </c:pt>
                <c:pt idx="2402">
                  <c:v>66.700400000000002</c:v>
                </c:pt>
                <c:pt idx="2403">
                  <c:v>66.719800000000006</c:v>
                </c:pt>
                <c:pt idx="2404">
                  <c:v>66.7393</c:v>
                </c:pt>
                <c:pt idx="2405">
                  <c:v>66.75869999999999</c:v>
                </c:pt>
                <c:pt idx="2406">
                  <c:v>66.778199999999998</c:v>
                </c:pt>
                <c:pt idx="2407">
                  <c:v>66.797600000000017</c:v>
                </c:pt>
                <c:pt idx="2408">
                  <c:v>66.817099999999996</c:v>
                </c:pt>
                <c:pt idx="2409">
                  <c:v>66.836500000000001</c:v>
                </c:pt>
                <c:pt idx="2410">
                  <c:v>66.855899999999991</c:v>
                </c:pt>
                <c:pt idx="2411">
                  <c:v>66.875399999999985</c:v>
                </c:pt>
                <c:pt idx="2412">
                  <c:v>66.894800000000004</c:v>
                </c:pt>
                <c:pt idx="2413">
                  <c:v>66.914300000000011</c:v>
                </c:pt>
                <c:pt idx="2414">
                  <c:v>66.933700000000002</c:v>
                </c:pt>
                <c:pt idx="2415">
                  <c:v>66.953199999999995</c:v>
                </c:pt>
                <c:pt idx="2416">
                  <c:v>66.9726</c:v>
                </c:pt>
                <c:pt idx="2417">
                  <c:v>66.992000000000004</c:v>
                </c:pt>
                <c:pt idx="2418">
                  <c:v>67.011500000000012</c:v>
                </c:pt>
                <c:pt idx="2419">
                  <c:v>67.030900000000003</c:v>
                </c:pt>
                <c:pt idx="2420">
                  <c:v>67.050399999999982</c:v>
                </c:pt>
                <c:pt idx="2421">
                  <c:v>67.069800000000001</c:v>
                </c:pt>
                <c:pt idx="2422">
                  <c:v>67.089299999999994</c:v>
                </c:pt>
                <c:pt idx="2423">
                  <c:v>67.108699999999999</c:v>
                </c:pt>
                <c:pt idx="2424">
                  <c:v>67.128099999999989</c:v>
                </c:pt>
                <c:pt idx="2425">
                  <c:v>67.147599999999997</c:v>
                </c:pt>
                <c:pt idx="2426">
                  <c:v>67.167000000000002</c:v>
                </c:pt>
                <c:pt idx="2427">
                  <c:v>67.186499999999981</c:v>
                </c:pt>
                <c:pt idx="2428">
                  <c:v>67.2059</c:v>
                </c:pt>
                <c:pt idx="2429">
                  <c:v>67.22529999999999</c:v>
                </c:pt>
                <c:pt idx="2430">
                  <c:v>67.244800000000012</c:v>
                </c:pt>
                <c:pt idx="2431">
                  <c:v>67.264200000000017</c:v>
                </c:pt>
                <c:pt idx="2432">
                  <c:v>67.283699999999996</c:v>
                </c:pt>
                <c:pt idx="2433">
                  <c:v>67.303100000000001</c:v>
                </c:pt>
                <c:pt idx="2434">
                  <c:v>67.32259999999998</c:v>
                </c:pt>
                <c:pt idx="2435">
                  <c:v>67.342000000000013</c:v>
                </c:pt>
                <c:pt idx="2436">
                  <c:v>67.361400000000003</c:v>
                </c:pt>
                <c:pt idx="2437">
                  <c:v>67.380899999999983</c:v>
                </c:pt>
                <c:pt idx="2438">
                  <c:v>67.400300000000001</c:v>
                </c:pt>
                <c:pt idx="2439">
                  <c:v>67.419799999999995</c:v>
                </c:pt>
                <c:pt idx="2440">
                  <c:v>67.439200000000014</c:v>
                </c:pt>
                <c:pt idx="2441">
                  <c:v>67.458699999999993</c:v>
                </c:pt>
                <c:pt idx="2442">
                  <c:v>67.478099999999998</c:v>
                </c:pt>
                <c:pt idx="2443">
                  <c:v>67.497500000000016</c:v>
                </c:pt>
                <c:pt idx="2444">
                  <c:v>67.516999999999996</c:v>
                </c:pt>
                <c:pt idx="2445">
                  <c:v>67.5364</c:v>
                </c:pt>
                <c:pt idx="2446">
                  <c:v>67.55589999999998</c:v>
                </c:pt>
                <c:pt idx="2447">
                  <c:v>67.575299999999999</c:v>
                </c:pt>
                <c:pt idx="2448">
                  <c:v>67.594800000000006</c:v>
                </c:pt>
                <c:pt idx="2449">
                  <c:v>67.614199999999997</c:v>
                </c:pt>
                <c:pt idx="2450">
                  <c:v>67.633600000000001</c:v>
                </c:pt>
                <c:pt idx="2451">
                  <c:v>67.653099999999981</c:v>
                </c:pt>
                <c:pt idx="2452">
                  <c:v>67.672499999999985</c:v>
                </c:pt>
                <c:pt idx="2453">
                  <c:v>67.691999999999993</c:v>
                </c:pt>
                <c:pt idx="2454">
                  <c:v>67.711400000000012</c:v>
                </c:pt>
                <c:pt idx="2455">
                  <c:v>67.730800000000002</c:v>
                </c:pt>
                <c:pt idx="2456">
                  <c:v>67.750299999999996</c:v>
                </c:pt>
                <c:pt idx="2457">
                  <c:v>67.7697</c:v>
                </c:pt>
                <c:pt idx="2458">
                  <c:v>67.789199999999994</c:v>
                </c:pt>
                <c:pt idx="2459">
                  <c:v>67.808599999999998</c:v>
                </c:pt>
                <c:pt idx="2460">
                  <c:v>67.828099999999992</c:v>
                </c:pt>
                <c:pt idx="2461">
                  <c:v>67.847499999999997</c:v>
                </c:pt>
                <c:pt idx="2462">
                  <c:v>67.866900000000001</c:v>
                </c:pt>
                <c:pt idx="2463">
                  <c:v>67.886399999999981</c:v>
                </c:pt>
                <c:pt idx="2464">
                  <c:v>67.905799999999999</c:v>
                </c:pt>
                <c:pt idx="2465">
                  <c:v>67.925299999999993</c:v>
                </c:pt>
                <c:pt idx="2466">
                  <c:v>67.944700000000012</c:v>
                </c:pt>
                <c:pt idx="2467">
                  <c:v>67.964200000000019</c:v>
                </c:pt>
                <c:pt idx="2468">
                  <c:v>67.983599999999996</c:v>
                </c:pt>
                <c:pt idx="2469">
                  <c:v>68.003</c:v>
                </c:pt>
                <c:pt idx="2470">
                  <c:v>68.02249999999998</c:v>
                </c:pt>
                <c:pt idx="2471">
                  <c:v>68.041900000000012</c:v>
                </c:pt>
                <c:pt idx="2472">
                  <c:v>68.061400000000006</c:v>
                </c:pt>
                <c:pt idx="2473">
                  <c:v>68.080799999999982</c:v>
                </c:pt>
                <c:pt idx="2474">
                  <c:v>68.10029999999999</c:v>
                </c:pt>
                <c:pt idx="2475">
                  <c:v>68.119699999999995</c:v>
                </c:pt>
                <c:pt idx="2476">
                  <c:v>68.139099999999999</c:v>
                </c:pt>
                <c:pt idx="2477">
                  <c:v>68.158599999999993</c:v>
                </c:pt>
                <c:pt idx="2478">
                  <c:v>68.177999999999983</c:v>
                </c:pt>
                <c:pt idx="2479">
                  <c:v>68.197500000000005</c:v>
                </c:pt>
                <c:pt idx="2480">
                  <c:v>68.216899999999995</c:v>
                </c:pt>
                <c:pt idx="2481">
                  <c:v>68.2363</c:v>
                </c:pt>
                <c:pt idx="2482">
                  <c:v>68.255799999999979</c:v>
                </c:pt>
                <c:pt idx="2483">
                  <c:v>68.275199999999998</c:v>
                </c:pt>
                <c:pt idx="2484">
                  <c:v>68.294700000000006</c:v>
                </c:pt>
                <c:pt idx="2485">
                  <c:v>68.314099999999996</c:v>
                </c:pt>
                <c:pt idx="2486">
                  <c:v>68.333600000000004</c:v>
                </c:pt>
                <c:pt idx="2487">
                  <c:v>68.35299999999998</c:v>
                </c:pt>
                <c:pt idx="2488">
                  <c:v>68.372399999999985</c:v>
                </c:pt>
                <c:pt idx="2489">
                  <c:v>68.391900000000007</c:v>
                </c:pt>
                <c:pt idx="2490">
                  <c:v>68.411300000000011</c:v>
                </c:pt>
                <c:pt idx="2491">
                  <c:v>68.430800000000005</c:v>
                </c:pt>
                <c:pt idx="2492">
                  <c:v>68.450199999999995</c:v>
                </c:pt>
                <c:pt idx="2493">
                  <c:v>68.469700000000003</c:v>
                </c:pt>
                <c:pt idx="2494">
                  <c:v>68.489099999999993</c:v>
                </c:pt>
                <c:pt idx="2495">
                  <c:v>68.508499999999998</c:v>
                </c:pt>
                <c:pt idx="2496">
                  <c:v>68.527999999999992</c:v>
                </c:pt>
                <c:pt idx="2497">
                  <c:v>68.547399999999996</c:v>
                </c:pt>
                <c:pt idx="2498">
                  <c:v>68.566900000000004</c:v>
                </c:pt>
                <c:pt idx="2499">
                  <c:v>68.586299999999994</c:v>
                </c:pt>
                <c:pt idx="2500">
                  <c:v>68.605799999999988</c:v>
                </c:pt>
                <c:pt idx="2501">
                  <c:v>68.625199999999992</c:v>
                </c:pt>
                <c:pt idx="2502">
                  <c:v>68.644599999999997</c:v>
                </c:pt>
                <c:pt idx="2503">
                  <c:v>68.664100000000005</c:v>
                </c:pt>
                <c:pt idx="2504">
                  <c:v>68.683499999999981</c:v>
                </c:pt>
                <c:pt idx="2505">
                  <c:v>68.703000000000003</c:v>
                </c:pt>
                <c:pt idx="2506">
                  <c:v>68.722399999999979</c:v>
                </c:pt>
                <c:pt idx="2507">
                  <c:v>68.741800000000012</c:v>
                </c:pt>
                <c:pt idx="2508">
                  <c:v>68.761300000000006</c:v>
                </c:pt>
                <c:pt idx="2509">
                  <c:v>68.780699999999996</c:v>
                </c:pt>
                <c:pt idx="2510">
                  <c:v>68.800200000000004</c:v>
                </c:pt>
                <c:pt idx="2511">
                  <c:v>68.819599999999994</c:v>
                </c:pt>
                <c:pt idx="2512">
                  <c:v>68.839100000000002</c:v>
                </c:pt>
                <c:pt idx="2513">
                  <c:v>68.858499999999992</c:v>
                </c:pt>
                <c:pt idx="2514">
                  <c:v>68.877899999999983</c:v>
                </c:pt>
                <c:pt idx="2515">
                  <c:v>68.897400000000005</c:v>
                </c:pt>
                <c:pt idx="2516">
                  <c:v>68.916799999999995</c:v>
                </c:pt>
                <c:pt idx="2517">
                  <c:v>68.936300000000003</c:v>
                </c:pt>
                <c:pt idx="2518">
                  <c:v>68.955699999999993</c:v>
                </c:pt>
                <c:pt idx="2519">
                  <c:v>68.975200000000001</c:v>
                </c:pt>
                <c:pt idx="2520">
                  <c:v>68.99460000000002</c:v>
                </c:pt>
                <c:pt idx="2521">
                  <c:v>69.013999999999996</c:v>
                </c:pt>
                <c:pt idx="2522">
                  <c:v>69.033500000000004</c:v>
                </c:pt>
                <c:pt idx="2523">
                  <c:v>69.05289999999998</c:v>
                </c:pt>
                <c:pt idx="2524">
                  <c:v>69.072399999999988</c:v>
                </c:pt>
                <c:pt idx="2525">
                  <c:v>69.091800000000006</c:v>
                </c:pt>
                <c:pt idx="2526">
                  <c:v>69.111199999999997</c:v>
                </c:pt>
                <c:pt idx="2527">
                  <c:v>69.13069999999999</c:v>
                </c:pt>
                <c:pt idx="2528">
                  <c:v>69.150099999999981</c:v>
                </c:pt>
                <c:pt idx="2529">
                  <c:v>69.169600000000003</c:v>
                </c:pt>
                <c:pt idx="2530">
                  <c:v>69.188999999999979</c:v>
                </c:pt>
                <c:pt idx="2531">
                  <c:v>69.208500000000001</c:v>
                </c:pt>
                <c:pt idx="2532">
                  <c:v>69.227900000000005</c:v>
                </c:pt>
                <c:pt idx="2533">
                  <c:v>69.24730000000001</c:v>
                </c:pt>
                <c:pt idx="2534">
                  <c:v>69.266800000000003</c:v>
                </c:pt>
                <c:pt idx="2535">
                  <c:v>69.286199999999994</c:v>
                </c:pt>
                <c:pt idx="2536">
                  <c:v>69.305699999999987</c:v>
                </c:pt>
                <c:pt idx="2537">
                  <c:v>69.325099999999992</c:v>
                </c:pt>
                <c:pt idx="2538">
                  <c:v>69.344600000000014</c:v>
                </c:pt>
                <c:pt idx="2539">
                  <c:v>69.364000000000004</c:v>
                </c:pt>
                <c:pt idx="2540">
                  <c:v>69.38339999999998</c:v>
                </c:pt>
                <c:pt idx="2541">
                  <c:v>69.402900000000002</c:v>
                </c:pt>
                <c:pt idx="2542">
                  <c:v>69.422299999999993</c:v>
                </c:pt>
                <c:pt idx="2543">
                  <c:v>69.441800000000015</c:v>
                </c:pt>
                <c:pt idx="2544">
                  <c:v>69.461200000000019</c:v>
                </c:pt>
                <c:pt idx="2545">
                  <c:v>69.480700000000013</c:v>
                </c:pt>
                <c:pt idx="2546">
                  <c:v>69.500100000000003</c:v>
                </c:pt>
                <c:pt idx="2547">
                  <c:v>69.519499999999994</c:v>
                </c:pt>
                <c:pt idx="2548">
                  <c:v>69.539000000000001</c:v>
                </c:pt>
                <c:pt idx="2549">
                  <c:v>69.558399999999992</c:v>
                </c:pt>
                <c:pt idx="2550">
                  <c:v>69.5779</c:v>
                </c:pt>
                <c:pt idx="2551">
                  <c:v>69.597300000000004</c:v>
                </c:pt>
                <c:pt idx="2552">
                  <c:v>69.616699999999994</c:v>
                </c:pt>
                <c:pt idx="2553">
                  <c:v>69.636200000000002</c:v>
                </c:pt>
                <c:pt idx="2554">
                  <c:v>69.655599999999993</c:v>
                </c:pt>
                <c:pt idx="2555">
                  <c:v>69.675099999999986</c:v>
                </c:pt>
                <c:pt idx="2556">
                  <c:v>69.694500000000005</c:v>
                </c:pt>
                <c:pt idx="2557">
                  <c:v>69.714000000000013</c:v>
                </c:pt>
                <c:pt idx="2558">
                  <c:v>69.733400000000003</c:v>
                </c:pt>
                <c:pt idx="2559">
                  <c:v>69.752799999999979</c:v>
                </c:pt>
                <c:pt idx="2560">
                  <c:v>69.772299999999987</c:v>
                </c:pt>
                <c:pt idx="2561">
                  <c:v>69.791700000000006</c:v>
                </c:pt>
                <c:pt idx="2562">
                  <c:v>69.811200000000014</c:v>
                </c:pt>
                <c:pt idx="2563">
                  <c:v>69.830600000000004</c:v>
                </c:pt>
                <c:pt idx="2564">
                  <c:v>69.850099999999998</c:v>
                </c:pt>
                <c:pt idx="2565">
                  <c:v>69.869500000000002</c:v>
                </c:pt>
                <c:pt idx="2566">
                  <c:v>69.888899999999992</c:v>
                </c:pt>
                <c:pt idx="2567">
                  <c:v>69.9084</c:v>
                </c:pt>
                <c:pt idx="2568">
                  <c:v>69.927800000000005</c:v>
                </c:pt>
                <c:pt idx="2569">
                  <c:v>69.947300000000027</c:v>
                </c:pt>
                <c:pt idx="2570">
                  <c:v>69.966700000000003</c:v>
                </c:pt>
                <c:pt idx="2571">
                  <c:v>69.986199999999997</c:v>
                </c:pt>
                <c:pt idx="2572">
                  <c:v>70.005600000000001</c:v>
                </c:pt>
                <c:pt idx="2573">
                  <c:v>70.024999999999991</c:v>
                </c:pt>
                <c:pt idx="2574">
                  <c:v>70.044500000000014</c:v>
                </c:pt>
                <c:pt idx="2575">
                  <c:v>70.063900000000004</c:v>
                </c:pt>
                <c:pt idx="2576">
                  <c:v>70.083399999999983</c:v>
                </c:pt>
                <c:pt idx="2577">
                  <c:v>70.102799999999988</c:v>
                </c:pt>
                <c:pt idx="2578">
                  <c:v>70.122199999999992</c:v>
                </c:pt>
                <c:pt idx="2579">
                  <c:v>70.1417</c:v>
                </c:pt>
                <c:pt idx="2580">
                  <c:v>70.161100000000005</c:v>
                </c:pt>
                <c:pt idx="2581">
                  <c:v>70.180599999999998</c:v>
                </c:pt>
                <c:pt idx="2582">
                  <c:v>70.2</c:v>
                </c:pt>
                <c:pt idx="2583">
                  <c:v>70.219499999999996</c:v>
                </c:pt>
                <c:pt idx="2584">
                  <c:v>70.238900000000001</c:v>
                </c:pt>
                <c:pt idx="2585">
                  <c:v>70.258299999999991</c:v>
                </c:pt>
                <c:pt idx="2586">
                  <c:v>70.277799999999999</c:v>
                </c:pt>
                <c:pt idx="2587">
                  <c:v>70.297200000000018</c:v>
                </c:pt>
                <c:pt idx="2588">
                  <c:v>70.316699999999997</c:v>
                </c:pt>
                <c:pt idx="2589">
                  <c:v>70.336100000000002</c:v>
                </c:pt>
                <c:pt idx="2590">
                  <c:v>70.355599999999981</c:v>
                </c:pt>
                <c:pt idx="2591">
                  <c:v>70.374999999999986</c:v>
                </c:pt>
                <c:pt idx="2592">
                  <c:v>70.394400000000005</c:v>
                </c:pt>
                <c:pt idx="2593">
                  <c:v>70.413900000000012</c:v>
                </c:pt>
                <c:pt idx="2594">
                  <c:v>70.433300000000003</c:v>
                </c:pt>
                <c:pt idx="2595">
                  <c:v>70.452799999999982</c:v>
                </c:pt>
                <c:pt idx="2596">
                  <c:v>70.472200000000001</c:v>
                </c:pt>
                <c:pt idx="2597">
                  <c:v>70.491700000000009</c:v>
                </c:pt>
                <c:pt idx="2598">
                  <c:v>70.511100000000013</c:v>
                </c:pt>
                <c:pt idx="2599">
                  <c:v>70.530500000000004</c:v>
                </c:pt>
                <c:pt idx="2600">
                  <c:v>70.55</c:v>
                </c:pt>
                <c:pt idx="2601">
                  <c:v>70.569400000000002</c:v>
                </c:pt>
                <c:pt idx="2602">
                  <c:v>70.588899999999981</c:v>
                </c:pt>
                <c:pt idx="2603">
                  <c:v>70.608299999999986</c:v>
                </c:pt>
                <c:pt idx="2604">
                  <c:v>70.62769999999999</c:v>
                </c:pt>
                <c:pt idx="2605">
                  <c:v>70.647200000000012</c:v>
                </c:pt>
                <c:pt idx="2606">
                  <c:v>70.666600000000003</c:v>
                </c:pt>
                <c:pt idx="2607">
                  <c:v>70.686099999999982</c:v>
                </c:pt>
                <c:pt idx="2608">
                  <c:v>70.705500000000001</c:v>
                </c:pt>
                <c:pt idx="2609">
                  <c:v>70.724999999999994</c:v>
                </c:pt>
                <c:pt idx="2610">
                  <c:v>70.744400000000013</c:v>
                </c:pt>
                <c:pt idx="2611">
                  <c:v>70.763800000000003</c:v>
                </c:pt>
                <c:pt idx="2612">
                  <c:v>70.783299999999997</c:v>
                </c:pt>
                <c:pt idx="2613">
                  <c:v>70.802699999999987</c:v>
                </c:pt>
                <c:pt idx="2614">
                  <c:v>70.822199999999981</c:v>
                </c:pt>
                <c:pt idx="2615">
                  <c:v>70.841600000000014</c:v>
                </c:pt>
                <c:pt idx="2616">
                  <c:v>70.861099999999993</c:v>
                </c:pt>
                <c:pt idx="2617">
                  <c:v>70.880499999999998</c:v>
                </c:pt>
                <c:pt idx="2618">
                  <c:v>70.899900000000002</c:v>
                </c:pt>
                <c:pt idx="2619">
                  <c:v>70.919399999999996</c:v>
                </c:pt>
                <c:pt idx="2620">
                  <c:v>70.938800000000001</c:v>
                </c:pt>
                <c:pt idx="2621">
                  <c:v>70.958299999999994</c:v>
                </c:pt>
                <c:pt idx="2622">
                  <c:v>70.977700000000013</c:v>
                </c:pt>
                <c:pt idx="2623">
                  <c:v>70.997200000000021</c:v>
                </c:pt>
                <c:pt idx="2624">
                  <c:v>71.016599999999997</c:v>
                </c:pt>
                <c:pt idx="2625">
                  <c:v>71.036000000000001</c:v>
                </c:pt>
                <c:pt idx="2626">
                  <c:v>71.055499999999981</c:v>
                </c:pt>
                <c:pt idx="2627">
                  <c:v>71.0749</c:v>
                </c:pt>
                <c:pt idx="2628">
                  <c:v>71.094399999999993</c:v>
                </c:pt>
                <c:pt idx="2629">
                  <c:v>71.113799999999998</c:v>
                </c:pt>
                <c:pt idx="2630">
                  <c:v>71.133200000000002</c:v>
                </c:pt>
                <c:pt idx="2631">
                  <c:v>71.152699999999982</c:v>
                </c:pt>
                <c:pt idx="2632">
                  <c:v>71.172099999999986</c:v>
                </c:pt>
                <c:pt idx="2633">
                  <c:v>71.191599999999994</c:v>
                </c:pt>
                <c:pt idx="2634">
                  <c:v>71.211000000000013</c:v>
                </c:pt>
                <c:pt idx="2635">
                  <c:v>71.230500000000006</c:v>
                </c:pt>
                <c:pt idx="2636">
                  <c:v>71.249899999999997</c:v>
                </c:pt>
                <c:pt idx="2637">
                  <c:v>71.269300000000001</c:v>
                </c:pt>
                <c:pt idx="2638">
                  <c:v>71.288799999999981</c:v>
                </c:pt>
                <c:pt idx="2639">
                  <c:v>71.308199999999999</c:v>
                </c:pt>
                <c:pt idx="2640">
                  <c:v>71.327699999999993</c:v>
                </c:pt>
                <c:pt idx="2641">
                  <c:v>71.347100000000012</c:v>
                </c:pt>
                <c:pt idx="2642">
                  <c:v>71.366600000000005</c:v>
                </c:pt>
                <c:pt idx="2643">
                  <c:v>71.385999999999981</c:v>
                </c:pt>
                <c:pt idx="2644">
                  <c:v>71.4054</c:v>
                </c:pt>
                <c:pt idx="2645">
                  <c:v>71.424899999999994</c:v>
                </c:pt>
                <c:pt idx="2646">
                  <c:v>71.444300000000027</c:v>
                </c:pt>
                <c:pt idx="2647">
                  <c:v>71.463800000000006</c:v>
                </c:pt>
                <c:pt idx="2648">
                  <c:v>71.483199999999997</c:v>
                </c:pt>
                <c:pt idx="2649">
                  <c:v>71.50269999999999</c:v>
                </c:pt>
                <c:pt idx="2650">
                  <c:v>71.52209999999998</c:v>
                </c:pt>
                <c:pt idx="2651">
                  <c:v>71.541500000000013</c:v>
                </c:pt>
                <c:pt idx="2652">
                  <c:v>71.561000000000007</c:v>
                </c:pt>
                <c:pt idx="2653">
                  <c:v>71.580399999999983</c:v>
                </c:pt>
                <c:pt idx="2654">
                  <c:v>71.599900000000005</c:v>
                </c:pt>
                <c:pt idx="2655">
                  <c:v>71.619299999999996</c:v>
                </c:pt>
                <c:pt idx="2656">
                  <c:v>71.638699999999986</c:v>
                </c:pt>
                <c:pt idx="2657">
                  <c:v>71.658199999999979</c:v>
                </c:pt>
                <c:pt idx="2658">
                  <c:v>71.677599999999998</c:v>
                </c:pt>
                <c:pt idx="2659">
                  <c:v>71.697100000000006</c:v>
                </c:pt>
                <c:pt idx="2660">
                  <c:v>71.716499999999996</c:v>
                </c:pt>
                <c:pt idx="2661">
                  <c:v>71.736000000000004</c:v>
                </c:pt>
                <c:pt idx="2662">
                  <c:v>71.75539999999998</c:v>
                </c:pt>
                <c:pt idx="2663">
                  <c:v>71.774799999999999</c:v>
                </c:pt>
                <c:pt idx="2664">
                  <c:v>71.794300000000007</c:v>
                </c:pt>
                <c:pt idx="2665">
                  <c:v>71.813699999999997</c:v>
                </c:pt>
                <c:pt idx="2666">
                  <c:v>71.833200000000005</c:v>
                </c:pt>
                <c:pt idx="2667">
                  <c:v>71.852599999999981</c:v>
                </c:pt>
                <c:pt idx="2668">
                  <c:v>71.872099999999989</c:v>
                </c:pt>
                <c:pt idx="2669">
                  <c:v>71.891499999999994</c:v>
                </c:pt>
                <c:pt idx="2670">
                  <c:v>71.910900000000012</c:v>
                </c:pt>
                <c:pt idx="2671">
                  <c:v>71.930400000000006</c:v>
                </c:pt>
                <c:pt idx="2672">
                  <c:v>71.949799999999996</c:v>
                </c:pt>
                <c:pt idx="2673">
                  <c:v>71.969300000000004</c:v>
                </c:pt>
                <c:pt idx="2674">
                  <c:v>71.988699999999994</c:v>
                </c:pt>
                <c:pt idx="2675">
                  <c:v>72.008200000000002</c:v>
                </c:pt>
                <c:pt idx="2676">
                  <c:v>72.027600000000007</c:v>
                </c:pt>
                <c:pt idx="2677">
                  <c:v>72.046999999999997</c:v>
                </c:pt>
                <c:pt idx="2678">
                  <c:v>72.066500000000005</c:v>
                </c:pt>
                <c:pt idx="2679">
                  <c:v>72.085899999999981</c:v>
                </c:pt>
                <c:pt idx="2680">
                  <c:v>72.105399999999989</c:v>
                </c:pt>
                <c:pt idx="2681">
                  <c:v>72.124799999999979</c:v>
                </c:pt>
                <c:pt idx="2682">
                  <c:v>72.144200000000012</c:v>
                </c:pt>
                <c:pt idx="2683">
                  <c:v>72.163699999999992</c:v>
                </c:pt>
                <c:pt idx="2684">
                  <c:v>72.183099999999982</c:v>
                </c:pt>
                <c:pt idx="2685">
                  <c:v>72.202600000000004</c:v>
                </c:pt>
                <c:pt idx="2686">
                  <c:v>72.221999999999994</c:v>
                </c:pt>
                <c:pt idx="2687">
                  <c:v>72.241500000000016</c:v>
                </c:pt>
                <c:pt idx="2688">
                  <c:v>72.260900000000007</c:v>
                </c:pt>
                <c:pt idx="2689">
                  <c:v>72.280299999999997</c:v>
                </c:pt>
                <c:pt idx="2690">
                  <c:v>72.299800000000005</c:v>
                </c:pt>
                <c:pt idx="2691">
                  <c:v>72.319199999999995</c:v>
                </c:pt>
                <c:pt idx="2692">
                  <c:v>72.338699999999989</c:v>
                </c:pt>
                <c:pt idx="2693">
                  <c:v>72.358099999999979</c:v>
                </c:pt>
                <c:pt idx="2694">
                  <c:v>72.377600000000001</c:v>
                </c:pt>
                <c:pt idx="2695">
                  <c:v>72.397000000000006</c:v>
                </c:pt>
                <c:pt idx="2696">
                  <c:v>72.416399999999996</c:v>
                </c:pt>
                <c:pt idx="2697">
                  <c:v>72.435900000000004</c:v>
                </c:pt>
                <c:pt idx="2698">
                  <c:v>72.455299999999994</c:v>
                </c:pt>
                <c:pt idx="2699">
                  <c:v>72.474800000000002</c:v>
                </c:pt>
                <c:pt idx="2700">
                  <c:v>72.494200000000021</c:v>
                </c:pt>
                <c:pt idx="2701">
                  <c:v>72.5137</c:v>
                </c:pt>
                <c:pt idx="2702">
                  <c:v>72.533100000000005</c:v>
                </c:pt>
                <c:pt idx="2703">
                  <c:v>72.552499999999981</c:v>
                </c:pt>
                <c:pt idx="2704">
                  <c:v>72.571999999999989</c:v>
                </c:pt>
                <c:pt idx="2705">
                  <c:v>72.591399999999993</c:v>
                </c:pt>
                <c:pt idx="2706">
                  <c:v>72.610900000000001</c:v>
                </c:pt>
                <c:pt idx="2707">
                  <c:v>72.630299999999991</c:v>
                </c:pt>
                <c:pt idx="2708">
                  <c:v>72.649699999999996</c:v>
                </c:pt>
                <c:pt idx="2709">
                  <c:v>72.669200000000004</c:v>
                </c:pt>
                <c:pt idx="2710">
                  <c:v>72.68859999999998</c:v>
                </c:pt>
                <c:pt idx="2711">
                  <c:v>72.708100000000002</c:v>
                </c:pt>
                <c:pt idx="2712">
                  <c:v>72.727500000000006</c:v>
                </c:pt>
                <c:pt idx="2713">
                  <c:v>72.747000000000014</c:v>
                </c:pt>
                <c:pt idx="2714">
                  <c:v>72.766400000000004</c:v>
                </c:pt>
                <c:pt idx="2715">
                  <c:v>72.785799999999981</c:v>
                </c:pt>
                <c:pt idx="2716">
                  <c:v>72.805299999999988</c:v>
                </c:pt>
                <c:pt idx="2717">
                  <c:v>72.824699999999993</c:v>
                </c:pt>
                <c:pt idx="2718">
                  <c:v>72.844200000000015</c:v>
                </c:pt>
                <c:pt idx="2719">
                  <c:v>72.863600000000005</c:v>
                </c:pt>
                <c:pt idx="2720">
                  <c:v>72.883099999999999</c:v>
                </c:pt>
                <c:pt idx="2721">
                  <c:v>72.902500000000003</c:v>
                </c:pt>
                <c:pt idx="2722">
                  <c:v>72.921899999999994</c:v>
                </c:pt>
                <c:pt idx="2723">
                  <c:v>72.941400000000016</c:v>
                </c:pt>
                <c:pt idx="2724">
                  <c:v>72.960800000000006</c:v>
                </c:pt>
                <c:pt idx="2725">
                  <c:v>72.9803</c:v>
                </c:pt>
                <c:pt idx="2726">
                  <c:v>72.999700000000004</c:v>
                </c:pt>
                <c:pt idx="2727">
                  <c:v>73.019200000000012</c:v>
                </c:pt>
                <c:pt idx="2728">
                  <c:v>73.038600000000002</c:v>
                </c:pt>
                <c:pt idx="2729">
                  <c:v>73.057999999999993</c:v>
                </c:pt>
                <c:pt idx="2730">
                  <c:v>73.077500000000001</c:v>
                </c:pt>
                <c:pt idx="2731">
                  <c:v>73.096900000000005</c:v>
                </c:pt>
                <c:pt idx="2732">
                  <c:v>73.116399999999999</c:v>
                </c:pt>
                <c:pt idx="2733">
                  <c:v>73.135799999999989</c:v>
                </c:pt>
                <c:pt idx="2734">
                  <c:v>73.155199999999979</c:v>
                </c:pt>
                <c:pt idx="2735">
                  <c:v>73.174699999999987</c:v>
                </c:pt>
                <c:pt idx="2736">
                  <c:v>73.194100000000006</c:v>
                </c:pt>
                <c:pt idx="2737">
                  <c:v>73.213600000000014</c:v>
                </c:pt>
                <c:pt idx="2738">
                  <c:v>73.233000000000004</c:v>
                </c:pt>
                <c:pt idx="2739">
                  <c:v>73.252499999999998</c:v>
                </c:pt>
                <c:pt idx="2740">
                  <c:v>73.271900000000002</c:v>
                </c:pt>
                <c:pt idx="2741">
                  <c:v>73.291300000000007</c:v>
                </c:pt>
                <c:pt idx="2742">
                  <c:v>73.3108</c:v>
                </c:pt>
                <c:pt idx="2743">
                  <c:v>73.330200000000005</c:v>
                </c:pt>
                <c:pt idx="2744">
                  <c:v>73.349700000000013</c:v>
                </c:pt>
                <c:pt idx="2745">
                  <c:v>73.369100000000003</c:v>
                </c:pt>
                <c:pt idx="2746">
                  <c:v>73.388599999999983</c:v>
                </c:pt>
                <c:pt idx="2747">
                  <c:v>73.408000000000001</c:v>
                </c:pt>
                <c:pt idx="2748">
                  <c:v>73.427400000000006</c:v>
                </c:pt>
                <c:pt idx="2749">
                  <c:v>73.446900000000014</c:v>
                </c:pt>
                <c:pt idx="2750">
                  <c:v>73.466300000000004</c:v>
                </c:pt>
                <c:pt idx="2751">
                  <c:v>73.485799999999998</c:v>
                </c:pt>
                <c:pt idx="2752">
                  <c:v>73.505200000000002</c:v>
                </c:pt>
                <c:pt idx="2753">
                  <c:v>73.524699999999996</c:v>
                </c:pt>
                <c:pt idx="2754">
                  <c:v>73.544100000000014</c:v>
                </c:pt>
                <c:pt idx="2755">
                  <c:v>73.563500000000005</c:v>
                </c:pt>
                <c:pt idx="2756">
                  <c:v>73.582999999999998</c:v>
                </c:pt>
                <c:pt idx="2757">
                  <c:v>73.602399999999989</c:v>
                </c:pt>
                <c:pt idx="2758">
                  <c:v>73.621899999999982</c:v>
                </c:pt>
                <c:pt idx="2759">
                  <c:v>73.641300000000001</c:v>
                </c:pt>
                <c:pt idx="2760">
                  <c:v>73.660699999999991</c:v>
                </c:pt>
                <c:pt idx="2761">
                  <c:v>73.680199999999999</c:v>
                </c:pt>
                <c:pt idx="2762">
                  <c:v>73.699600000000004</c:v>
                </c:pt>
                <c:pt idx="2763">
                  <c:v>73.719099999999997</c:v>
                </c:pt>
                <c:pt idx="2764">
                  <c:v>73.738500000000002</c:v>
                </c:pt>
                <c:pt idx="2765">
                  <c:v>73.757999999999996</c:v>
                </c:pt>
                <c:pt idx="2766">
                  <c:v>73.7774</c:v>
                </c:pt>
                <c:pt idx="2767">
                  <c:v>73.796800000000005</c:v>
                </c:pt>
                <c:pt idx="2768">
                  <c:v>73.816300000000012</c:v>
                </c:pt>
                <c:pt idx="2769">
                  <c:v>73.835699999999989</c:v>
                </c:pt>
                <c:pt idx="2770">
                  <c:v>73.855199999999982</c:v>
                </c:pt>
                <c:pt idx="2771">
                  <c:v>73.874600000000001</c:v>
                </c:pt>
                <c:pt idx="2772">
                  <c:v>73.894099999999995</c:v>
                </c:pt>
                <c:pt idx="2773">
                  <c:v>73.913500000000013</c:v>
                </c:pt>
                <c:pt idx="2774">
                  <c:v>73.932900000000004</c:v>
                </c:pt>
                <c:pt idx="2775">
                  <c:v>73.952399999999983</c:v>
                </c:pt>
                <c:pt idx="2776">
                  <c:v>73.971800000000002</c:v>
                </c:pt>
                <c:pt idx="2777">
                  <c:v>73.99130000000001</c:v>
                </c:pt>
                <c:pt idx="2778">
                  <c:v>74.0107</c:v>
                </c:pt>
                <c:pt idx="2779">
                  <c:v>74.030199999999994</c:v>
                </c:pt>
                <c:pt idx="2780">
                  <c:v>74.049600000000012</c:v>
                </c:pt>
                <c:pt idx="2781">
                  <c:v>74.069000000000003</c:v>
                </c:pt>
                <c:pt idx="2782">
                  <c:v>74.088499999999982</c:v>
                </c:pt>
                <c:pt idx="2783">
                  <c:v>74.107900000000001</c:v>
                </c:pt>
                <c:pt idx="2784">
                  <c:v>74.12739999999998</c:v>
                </c:pt>
                <c:pt idx="2785">
                  <c:v>74.146799999999999</c:v>
                </c:pt>
                <c:pt idx="2786">
                  <c:v>74.166200000000003</c:v>
                </c:pt>
                <c:pt idx="2787">
                  <c:v>74.185699999999983</c:v>
                </c:pt>
                <c:pt idx="2788">
                  <c:v>74.205100000000002</c:v>
                </c:pt>
                <c:pt idx="2789">
                  <c:v>74.224599999999995</c:v>
                </c:pt>
                <c:pt idx="2790">
                  <c:v>74.244000000000014</c:v>
                </c:pt>
                <c:pt idx="2791">
                  <c:v>74.263499999999993</c:v>
                </c:pt>
                <c:pt idx="2792">
                  <c:v>74.282899999999998</c:v>
                </c:pt>
                <c:pt idx="2793">
                  <c:v>74.302299999999988</c:v>
                </c:pt>
                <c:pt idx="2794">
                  <c:v>74.321799999999982</c:v>
                </c:pt>
                <c:pt idx="2795">
                  <c:v>74.341200000000015</c:v>
                </c:pt>
                <c:pt idx="2796">
                  <c:v>74.360699999999994</c:v>
                </c:pt>
                <c:pt idx="2797">
                  <c:v>74.380099999999999</c:v>
                </c:pt>
                <c:pt idx="2798">
                  <c:v>74.399600000000007</c:v>
                </c:pt>
                <c:pt idx="2799">
                  <c:v>74.418999999999997</c:v>
                </c:pt>
                <c:pt idx="2800">
                  <c:v>74.438400000000001</c:v>
                </c:pt>
                <c:pt idx="2801">
                  <c:v>74.457899999999995</c:v>
                </c:pt>
                <c:pt idx="2802">
                  <c:v>74.4773</c:v>
                </c:pt>
                <c:pt idx="2803">
                  <c:v>74.496799999999993</c:v>
                </c:pt>
                <c:pt idx="2804">
                  <c:v>74.516200000000012</c:v>
                </c:pt>
                <c:pt idx="2805">
                  <c:v>74.535699999999991</c:v>
                </c:pt>
                <c:pt idx="2806">
                  <c:v>74.555099999999982</c:v>
                </c:pt>
                <c:pt idx="2807">
                  <c:v>74.5745</c:v>
                </c:pt>
                <c:pt idx="2808">
                  <c:v>74.593999999999994</c:v>
                </c:pt>
                <c:pt idx="2809">
                  <c:v>74.613399999999999</c:v>
                </c:pt>
                <c:pt idx="2810">
                  <c:v>74.632899999999992</c:v>
                </c:pt>
                <c:pt idx="2811">
                  <c:v>74.652299999999983</c:v>
                </c:pt>
                <c:pt idx="2812">
                  <c:v>74.671699999999987</c:v>
                </c:pt>
                <c:pt idx="2813">
                  <c:v>74.691199999999995</c:v>
                </c:pt>
                <c:pt idx="2814">
                  <c:v>74.710600000000014</c:v>
                </c:pt>
                <c:pt idx="2815">
                  <c:v>74.730099999999993</c:v>
                </c:pt>
                <c:pt idx="2816">
                  <c:v>74.749500000000012</c:v>
                </c:pt>
                <c:pt idx="2817">
                  <c:v>74.769000000000005</c:v>
                </c:pt>
                <c:pt idx="2818">
                  <c:v>74.788399999999982</c:v>
                </c:pt>
                <c:pt idx="2819">
                  <c:v>74.8078</c:v>
                </c:pt>
                <c:pt idx="2820">
                  <c:v>74.827299999999994</c:v>
                </c:pt>
                <c:pt idx="2821">
                  <c:v>74.846700000000013</c:v>
                </c:pt>
                <c:pt idx="2822">
                  <c:v>74.866200000000006</c:v>
                </c:pt>
                <c:pt idx="2823">
                  <c:v>74.885599999999982</c:v>
                </c:pt>
                <c:pt idx="2824">
                  <c:v>74.905100000000004</c:v>
                </c:pt>
                <c:pt idx="2825">
                  <c:v>74.924499999999995</c:v>
                </c:pt>
                <c:pt idx="2826">
                  <c:v>74.943900000000014</c:v>
                </c:pt>
                <c:pt idx="2827">
                  <c:v>74.963399999999993</c:v>
                </c:pt>
                <c:pt idx="2828">
                  <c:v>74.982799999999983</c:v>
                </c:pt>
                <c:pt idx="2829">
                  <c:v>75.002299999999991</c:v>
                </c:pt>
                <c:pt idx="2830">
                  <c:v>75.021699999999996</c:v>
                </c:pt>
                <c:pt idx="2831">
                  <c:v>75.041200000000018</c:v>
                </c:pt>
                <c:pt idx="2832">
                  <c:v>75.060599999999994</c:v>
                </c:pt>
                <c:pt idx="2833">
                  <c:v>75.08</c:v>
                </c:pt>
                <c:pt idx="2834">
                  <c:v>75.099500000000006</c:v>
                </c:pt>
                <c:pt idx="2835">
                  <c:v>75.118899999999982</c:v>
                </c:pt>
                <c:pt idx="2836">
                  <c:v>75.13839999999999</c:v>
                </c:pt>
                <c:pt idx="2837">
                  <c:v>75.15779999999998</c:v>
                </c:pt>
                <c:pt idx="2838">
                  <c:v>75.177199999999999</c:v>
                </c:pt>
                <c:pt idx="2839">
                  <c:v>75.196699999999993</c:v>
                </c:pt>
                <c:pt idx="2840">
                  <c:v>75.216099999999997</c:v>
                </c:pt>
                <c:pt idx="2841">
                  <c:v>75.235600000000005</c:v>
                </c:pt>
                <c:pt idx="2842">
                  <c:v>75.254999999999995</c:v>
                </c:pt>
                <c:pt idx="2843">
                  <c:v>75.274500000000003</c:v>
                </c:pt>
                <c:pt idx="2844">
                  <c:v>75.293899999999994</c:v>
                </c:pt>
                <c:pt idx="2845">
                  <c:v>75.313300000000012</c:v>
                </c:pt>
                <c:pt idx="2846">
                  <c:v>75.332799999999992</c:v>
                </c:pt>
                <c:pt idx="2847">
                  <c:v>75.352199999999982</c:v>
                </c:pt>
                <c:pt idx="2848">
                  <c:v>75.37169999999999</c:v>
                </c:pt>
                <c:pt idx="2849">
                  <c:v>75.391099999999994</c:v>
                </c:pt>
                <c:pt idx="2850">
                  <c:v>75.410600000000017</c:v>
                </c:pt>
                <c:pt idx="2851">
                  <c:v>75.430000000000007</c:v>
                </c:pt>
                <c:pt idx="2852">
                  <c:v>75.449399999999997</c:v>
                </c:pt>
                <c:pt idx="2853">
                  <c:v>75.468900000000005</c:v>
                </c:pt>
                <c:pt idx="2854">
                  <c:v>75.488299999999995</c:v>
                </c:pt>
                <c:pt idx="2855">
                  <c:v>75.507800000000003</c:v>
                </c:pt>
                <c:pt idx="2856">
                  <c:v>75.527199999999993</c:v>
                </c:pt>
                <c:pt idx="2857">
                  <c:v>75.546700000000001</c:v>
                </c:pt>
                <c:pt idx="2858">
                  <c:v>75.566100000000006</c:v>
                </c:pt>
                <c:pt idx="2859">
                  <c:v>75.585499999999982</c:v>
                </c:pt>
                <c:pt idx="2860">
                  <c:v>75.60499999999999</c:v>
                </c:pt>
                <c:pt idx="2861">
                  <c:v>75.62439999999998</c:v>
                </c:pt>
                <c:pt idx="2862">
                  <c:v>75.643900000000002</c:v>
                </c:pt>
                <c:pt idx="2863">
                  <c:v>75.663299999999992</c:v>
                </c:pt>
                <c:pt idx="2864">
                  <c:v>75.682699999999983</c:v>
                </c:pt>
                <c:pt idx="2865">
                  <c:v>75.702200000000005</c:v>
                </c:pt>
                <c:pt idx="2866">
                  <c:v>75.721599999999995</c:v>
                </c:pt>
                <c:pt idx="2867">
                  <c:v>75.741100000000017</c:v>
                </c:pt>
                <c:pt idx="2868">
                  <c:v>75.760499999999993</c:v>
                </c:pt>
                <c:pt idx="2869">
                  <c:v>75.78</c:v>
                </c:pt>
                <c:pt idx="2870">
                  <c:v>75.799400000000006</c:v>
                </c:pt>
                <c:pt idx="2871">
                  <c:v>75.818799999999982</c:v>
                </c:pt>
                <c:pt idx="2872">
                  <c:v>75.83829999999999</c:v>
                </c:pt>
                <c:pt idx="2873">
                  <c:v>75.857699999999994</c:v>
                </c:pt>
                <c:pt idx="2874">
                  <c:v>75.877200000000002</c:v>
                </c:pt>
                <c:pt idx="2875">
                  <c:v>75.896600000000007</c:v>
                </c:pt>
                <c:pt idx="2876">
                  <c:v>75.916100000000014</c:v>
                </c:pt>
                <c:pt idx="2877">
                  <c:v>75.935500000000005</c:v>
                </c:pt>
                <c:pt idx="2878">
                  <c:v>75.954899999999995</c:v>
                </c:pt>
                <c:pt idx="2879">
                  <c:v>75.974400000000003</c:v>
                </c:pt>
                <c:pt idx="2880">
                  <c:v>75.993799999999993</c:v>
                </c:pt>
                <c:pt idx="2881">
                  <c:v>76.013300000000001</c:v>
                </c:pt>
                <c:pt idx="2882">
                  <c:v>76.032699999999991</c:v>
                </c:pt>
                <c:pt idx="2883">
                  <c:v>76.052199999999999</c:v>
                </c:pt>
                <c:pt idx="2884">
                  <c:v>76.071600000000004</c:v>
                </c:pt>
                <c:pt idx="2885">
                  <c:v>76.090999999999994</c:v>
                </c:pt>
                <c:pt idx="2886">
                  <c:v>76.110500000000002</c:v>
                </c:pt>
                <c:pt idx="2887">
                  <c:v>76.129899999999992</c:v>
                </c:pt>
                <c:pt idx="2888">
                  <c:v>76.1494</c:v>
                </c:pt>
                <c:pt idx="2889">
                  <c:v>76.16879999999999</c:v>
                </c:pt>
                <c:pt idx="2890">
                  <c:v>76.188199999999981</c:v>
                </c:pt>
                <c:pt idx="2891">
                  <c:v>76.207700000000003</c:v>
                </c:pt>
                <c:pt idx="2892">
                  <c:v>76.227099999999993</c:v>
                </c:pt>
                <c:pt idx="2893">
                  <c:v>76.246600000000015</c:v>
                </c:pt>
                <c:pt idx="2894">
                  <c:v>76.266000000000005</c:v>
                </c:pt>
                <c:pt idx="2895">
                  <c:v>76.285499999999999</c:v>
                </c:pt>
                <c:pt idx="2896">
                  <c:v>76.304900000000004</c:v>
                </c:pt>
                <c:pt idx="2897">
                  <c:v>76.324299999999994</c:v>
                </c:pt>
                <c:pt idx="2898">
                  <c:v>76.343800000000002</c:v>
                </c:pt>
                <c:pt idx="2899">
                  <c:v>76.363200000000006</c:v>
                </c:pt>
                <c:pt idx="2900">
                  <c:v>76.382699999999986</c:v>
                </c:pt>
                <c:pt idx="2901">
                  <c:v>76.402100000000004</c:v>
                </c:pt>
                <c:pt idx="2902">
                  <c:v>76.421600000000012</c:v>
                </c:pt>
                <c:pt idx="2903">
                  <c:v>76.441000000000017</c:v>
                </c:pt>
                <c:pt idx="2904">
                  <c:v>76.460400000000007</c:v>
                </c:pt>
                <c:pt idx="2905">
                  <c:v>76.479900000000001</c:v>
                </c:pt>
                <c:pt idx="2906">
                  <c:v>76.499300000000005</c:v>
                </c:pt>
                <c:pt idx="2907">
                  <c:v>76.518799999999999</c:v>
                </c:pt>
                <c:pt idx="2908">
                  <c:v>76.538200000000003</c:v>
                </c:pt>
                <c:pt idx="2909">
                  <c:v>76.557699999999997</c:v>
                </c:pt>
                <c:pt idx="2910">
                  <c:v>76.577100000000002</c:v>
                </c:pt>
                <c:pt idx="2911">
                  <c:v>76.596500000000006</c:v>
                </c:pt>
                <c:pt idx="2912">
                  <c:v>76.616</c:v>
                </c:pt>
                <c:pt idx="2913">
                  <c:v>76.63539999999999</c:v>
                </c:pt>
                <c:pt idx="2914">
                  <c:v>76.654899999999998</c:v>
                </c:pt>
                <c:pt idx="2915">
                  <c:v>76.674299999999988</c:v>
                </c:pt>
                <c:pt idx="2916">
                  <c:v>76.693699999999993</c:v>
                </c:pt>
                <c:pt idx="2917">
                  <c:v>76.713200000000015</c:v>
                </c:pt>
                <c:pt idx="2918">
                  <c:v>76.732600000000005</c:v>
                </c:pt>
                <c:pt idx="2919">
                  <c:v>76.752099999999999</c:v>
                </c:pt>
                <c:pt idx="2920">
                  <c:v>76.771500000000003</c:v>
                </c:pt>
                <c:pt idx="2921">
                  <c:v>76.790999999999997</c:v>
                </c:pt>
                <c:pt idx="2922">
                  <c:v>76.810400000000001</c:v>
                </c:pt>
                <c:pt idx="2923">
                  <c:v>76.829799999999992</c:v>
                </c:pt>
                <c:pt idx="2924">
                  <c:v>76.849300000000014</c:v>
                </c:pt>
                <c:pt idx="2925">
                  <c:v>76.86869999999999</c:v>
                </c:pt>
                <c:pt idx="2926">
                  <c:v>76.888199999999998</c:v>
                </c:pt>
                <c:pt idx="2927">
                  <c:v>76.907600000000016</c:v>
                </c:pt>
                <c:pt idx="2928">
                  <c:v>76.927099999999996</c:v>
                </c:pt>
                <c:pt idx="2929">
                  <c:v>76.946500000000015</c:v>
                </c:pt>
                <c:pt idx="2930">
                  <c:v>76.965900000000005</c:v>
                </c:pt>
                <c:pt idx="2931">
                  <c:v>76.985399999999998</c:v>
                </c:pt>
                <c:pt idx="2932">
                  <c:v>77.004800000000003</c:v>
                </c:pt>
                <c:pt idx="2933">
                  <c:v>77.024299999999997</c:v>
                </c:pt>
                <c:pt idx="2934">
                  <c:v>77.043700000000001</c:v>
                </c:pt>
                <c:pt idx="2935">
                  <c:v>77.063199999999995</c:v>
                </c:pt>
                <c:pt idx="2936">
                  <c:v>77.082599999999999</c:v>
                </c:pt>
                <c:pt idx="2937">
                  <c:v>77.10199999999999</c:v>
                </c:pt>
                <c:pt idx="2938">
                  <c:v>77.121499999999983</c:v>
                </c:pt>
                <c:pt idx="2939">
                  <c:v>77.140900000000002</c:v>
                </c:pt>
                <c:pt idx="2940">
                  <c:v>77.160399999999981</c:v>
                </c:pt>
                <c:pt idx="2941">
                  <c:v>77.179799999999986</c:v>
                </c:pt>
                <c:pt idx="2942">
                  <c:v>77.199200000000005</c:v>
                </c:pt>
                <c:pt idx="2943">
                  <c:v>77.218700000000013</c:v>
                </c:pt>
                <c:pt idx="2944">
                  <c:v>77.238100000000003</c:v>
                </c:pt>
                <c:pt idx="2945">
                  <c:v>77.257599999999996</c:v>
                </c:pt>
                <c:pt idx="2946">
                  <c:v>77.277000000000001</c:v>
                </c:pt>
                <c:pt idx="2947">
                  <c:v>77.296499999999995</c:v>
                </c:pt>
                <c:pt idx="2948">
                  <c:v>77.315899999999999</c:v>
                </c:pt>
                <c:pt idx="2949">
                  <c:v>77.335299999999989</c:v>
                </c:pt>
                <c:pt idx="2950">
                  <c:v>77.354799999999983</c:v>
                </c:pt>
                <c:pt idx="2951">
                  <c:v>77.374200000000002</c:v>
                </c:pt>
                <c:pt idx="2952">
                  <c:v>77.393699999999995</c:v>
                </c:pt>
                <c:pt idx="2953">
                  <c:v>77.413100000000014</c:v>
                </c:pt>
                <c:pt idx="2954">
                  <c:v>77.432599999999994</c:v>
                </c:pt>
                <c:pt idx="2955">
                  <c:v>77.452000000000012</c:v>
                </c:pt>
                <c:pt idx="2956">
                  <c:v>77.471400000000003</c:v>
                </c:pt>
                <c:pt idx="2957">
                  <c:v>77.490899999999996</c:v>
                </c:pt>
                <c:pt idx="2958">
                  <c:v>77.510300000000001</c:v>
                </c:pt>
                <c:pt idx="2959">
                  <c:v>77.52979999999998</c:v>
                </c:pt>
                <c:pt idx="2960">
                  <c:v>77.549200000000013</c:v>
                </c:pt>
                <c:pt idx="2961">
                  <c:v>77.568699999999993</c:v>
                </c:pt>
                <c:pt idx="2962">
                  <c:v>77.588099999999983</c:v>
                </c:pt>
                <c:pt idx="2963">
                  <c:v>77.607500000000002</c:v>
                </c:pt>
                <c:pt idx="2964">
                  <c:v>77.626999999999981</c:v>
                </c:pt>
                <c:pt idx="2965">
                  <c:v>77.6464</c:v>
                </c:pt>
                <c:pt idx="2966">
                  <c:v>77.665899999999979</c:v>
                </c:pt>
                <c:pt idx="2967">
                  <c:v>77.685299999999998</c:v>
                </c:pt>
                <c:pt idx="2968">
                  <c:v>77.704700000000003</c:v>
                </c:pt>
                <c:pt idx="2969">
                  <c:v>77.724199999999996</c:v>
                </c:pt>
                <c:pt idx="2970">
                  <c:v>77.743600000000015</c:v>
                </c:pt>
                <c:pt idx="2971">
                  <c:v>77.763099999999994</c:v>
                </c:pt>
                <c:pt idx="2972">
                  <c:v>77.782499999999999</c:v>
                </c:pt>
                <c:pt idx="2973">
                  <c:v>77.801999999999992</c:v>
                </c:pt>
                <c:pt idx="2974">
                  <c:v>77.821399999999983</c:v>
                </c:pt>
                <c:pt idx="2975">
                  <c:v>77.840800000000002</c:v>
                </c:pt>
                <c:pt idx="2976">
                  <c:v>77.860299999999995</c:v>
                </c:pt>
                <c:pt idx="2977">
                  <c:v>77.879699999999985</c:v>
                </c:pt>
                <c:pt idx="2978">
                  <c:v>77.899199999999993</c:v>
                </c:pt>
                <c:pt idx="2979">
                  <c:v>77.918600000000012</c:v>
                </c:pt>
                <c:pt idx="2980">
                  <c:v>77.938100000000006</c:v>
                </c:pt>
                <c:pt idx="2981">
                  <c:v>77.957499999999996</c:v>
                </c:pt>
                <c:pt idx="2982">
                  <c:v>77.976900000000001</c:v>
                </c:pt>
                <c:pt idx="2983">
                  <c:v>77.996399999999994</c:v>
                </c:pt>
                <c:pt idx="2984">
                  <c:v>78.015799999999999</c:v>
                </c:pt>
                <c:pt idx="2985">
                  <c:v>78.035299999999992</c:v>
                </c:pt>
                <c:pt idx="2986">
                  <c:v>78.054699999999997</c:v>
                </c:pt>
                <c:pt idx="2987">
                  <c:v>78.074200000000005</c:v>
                </c:pt>
                <c:pt idx="2988">
                  <c:v>78.093599999999995</c:v>
                </c:pt>
                <c:pt idx="2989">
                  <c:v>78.113</c:v>
                </c:pt>
                <c:pt idx="2990">
                  <c:v>78.132499999999979</c:v>
                </c:pt>
                <c:pt idx="2991">
                  <c:v>78.151899999999998</c:v>
                </c:pt>
                <c:pt idx="2992">
                  <c:v>78.171399999999991</c:v>
                </c:pt>
                <c:pt idx="2993">
                  <c:v>78.190799999999982</c:v>
                </c:pt>
                <c:pt idx="2994">
                  <c:v>78.210200000000015</c:v>
                </c:pt>
                <c:pt idx="2995">
                  <c:v>78.229699999999994</c:v>
                </c:pt>
                <c:pt idx="2996">
                  <c:v>78.249100000000013</c:v>
                </c:pt>
                <c:pt idx="2997">
                  <c:v>78.268600000000006</c:v>
                </c:pt>
                <c:pt idx="2998">
                  <c:v>78.287999999999997</c:v>
                </c:pt>
                <c:pt idx="2999">
                  <c:v>78.307500000000005</c:v>
                </c:pt>
                <c:pt idx="3000">
                  <c:v>78.326899999999981</c:v>
                </c:pt>
                <c:pt idx="3001">
                  <c:v>78.346300000000014</c:v>
                </c:pt>
                <c:pt idx="3002">
                  <c:v>78.365799999999979</c:v>
                </c:pt>
                <c:pt idx="3003">
                  <c:v>78.385199999999998</c:v>
                </c:pt>
                <c:pt idx="3004">
                  <c:v>78.404700000000005</c:v>
                </c:pt>
                <c:pt idx="3005">
                  <c:v>78.424099999999996</c:v>
                </c:pt>
                <c:pt idx="3006">
                  <c:v>78.443600000000018</c:v>
                </c:pt>
                <c:pt idx="3007">
                  <c:v>78.462999999999994</c:v>
                </c:pt>
                <c:pt idx="3008">
                  <c:v>78.482399999999998</c:v>
                </c:pt>
                <c:pt idx="3009">
                  <c:v>78.501900000000006</c:v>
                </c:pt>
                <c:pt idx="3010">
                  <c:v>78.521299999999997</c:v>
                </c:pt>
                <c:pt idx="3011">
                  <c:v>78.540800000000004</c:v>
                </c:pt>
                <c:pt idx="3012">
                  <c:v>78.560199999999995</c:v>
                </c:pt>
                <c:pt idx="3013">
                  <c:v>78.579599999999999</c:v>
                </c:pt>
                <c:pt idx="3014">
                  <c:v>78.599100000000007</c:v>
                </c:pt>
                <c:pt idx="3015">
                  <c:v>78.618499999999983</c:v>
                </c:pt>
                <c:pt idx="3016">
                  <c:v>78.637999999999991</c:v>
                </c:pt>
                <c:pt idx="3017">
                  <c:v>78.657399999999981</c:v>
                </c:pt>
                <c:pt idx="3018">
                  <c:v>78.676899999999989</c:v>
                </c:pt>
                <c:pt idx="3019">
                  <c:v>78.696299999999994</c:v>
                </c:pt>
                <c:pt idx="3020">
                  <c:v>78.715700000000012</c:v>
                </c:pt>
                <c:pt idx="3021">
                  <c:v>78.735200000000006</c:v>
                </c:pt>
                <c:pt idx="3022">
                  <c:v>78.754599999999996</c:v>
                </c:pt>
                <c:pt idx="3023">
                  <c:v>78.774100000000004</c:v>
                </c:pt>
                <c:pt idx="3024">
                  <c:v>78.793499999999995</c:v>
                </c:pt>
                <c:pt idx="3025">
                  <c:v>78.813000000000002</c:v>
                </c:pt>
                <c:pt idx="3026">
                  <c:v>78.832399999999993</c:v>
                </c:pt>
                <c:pt idx="3027">
                  <c:v>78.851799999999983</c:v>
                </c:pt>
                <c:pt idx="3028">
                  <c:v>78.871299999999991</c:v>
                </c:pt>
                <c:pt idx="3029">
                  <c:v>78.890699999999995</c:v>
                </c:pt>
                <c:pt idx="3030">
                  <c:v>78.910200000000017</c:v>
                </c:pt>
                <c:pt idx="3031">
                  <c:v>78.929599999999994</c:v>
                </c:pt>
                <c:pt idx="3032">
                  <c:v>78.949100000000016</c:v>
                </c:pt>
                <c:pt idx="3033">
                  <c:v>78.968500000000006</c:v>
                </c:pt>
                <c:pt idx="3034">
                  <c:v>78.987899999999996</c:v>
                </c:pt>
                <c:pt idx="3035">
                  <c:v>79.007400000000004</c:v>
                </c:pt>
                <c:pt idx="3036">
                  <c:v>79.02679999999998</c:v>
                </c:pt>
                <c:pt idx="3037">
                  <c:v>79.046300000000002</c:v>
                </c:pt>
                <c:pt idx="3038">
                  <c:v>79.065699999999993</c:v>
                </c:pt>
                <c:pt idx="3039">
                  <c:v>79.085099999999983</c:v>
                </c:pt>
                <c:pt idx="3040">
                  <c:v>79.104600000000005</c:v>
                </c:pt>
                <c:pt idx="3041">
                  <c:v>79.123999999999981</c:v>
                </c:pt>
                <c:pt idx="3042">
                  <c:v>79.143500000000003</c:v>
                </c:pt>
                <c:pt idx="3043">
                  <c:v>79.162899999999979</c:v>
                </c:pt>
                <c:pt idx="3044">
                  <c:v>79.182399999999987</c:v>
                </c:pt>
                <c:pt idx="3045">
                  <c:v>79.201800000000006</c:v>
                </c:pt>
                <c:pt idx="3046">
                  <c:v>79.221199999999996</c:v>
                </c:pt>
                <c:pt idx="3047">
                  <c:v>79.240700000000004</c:v>
                </c:pt>
                <c:pt idx="3048">
                  <c:v>79.260099999999994</c:v>
                </c:pt>
                <c:pt idx="3049">
                  <c:v>79.279600000000002</c:v>
                </c:pt>
                <c:pt idx="3050">
                  <c:v>79.299000000000007</c:v>
                </c:pt>
                <c:pt idx="3051">
                  <c:v>79.3185</c:v>
                </c:pt>
                <c:pt idx="3052">
                  <c:v>79.337900000000005</c:v>
                </c:pt>
                <c:pt idx="3053">
                  <c:v>79.357299999999995</c:v>
                </c:pt>
                <c:pt idx="3054">
                  <c:v>79.376799999999989</c:v>
                </c:pt>
                <c:pt idx="3055">
                  <c:v>79.396199999999993</c:v>
                </c:pt>
                <c:pt idx="3056">
                  <c:v>79.415700000000001</c:v>
                </c:pt>
                <c:pt idx="3057">
                  <c:v>79.435100000000006</c:v>
                </c:pt>
                <c:pt idx="3058">
                  <c:v>79.454600000000013</c:v>
                </c:pt>
                <c:pt idx="3059">
                  <c:v>79.474000000000004</c:v>
                </c:pt>
                <c:pt idx="3060">
                  <c:v>79.493399999999994</c:v>
                </c:pt>
                <c:pt idx="3061">
                  <c:v>79.512900000000002</c:v>
                </c:pt>
                <c:pt idx="3062">
                  <c:v>79.532299999999992</c:v>
                </c:pt>
                <c:pt idx="3063">
                  <c:v>79.5518</c:v>
                </c:pt>
                <c:pt idx="3064">
                  <c:v>79.571200000000005</c:v>
                </c:pt>
                <c:pt idx="3065">
                  <c:v>79.590599999999995</c:v>
                </c:pt>
                <c:pt idx="3066">
                  <c:v>79.610100000000003</c:v>
                </c:pt>
                <c:pt idx="3067">
                  <c:v>79.629499999999979</c:v>
                </c:pt>
                <c:pt idx="3068">
                  <c:v>79.649000000000001</c:v>
                </c:pt>
                <c:pt idx="3069">
                  <c:v>79.668399999999991</c:v>
                </c:pt>
                <c:pt idx="3070">
                  <c:v>79.687899999999999</c:v>
                </c:pt>
                <c:pt idx="3071">
                  <c:v>79.707300000000004</c:v>
                </c:pt>
                <c:pt idx="3072">
                  <c:v>79.726699999999994</c:v>
                </c:pt>
                <c:pt idx="3073">
                  <c:v>79.746200000000016</c:v>
                </c:pt>
                <c:pt idx="3074">
                  <c:v>79.765600000000006</c:v>
                </c:pt>
                <c:pt idx="3075">
                  <c:v>79.7851</c:v>
                </c:pt>
                <c:pt idx="3076">
                  <c:v>79.804500000000004</c:v>
                </c:pt>
                <c:pt idx="3077">
                  <c:v>79.823999999999998</c:v>
                </c:pt>
                <c:pt idx="3078">
                  <c:v>79.843400000000003</c:v>
                </c:pt>
                <c:pt idx="3079">
                  <c:v>79.862799999999979</c:v>
                </c:pt>
                <c:pt idx="3080">
                  <c:v>79.882299999999987</c:v>
                </c:pt>
                <c:pt idx="3081">
                  <c:v>79.901700000000005</c:v>
                </c:pt>
                <c:pt idx="3082">
                  <c:v>79.921200000000013</c:v>
                </c:pt>
                <c:pt idx="3083">
                  <c:v>79.940600000000018</c:v>
                </c:pt>
                <c:pt idx="3084">
                  <c:v>79.960099999999997</c:v>
                </c:pt>
                <c:pt idx="3085">
                  <c:v>79.979500000000002</c:v>
                </c:pt>
                <c:pt idx="3086">
                  <c:v>79.998900000000006</c:v>
                </c:pt>
                <c:pt idx="3087">
                  <c:v>80.0184</c:v>
                </c:pt>
                <c:pt idx="3088">
                  <c:v>80.037800000000004</c:v>
                </c:pt>
                <c:pt idx="3089">
                  <c:v>80.057300000000012</c:v>
                </c:pt>
                <c:pt idx="3090">
                  <c:v>80.076699999999988</c:v>
                </c:pt>
                <c:pt idx="3091">
                  <c:v>80.096100000000007</c:v>
                </c:pt>
                <c:pt idx="3092">
                  <c:v>80.115600000000001</c:v>
                </c:pt>
                <c:pt idx="3093">
                  <c:v>80.134999999999991</c:v>
                </c:pt>
                <c:pt idx="3094">
                  <c:v>80.154499999999999</c:v>
                </c:pt>
                <c:pt idx="3095">
                  <c:v>80.173899999999989</c:v>
                </c:pt>
                <c:pt idx="3096">
                  <c:v>80.193399999999983</c:v>
                </c:pt>
                <c:pt idx="3097">
                  <c:v>80.212800000000001</c:v>
                </c:pt>
                <c:pt idx="3098">
                  <c:v>80.232200000000006</c:v>
                </c:pt>
                <c:pt idx="3099">
                  <c:v>80.2517</c:v>
                </c:pt>
                <c:pt idx="3100">
                  <c:v>80.271100000000004</c:v>
                </c:pt>
                <c:pt idx="3101">
                  <c:v>80.290600000000012</c:v>
                </c:pt>
                <c:pt idx="3102">
                  <c:v>80.31</c:v>
                </c:pt>
                <c:pt idx="3103">
                  <c:v>80.329499999999982</c:v>
                </c:pt>
                <c:pt idx="3104">
                  <c:v>80.3489</c:v>
                </c:pt>
                <c:pt idx="3105">
                  <c:v>80.368299999999991</c:v>
                </c:pt>
                <c:pt idx="3106">
                  <c:v>80.387799999999999</c:v>
                </c:pt>
                <c:pt idx="3107">
                  <c:v>80.407200000000017</c:v>
                </c:pt>
                <c:pt idx="3108">
                  <c:v>80.426699999999997</c:v>
                </c:pt>
                <c:pt idx="3109">
                  <c:v>80.446100000000015</c:v>
                </c:pt>
                <c:pt idx="3110">
                  <c:v>80.465599999999995</c:v>
                </c:pt>
                <c:pt idx="3111">
                  <c:v>80.485000000000014</c:v>
                </c:pt>
                <c:pt idx="3112">
                  <c:v>80.504400000000004</c:v>
                </c:pt>
                <c:pt idx="3113">
                  <c:v>80.523899999999998</c:v>
                </c:pt>
                <c:pt idx="3114">
                  <c:v>80.543300000000002</c:v>
                </c:pt>
                <c:pt idx="3115">
                  <c:v>80.562799999999982</c:v>
                </c:pt>
                <c:pt idx="3116">
                  <c:v>80.5822</c:v>
                </c:pt>
                <c:pt idx="3117">
                  <c:v>80.601600000000005</c:v>
                </c:pt>
                <c:pt idx="3118">
                  <c:v>80.621099999999998</c:v>
                </c:pt>
                <c:pt idx="3119">
                  <c:v>80.640500000000003</c:v>
                </c:pt>
                <c:pt idx="3120">
                  <c:v>80.66</c:v>
                </c:pt>
                <c:pt idx="3121">
                  <c:v>80.679399999999987</c:v>
                </c:pt>
                <c:pt idx="3122">
                  <c:v>80.698899999999981</c:v>
                </c:pt>
                <c:pt idx="3123">
                  <c:v>80.718300000000013</c:v>
                </c:pt>
                <c:pt idx="3124">
                  <c:v>80.737700000000004</c:v>
                </c:pt>
                <c:pt idx="3125">
                  <c:v>80.757199999999997</c:v>
                </c:pt>
                <c:pt idx="3126">
                  <c:v>80.776600000000002</c:v>
                </c:pt>
                <c:pt idx="3127">
                  <c:v>80.796099999999996</c:v>
                </c:pt>
                <c:pt idx="3128">
                  <c:v>80.8155</c:v>
                </c:pt>
                <c:pt idx="3129">
                  <c:v>80.834999999999994</c:v>
                </c:pt>
                <c:pt idx="3130">
                  <c:v>80.854399999999998</c:v>
                </c:pt>
                <c:pt idx="3131">
                  <c:v>80.873799999999989</c:v>
                </c:pt>
                <c:pt idx="3132">
                  <c:v>80.893299999999996</c:v>
                </c:pt>
                <c:pt idx="3133">
                  <c:v>80.912700000000001</c:v>
                </c:pt>
                <c:pt idx="3134">
                  <c:v>80.932199999999995</c:v>
                </c:pt>
                <c:pt idx="3135">
                  <c:v>80.951600000000013</c:v>
                </c:pt>
                <c:pt idx="3136">
                  <c:v>80.971100000000007</c:v>
                </c:pt>
                <c:pt idx="3137">
                  <c:v>80.990499999999997</c:v>
                </c:pt>
                <c:pt idx="3138">
                  <c:v>81.009900000000002</c:v>
                </c:pt>
                <c:pt idx="3139">
                  <c:v>81.029399999999981</c:v>
                </c:pt>
                <c:pt idx="3140">
                  <c:v>81.0488</c:v>
                </c:pt>
                <c:pt idx="3141">
                  <c:v>81.068299999999994</c:v>
                </c:pt>
                <c:pt idx="3142">
                  <c:v>81.087700000000012</c:v>
                </c:pt>
                <c:pt idx="3143">
                  <c:v>81.107100000000003</c:v>
                </c:pt>
                <c:pt idx="3144">
                  <c:v>81.126599999999982</c:v>
                </c:pt>
                <c:pt idx="3145">
                  <c:v>81.146000000000001</c:v>
                </c:pt>
                <c:pt idx="3146">
                  <c:v>81.16549999999998</c:v>
                </c:pt>
                <c:pt idx="3147">
                  <c:v>81.184899999999999</c:v>
                </c:pt>
                <c:pt idx="3148">
                  <c:v>81.204400000000007</c:v>
                </c:pt>
                <c:pt idx="3149">
                  <c:v>81.223799999999983</c:v>
                </c:pt>
                <c:pt idx="3150">
                  <c:v>81.243200000000016</c:v>
                </c:pt>
                <c:pt idx="3151">
                  <c:v>81.262699999999995</c:v>
                </c:pt>
                <c:pt idx="3152">
                  <c:v>81.2821</c:v>
                </c:pt>
                <c:pt idx="3153">
                  <c:v>81.301599999999993</c:v>
                </c:pt>
                <c:pt idx="3154">
                  <c:v>81.320999999999998</c:v>
                </c:pt>
                <c:pt idx="3155">
                  <c:v>81.340500000000006</c:v>
                </c:pt>
                <c:pt idx="3156">
                  <c:v>81.359899999999982</c:v>
                </c:pt>
                <c:pt idx="3157">
                  <c:v>81.379299999999986</c:v>
                </c:pt>
                <c:pt idx="3158">
                  <c:v>81.39879999999998</c:v>
                </c:pt>
                <c:pt idx="3159">
                  <c:v>81.418200000000013</c:v>
                </c:pt>
                <c:pt idx="3160">
                  <c:v>81.437700000000007</c:v>
                </c:pt>
                <c:pt idx="3161">
                  <c:v>81.457099999999997</c:v>
                </c:pt>
                <c:pt idx="3162">
                  <c:v>81.476600000000005</c:v>
                </c:pt>
                <c:pt idx="3163">
                  <c:v>81.495999999999995</c:v>
                </c:pt>
                <c:pt idx="3164">
                  <c:v>81.5154</c:v>
                </c:pt>
                <c:pt idx="3165">
                  <c:v>81.534899999999993</c:v>
                </c:pt>
                <c:pt idx="3166">
                  <c:v>81.554300000000012</c:v>
                </c:pt>
                <c:pt idx="3167">
                  <c:v>81.573799999999991</c:v>
                </c:pt>
                <c:pt idx="3168">
                  <c:v>81.593199999999996</c:v>
                </c:pt>
                <c:pt idx="3169">
                  <c:v>81.6126</c:v>
                </c:pt>
                <c:pt idx="3170">
                  <c:v>81.63209999999998</c:v>
                </c:pt>
                <c:pt idx="3171">
                  <c:v>81.651499999999999</c:v>
                </c:pt>
                <c:pt idx="3172">
                  <c:v>81.670999999999992</c:v>
                </c:pt>
                <c:pt idx="3173">
                  <c:v>81.690399999999983</c:v>
                </c:pt>
                <c:pt idx="3174">
                  <c:v>81.709900000000005</c:v>
                </c:pt>
                <c:pt idx="3175">
                  <c:v>81.729299999999995</c:v>
                </c:pt>
                <c:pt idx="3176">
                  <c:v>81.748700000000014</c:v>
                </c:pt>
                <c:pt idx="3177">
                  <c:v>81.768199999999993</c:v>
                </c:pt>
                <c:pt idx="3178">
                  <c:v>81.787600000000012</c:v>
                </c:pt>
                <c:pt idx="3179">
                  <c:v>81.807100000000005</c:v>
                </c:pt>
                <c:pt idx="3180">
                  <c:v>81.826499999999982</c:v>
                </c:pt>
                <c:pt idx="3181">
                  <c:v>81.846000000000004</c:v>
                </c:pt>
                <c:pt idx="3182">
                  <c:v>81.86539999999998</c:v>
                </c:pt>
                <c:pt idx="3183">
                  <c:v>81.884799999999998</c:v>
                </c:pt>
                <c:pt idx="3184">
                  <c:v>81.904300000000006</c:v>
                </c:pt>
                <c:pt idx="3185">
                  <c:v>81.923699999999997</c:v>
                </c:pt>
                <c:pt idx="3186">
                  <c:v>81.943200000000019</c:v>
                </c:pt>
                <c:pt idx="3187">
                  <c:v>81.962599999999995</c:v>
                </c:pt>
                <c:pt idx="3188">
                  <c:v>81.982100000000003</c:v>
                </c:pt>
                <c:pt idx="3189">
                  <c:v>82.001499999999993</c:v>
                </c:pt>
                <c:pt idx="3190">
                  <c:v>82.020899999999983</c:v>
                </c:pt>
                <c:pt idx="3191">
                  <c:v>82.040400000000005</c:v>
                </c:pt>
                <c:pt idx="3192">
                  <c:v>82.059799999999981</c:v>
                </c:pt>
                <c:pt idx="3193">
                  <c:v>82.079299999999989</c:v>
                </c:pt>
                <c:pt idx="3194">
                  <c:v>82.098699999999994</c:v>
                </c:pt>
                <c:pt idx="3195">
                  <c:v>82.118099999999998</c:v>
                </c:pt>
                <c:pt idx="3196">
                  <c:v>82.137600000000006</c:v>
                </c:pt>
                <c:pt idx="3197">
                  <c:v>82.156999999999982</c:v>
                </c:pt>
                <c:pt idx="3198">
                  <c:v>82.17649999999999</c:v>
                </c:pt>
                <c:pt idx="3199">
                  <c:v>82.19589999999998</c:v>
                </c:pt>
                <c:pt idx="3200">
                  <c:v>82.215400000000002</c:v>
                </c:pt>
                <c:pt idx="3201">
                  <c:v>82.234800000000007</c:v>
                </c:pt>
                <c:pt idx="3202">
                  <c:v>82.254199999999997</c:v>
                </c:pt>
                <c:pt idx="3203">
                  <c:v>82.273699999999991</c:v>
                </c:pt>
                <c:pt idx="3204">
                  <c:v>82.293099999999995</c:v>
                </c:pt>
                <c:pt idx="3205">
                  <c:v>82.312600000000003</c:v>
                </c:pt>
                <c:pt idx="3206">
                  <c:v>82.331999999999994</c:v>
                </c:pt>
                <c:pt idx="3207">
                  <c:v>82.351500000000001</c:v>
                </c:pt>
                <c:pt idx="3208">
                  <c:v>82.370899999999992</c:v>
                </c:pt>
                <c:pt idx="3209">
                  <c:v>82.390299999999996</c:v>
                </c:pt>
                <c:pt idx="3210">
                  <c:v>82.409800000000004</c:v>
                </c:pt>
                <c:pt idx="3211">
                  <c:v>82.429199999999994</c:v>
                </c:pt>
                <c:pt idx="3212">
                  <c:v>82.448700000000002</c:v>
                </c:pt>
                <c:pt idx="3213">
                  <c:v>82.468100000000007</c:v>
                </c:pt>
                <c:pt idx="3214">
                  <c:v>82.487600000000015</c:v>
                </c:pt>
                <c:pt idx="3215">
                  <c:v>82.507000000000005</c:v>
                </c:pt>
                <c:pt idx="3216">
                  <c:v>82.526399999999981</c:v>
                </c:pt>
                <c:pt idx="3217">
                  <c:v>82.545900000000003</c:v>
                </c:pt>
                <c:pt idx="3218">
                  <c:v>82.565299999999993</c:v>
                </c:pt>
                <c:pt idx="3219">
                  <c:v>82.584800000000001</c:v>
                </c:pt>
                <c:pt idx="3220">
                  <c:v>82.604200000000006</c:v>
                </c:pt>
                <c:pt idx="3221">
                  <c:v>82.623599999999982</c:v>
                </c:pt>
                <c:pt idx="3222">
                  <c:v>82.643100000000004</c:v>
                </c:pt>
                <c:pt idx="3223">
                  <c:v>82.66249999999998</c:v>
                </c:pt>
                <c:pt idx="3224">
                  <c:v>82.681999999999988</c:v>
                </c:pt>
                <c:pt idx="3225">
                  <c:v>82.701400000000007</c:v>
                </c:pt>
                <c:pt idx="3226">
                  <c:v>82.7209</c:v>
                </c:pt>
                <c:pt idx="3227">
                  <c:v>82.740300000000005</c:v>
                </c:pt>
                <c:pt idx="3228">
                  <c:v>82.759699999999995</c:v>
                </c:pt>
                <c:pt idx="3229">
                  <c:v>82.779200000000003</c:v>
                </c:pt>
                <c:pt idx="3230">
                  <c:v>82.798599999999993</c:v>
                </c:pt>
                <c:pt idx="3231">
                  <c:v>82.818100000000001</c:v>
                </c:pt>
                <c:pt idx="3232">
                  <c:v>82.837500000000006</c:v>
                </c:pt>
                <c:pt idx="3233">
                  <c:v>82.856999999999999</c:v>
                </c:pt>
                <c:pt idx="3234">
                  <c:v>82.87639999999999</c:v>
                </c:pt>
                <c:pt idx="3235">
                  <c:v>82.89579999999998</c:v>
                </c:pt>
                <c:pt idx="3236">
                  <c:v>82.915300000000002</c:v>
                </c:pt>
                <c:pt idx="3237">
                  <c:v>82.934700000000007</c:v>
                </c:pt>
                <c:pt idx="3238">
                  <c:v>82.954200000000014</c:v>
                </c:pt>
                <c:pt idx="3239">
                  <c:v>82.973600000000005</c:v>
                </c:pt>
                <c:pt idx="3240">
                  <c:v>82.993100000000013</c:v>
                </c:pt>
                <c:pt idx="3241">
                  <c:v>83.012500000000003</c:v>
                </c:pt>
                <c:pt idx="3242">
                  <c:v>83.031899999999993</c:v>
                </c:pt>
                <c:pt idx="3243">
                  <c:v>83.051400000000001</c:v>
                </c:pt>
                <c:pt idx="3244">
                  <c:v>83.070799999999991</c:v>
                </c:pt>
                <c:pt idx="3245">
                  <c:v>83.090300000000013</c:v>
                </c:pt>
                <c:pt idx="3246">
                  <c:v>83.109699999999989</c:v>
                </c:pt>
                <c:pt idx="3247">
                  <c:v>83.12909999999998</c:v>
                </c:pt>
                <c:pt idx="3248">
                  <c:v>83.148600000000002</c:v>
                </c:pt>
                <c:pt idx="3249">
                  <c:v>83.167999999999992</c:v>
                </c:pt>
                <c:pt idx="3250">
                  <c:v>83.1875</c:v>
                </c:pt>
                <c:pt idx="3251">
                  <c:v>83.206900000000005</c:v>
                </c:pt>
                <c:pt idx="3252">
                  <c:v>83.226399999999998</c:v>
                </c:pt>
                <c:pt idx="3253">
                  <c:v>83.245800000000003</c:v>
                </c:pt>
                <c:pt idx="3254">
                  <c:v>83.265199999999993</c:v>
                </c:pt>
                <c:pt idx="3255">
                  <c:v>83.284700000000001</c:v>
                </c:pt>
                <c:pt idx="3256">
                  <c:v>83.304100000000005</c:v>
                </c:pt>
                <c:pt idx="3257">
                  <c:v>83.323599999999999</c:v>
                </c:pt>
                <c:pt idx="3258">
                  <c:v>83.343000000000004</c:v>
                </c:pt>
                <c:pt idx="3259">
                  <c:v>83.362499999999983</c:v>
                </c:pt>
                <c:pt idx="3260">
                  <c:v>83.381900000000002</c:v>
                </c:pt>
                <c:pt idx="3261">
                  <c:v>83.401300000000006</c:v>
                </c:pt>
                <c:pt idx="3262">
                  <c:v>83.4208</c:v>
                </c:pt>
                <c:pt idx="3263">
                  <c:v>83.440200000000019</c:v>
                </c:pt>
                <c:pt idx="3264">
                  <c:v>83.459700000000012</c:v>
                </c:pt>
                <c:pt idx="3265">
                  <c:v>83.479100000000003</c:v>
                </c:pt>
                <c:pt idx="3266">
                  <c:v>83.498599999999996</c:v>
                </c:pt>
                <c:pt idx="3267">
                  <c:v>83.518000000000001</c:v>
                </c:pt>
                <c:pt idx="3268">
                  <c:v>83.537400000000005</c:v>
                </c:pt>
                <c:pt idx="3269">
                  <c:v>83.556899999999999</c:v>
                </c:pt>
                <c:pt idx="3270">
                  <c:v>83.576299999999989</c:v>
                </c:pt>
                <c:pt idx="3271">
                  <c:v>83.595799999999983</c:v>
                </c:pt>
                <c:pt idx="3272">
                  <c:v>83.615200000000002</c:v>
                </c:pt>
                <c:pt idx="3273">
                  <c:v>83.634600000000006</c:v>
                </c:pt>
                <c:pt idx="3274">
                  <c:v>83.6541</c:v>
                </c:pt>
                <c:pt idx="3275">
                  <c:v>83.67349999999999</c:v>
                </c:pt>
                <c:pt idx="3276">
                  <c:v>83.692999999999998</c:v>
                </c:pt>
                <c:pt idx="3277">
                  <c:v>83.712400000000002</c:v>
                </c:pt>
                <c:pt idx="3278">
                  <c:v>83.731899999999996</c:v>
                </c:pt>
                <c:pt idx="3279">
                  <c:v>83.751300000000001</c:v>
                </c:pt>
                <c:pt idx="3280">
                  <c:v>83.770699999999991</c:v>
                </c:pt>
                <c:pt idx="3281">
                  <c:v>83.790200000000013</c:v>
                </c:pt>
                <c:pt idx="3282">
                  <c:v>83.809600000000003</c:v>
                </c:pt>
                <c:pt idx="3283">
                  <c:v>83.829099999999983</c:v>
                </c:pt>
                <c:pt idx="3284">
                  <c:v>83.848500000000001</c:v>
                </c:pt>
                <c:pt idx="3285">
                  <c:v>83.867999999999995</c:v>
                </c:pt>
                <c:pt idx="3286">
                  <c:v>83.8874</c:v>
                </c:pt>
                <c:pt idx="3287">
                  <c:v>83.906800000000004</c:v>
                </c:pt>
                <c:pt idx="3288">
                  <c:v>83.926300000000012</c:v>
                </c:pt>
                <c:pt idx="3289">
                  <c:v>83.945700000000002</c:v>
                </c:pt>
                <c:pt idx="3290">
                  <c:v>83.965199999999996</c:v>
                </c:pt>
                <c:pt idx="3291">
                  <c:v>83.984600000000015</c:v>
                </c:pt>
                <c:pt idx="3292">
                  <c:v>84.004099999999994</c:v>
                </c:pt>
                <c:pt idx="3293">
                  <c:v>84.023499999999999</c:v>
                </c:pt>
                <c:pt idx="3294">
                  <c:v>84.042900000000003</c:v>
                </c:pt>
                <c:pt idx="3295">
                  <c:v>84.062399999999982</c:v>
                </c:pt>
                <c:pt idx="3296">
                  <c:v>84.081800000000001</c:v>
                </c:pt>
                <c:pt idx="3297">
                  <c:v>84.101299999999995</c:v>
                </c:pt>
                <c:pt idx="3298">
                  <c:v>84.120699999999999</c:v>
                </c:pt>
                <c:pt idx="3299">
                  <c:v>84.140100000000004</c:v>
                </c:pt>
                <c:pt idx="3300">
                  <c:v>84.159599999999998</c:v>
                </c:pt>
                <c:pt idx="3301">
                  <c:v>84.178999999999988</c:v>
                </c:pt>
                <c:pt idx="3302">
                  <c:v>84.198499999999981</c:v>
                </c:pt>
                <c:pt idx="3303">
                  <c:v>84.217900000000014</c:v>
                </c:pt>
                <c:pt idx="3304">
                  <c:v>84.237399999999994</c:v>
                </c:pt>
                <c:pt idx="3305">
                  <c:v>84.256799999999998</c:v>
                </c:pt>
                <c:pt idx="3306">
                  <c:v>84.276200000000003</c:v>
                </c:pt>
                <c:pt idx="3307">
                  <c:v>84.295699999999997</c:v>
                </c:pt>
                <c:pt idx="3308">
                  <c:v>84.315100000000001</c:v>
                </c:pt>
                <c:pt idx="3309">
                  <c:v>84.334599999999995</c:v>
                </c:pt>
                <c:pt idx="3310">
                  <c:v>84.353999999999999</c:v>
                </c:pt>
                <c:pt idx="3311">
                  <c:v>84.373499999999993</c:v>
                </c:pt>
                <c:pt idx="3312">
                  <c:v>84.392899999999983</c:v>
                </c:pt>
                <c:pt idx="3313">
                  <c:v>84.412300000000002</c:v>
                </c:pt>
                <c:pt idx="3314">
                  <c:v>84.431799999999996</c:v>
                </c:pt>
                <c:pt idx="3315">
                  <c:v>84.451200000000014</c:v>
                </c:pt>
                <c:pt idx="3316">
                  <c:v>84.470699999999994</c:v>
                </c:pt>
                <c:pt idx="3317">
                  <c:v>84.490100000000012</c:v>
                </c:pt>
                <c:pt idx="3318">
                  <c:v>84.509600000000006</c:v>
                </c:pt>
                <c:pt idx="3319">
                  <c:v>84.528999999999982</c:v>
                </c:pt>
                <c:pt idx="3320">
                  <c:v>84.548400000000001</c:v>
                </c:pt>
                <c:pt idx="3321">
                  <c:v>84.567899999999995</c:v>
                </c:pt>
                <c:pt idx="3322">
                  <c:v>84.587300000000013</c:v>
                </c:pt>
                <c:pt idx="3323">
                  <c:v>84.606799999999993</c:v>
                </c:pt>
                <c:pt idx="3324">
                  <c:v>84.626199999999983</c:v>
                </c:pt>
                <c:pt idx="3325">
                  <c:v>84.645600000000002</c:v>
                </c:pt>
                <c:pt idx="3326">
                  <c:v>84.665099999999981</c:v>
                </c:pt>
                <c:pt idx="3327">
                  <c:v>84.6845</c:v>
                </c:pt>
                <c:pt idx="3328">
                  <c:v>84.703999999999994</c:v>
                </c:pt>
                <c:pt idx="3329">
                  <c:v>84.723399999999998</c:v>
                </c:pt>
                <c:pt idx="3330">
                  <c:v>84.742900000000006</c:v>
                </c:pt>
                <c:pt idx="3331">
                  <c:v>84.762299999999996</c:v>
                </c:pt>
                <c:pt idx="3332">
                  <c:v>84.781700000000001</c:v>
                </c:pt>
                <c:pt idx="3333">
                  <c:v>84.801199999999994</c:v>
                </c:pt>
                <c:pt idx="3334">
                  <c:v>84.820599999999999</c:v>
                </c:pt>
                <c:pt idx="3335">
                  <c:v>84.840100000000007</c:v>
                </c:pt>
                <c:pt idx="3336">
                  <c:v>84.859499999999983</c:v>
                </c:pt>
                <c:pt idx="3337">
                  <c:v>84.878999999999991</c:v>
                </c:pt>
                <c:pt idx="3338">
                  <c:v>84.898399999999981</c:v>
                </c:pt>
                <c:pt idx="3339">
                  <c:v>84.917800000000014</c:v>
                </c:pt>
                <c:pt idx="3340">
                  <c:v>84.937300000000008</c:v>
                </c:pt>
                <c:pt idx="3341">
                  <c:v>84.956700000000012</c:v>
                </c:pt>
                <c:pt idx="3342">
                  <c:v>84.976200000000006</c:v>
                </c:pt>
                <c:pt idx="3343">
                  <c:v>84.995599999999996</c:v>
                </c:pt>
                <c:pt idx="3344">
                  <c:v>85.015100000000004</c:v>
                </c:pt>
                <c:pt idx="3345">
                  <c:v>85.034499999999994</c:v>
                </c:pt>
                <c:pt idx="3346">
                  <c:v>85.053899999999999</c:v>
                </c:pt>
                <c:pt idx="3347">
                  <c:v>85.073399999999992</c:v>
                </c:pt>
                <c:pt idx="3348">
                  <c:v>85.092799999999983</c:v>
                </c:pt>
                <c:pt idx="3349">
                  <c:v>85.112299999999991</c:v>
                </c:pt>
                <c:pt idx="3350">
                  <c:v>85.131699999999995</c:v>
                </c:pt>
                <c:pt idx="3351">
                  <c:v>85.1511</c:v>
                </c:pt>
                <c:pt idx="3352">
                  <c:v>85.170599999999979</c:v>
                </c:pt>
                <c:pt idx="3353">
                  <c:v>85.19</c:v>
                </c:pt>
                <c:pt idx="3354">
                  <c:v>85.209500000000006</c:v>
                </c:pt>
                <c:pt idx="3355">
                  <c:v>85.228899999999982</c:v>
                </c:pt>
                <c:pt idx="3356">
                  <c:v>85.248400000000004</c:v>
                </c:pt>
                <c:pt idx="3357">
                  <c:v>85.267799999999994</c:v>
                </c:pt>
                <c:pt idx="3358">
                  <c:v>85.287200000000013</c:v>
                </c:pt>
                <c:pt idx="3359">
                  <c:v>85.306699999999992</c:v>
                </c:pt>
                <c:pt idx="3360">
                  <c:v>85.326099999999983</c:v>
                </c:pt>
                <c:pt idx="3361">
                  <c:v>85.345600000000005</c:v>
                </c:pt>
                <c:pt idx="3362">
                  <c:v>85.364999999999995</c:v>
                </c:pt>
                <c:pt idx="3363">
                  <c:v>85.384500000000003</c:v>
                </c:pt>
                <c:pt idx="3364">
                  <c:v>85.403899999999993</c:v>
                </c:pt>
                <c:pt idx="3365">
                  <c:v>85.423300000000012</c:v>
                </c:pt>
                <c:pt idx="3366">
                  <c:v>85.442800000000005</c:v>
                </c:pt>
                <c:pt idx="3367">
                  <c:v>85.462199999999996</c:v>
                </c:pt>
                <c:pt idx="3368">
                  <c:v>85.481700000000004</c:v>
                </c:pt>
                <c:pt idx="3369">
                  <c:v>85.501099999999994</c:v>
                </c:pt>
                <c:pt idx="3370">
                  <c:v>85.520600000000002</c:v>
                </c:pt>
                <c:pt idx="3371">
                  <c:v>85.54</c:v>
                </c:pt>
                <c:pt idx="3372">
                  <c:v>85.559399999999982</c:v>
                </c:pt>
                <c:pt idx="3373">
                  <c:v>85.57889999999999</c:v>
                </c:pt>
                <c:pt idx="3374">
                  <c:v>85.598299999999995</c:v>
                </c:pt>
                <c:pt idx="3375">
                  <c:v>85.617800000000003</c:v>
                </c:pt>
                <c:pt idx="3376">
                  <c:v>85.637200000000007</c:v>
                </c:pt>
                <c:pt idx="3377">
                  <c:v>85.656599999999983</c:v>
                </c:pt>
                <c:pt idx="3378">
                  <c:v>85.676099999999991</c:v>
                </c:pt>
                <c:pt idx="3379">
                  <c:v>85.695499999999981</c:v>
                </c:pt>
                <c:pt idx="3380">
                  <c:v>85.715000000000003</c:v>
                </c:pt>
                <c:pt idx="3381">
                  <c:v>85.734399999999994</c:v>
                </c:pt>
                <c:pt idx="3382">
                  <c:v>85.753900000000002</c:v>
                </c:pt>
                <c:pt idx="3383">
                  <c:v>85.773299999999992</c:v>
                </c:pt>
                <c:pt idx="3384">
                  <c:v>85.792699999999996</c:v>
                </c:pt>
                <c:pt idx="3385">
                  <c:v>85.812200000000004</c:v>
                </c:pt>
                <c:pt idx="3386">
                  <c:v>85.831599999999995</c:v>
                </c:pt>
                <c:pt idx="3387">
                  <c:v>85.851100000000002</c:v>
                </c:pt>
                <c:pt idx="3388">
                  <c:v>85.870499999999993</c:v>
                </c:pt>
                <c:pt idx="3389">
                  <c:v>85.89</c:v>
                </c:pt>
                <c:pt idx="3390">
                  <c:v>85.909400000000005</c:v>
                </c:pt>
                <c:pt idx="3391">
                  <c:v>85.928799999999981</c:v>
                </c:pt>
                <c:pt idx="3392">
                  <c:v>85.948300000000003</c:v>
                </c:pt>
                <c:pt idx="3393">
                  <c:v>85.967700000000008</c:v>
                </c:pt>
                <c:pt idx="3394">
                  <c:v>85.987200000000016</c:v>
                </c:pt>
                <c:pt idx="3395">
                  <c:v>86.006600000000006</c:v>
                </c:pt>
                <c:pt idx="3396">
                  <c:v>86.0261</c:v>
                </c:pt>
                <c:pt idx="3397">
                  <c:v>86.045500000000004</c:v>
                </c:pt>
                <c:pt idx="3398">
                  <c:v>86.064899999999994</c:v>
                </c:pt>
                <c:pt idx="3399">
                  <c:v>86.084400000000002</c:v>
                </c:pt>
                <c:pt idx="3400">
                  <c:v>86.103799999999993</c:v>
                </c:pt>
                <c:pt idx="3401">
                  <c:v>86.123299999999986</c:v>
                </c:pt>
                <c:pt idx="3402">
                  <c:v>86.142699999999991</c:v>
                </c:pt>
                <c:pt idx="3403">
                  <c:v>86.162099999999981</c:v>
                </c:pt>
                <c:pt idx="3404">
                  <c:v>86.181600000000003</c:v>
                </c:pt>
                <c:pt idx="3405">
                  <c:v>86.200999999999993</c:v>
                </c:pt>
                <c:pt idx="3406">
                  <c:v>86.220500000000001</c:v>
                </c:pt>
                <c:pt idx="3407">
                  <c:v>86.239900000000006</c:v>
                </c:pt>
                <c:pt idx="3408">
                  <c:v>86.259399999999999</c:v>
                </c:pt>
                <c:pt idx="3409">
                  <c:v>86.27879999999999</c:v>
                </c:pt>
                <c:pt idx="3410">
                  <c:v>86.298199999999994</c:v>
                </c:pt>
                <c:pt idx="3411">
                  <c:v>86.317700000000002</c:v>
                </c:pt>
                <c:pt idx="3412">
                  <c:v>86.337100000000007</c:v>
                </c:pt>
                <c:pt idx="3413">
                  <c:v>86.3566</c:v>
                </c:pt>
                <c:pt idx="3414">
                  <c:v>86.375999999999991</c:v>
                </c:pt>
                <c:pt idx="3415">
                  <c:v>86.395499999999998</c:v>
                </c:pt>
                <c:pt idx="3416">
                  <c:v>86.414900000000017</c:v>
                </c:pt>
                <c:pt idx="3417">
                  <c:v>86.434300000000007</c:v>
                </c:pt>
                <c:pt idx="3418">
                  <c:v>86.453800000000001</c:v>
                </c:pt>
                <c:pt idx="3419">
                  <c:v>86.473200000000006</c:v>
                </c:pt>
                <c:pt idx="3420">
                  <c:v>86.492700000000013</c:v>
                </c:pt>
                <c:pt idx="3421">
                  <c:v>86.512100000000004</c:v>
                </c:pt>
                <c:pt idx="3422">
                  <c:v>86.531599999999997</c:v>
                </c:pt>
                <c:pt idx="3423">
                  <c:v>86.551000000000002</c:v>
                </c:pt>
                <c:pt idx="3424">
                  <c:v>86.570399999999992</c:v>
                </c:pt>
                <c:pt idx="3425">
                  <c:v>86.5899</c:v>
                </c:pt>
                <c:pt idx="3426">
                  <c:v>86.60929999999999</c:v>
                </c:pt>
                <c:pt idx="3427">
                  <c:v>86.628799999999984</c:v>
                </c:pt>
                <c:pt idx="3428">
                  <c:v>86.648200000000003</c:v>
                </c:pt>
                <c:pt idx="3429">
                  <c:v>86.667599999999993</c:v>
                </c:pt>
                <c:pt idx="3430">
                  <c:v>86.687100000000001</c:v>
                </c:pt>
                <c:pt idx="3431">
                  <c:v>86.706500000000005</c:v>
                </c:pt>
                <c:pt idx="3432">
                  <c:v>86.725999999999999</c:v>
                </c:pt>
                <c:pt idx="3433">
                  <c:v>86.745400000000004</c:v>
                </c:pt>
                <c:pt idx="3434">
                  <c:v>86.764899999999997</c:v>
                </c:pt>
                <c:pt idx="3435">
                  <c:v>86.784300000000002</c:v>
                </c:pt>
                <c:pt idx="3436">
                  <c:v>86.803699999999992</c:v>
                </c:pt>
                <c:pt idx="3437">
                  <c:v>86.8232</c:v>
                </c:pt>
                <c:pt idx="3438">
                  <c:v>86.842600000000004</c:v>
                </c:pt>
                <c:pt idx="3439">
                  <c:v>86.862099999999998</c:v>
                </c:pt>
                <c:pt idx="3440">
                  <c:v>86.881500000000003</c:v>
                </c:pt>
                <c:pt idx="3441">
                  <c:v>86.900999999999996</c:v>
                </c:pt>
                <c:pt idx="3442">
                  <c:v>86.920400000000001</c:v>
                </c:pt>
                <c:pt idx="3443">
                  <c:v>86.939800000000005</c:v>
                </c:pt>
                <c:pt idx="3444">
                  <c:v>86.959300000000013</c:v>
                </c:pt>
                <c:pt idx="3445">
                  <c:v>86.978699999999989</c:v>
                </c:pt>
                <c:pt idx="3446">
                  <c:v>86.998199999999997</c:v>
                </c:pt>
                <c:pt idx="3447">
                  <c:v>87.017600000000016</c:v>
                </c:pt>
                <c:pt idx="3448">
                  <c:v>87.037099999999995</c:v>
                </c:pt>
                <c:pt idx="3449">
                  <c:v>87.0565</c:v>
                </c:pt>
                <c:pt idx="3450">
                  <c:v>87.07589999999999</c:v>
                </c:pt>
                <c:pt idx="3451">
                  <c:v>87.095399999999998</c:v>
                </c:pt>
                <c:pt idx="3452">
                  <c:v>87.114800000000002</c:v>
                </c:pt>
                <c:pt idx="3453">
                  <c:v>87.134299999999996</c:v>
                </c:pt>
                <c:pt idx="3454">
                  <c:v>87.153699999999986</c:v>
                </c:pt>
                <c:pt idx="3455">
                  <c:v>87.173099999999991</c:v>
                </c:pt>
                <c:pt idx="3456">
                  <c:v>87.192599999999999</c:v>
                </c:pt>
                <c:pt idx="3457">
                  <c:v>87.212000000000003</c:v>
                </c:pt>
                <c:pt idx="3458">
                  <c:v>87.231499999999997</c:v>
                </c:pt>
                <c:pt idx="3459">
                  <c:v>87.250900000000001</c:v>
                </c:pt>
                <c:pt idx="3460">
                  <c:v>87.270399999999981</c:v>
                </c:pt>
                <c:pt idx="3461">
                  <c:v>87.2898</c:v>
                </c:pt>
                <c:pt idx="3462">
                  <c:v>87.309200000000004</c:v>
                </c:pt>
                <c:pt idx="3463">
                  <c:v>87.328699999999998</c:v>
                </c:pt>
                <c:pt idx="3464">
                  <c:v>87.348100000000002</c:v>
                </c:pt>
                <c:pt idx="3465">
                  <c:v>87.367599999999996</c:v>
                </c:pt>
                <c:pt idx="3466">
                  <c:v>87.387</c:v>
                </c:pt>
                <c:pt idx="3467">
                  <c:v>87.406499999999994</c:v>
                </c:pt>
                <c:pt idx="3468">
                  <c:v>87.425899999999999</c:v>
                </c:pt>
                <c:pt idx="3469">
                  <c:v>87.445300000000003</c:v>
                </c:pt>
                <c:pt idx="3470">
                  <c:v>87.464799999999997</c:v>
                </c:pt>
                <c:pt idx="3471">
                  <c:v>87.484200000000016</c:v>
                </c:pt>
                <c:pt idx="3472">
                  <c:v>87.503699999999995</c:v>
                </c:pt>
                <c:pt idx="3473">
                  <c:v>87.523099999999999</c:v>
                </c:pt>
                <c:pt idx="3474">
                  <c:v>87.542599999999993</c:v>
                </c:pt>
                <c:pt idx="3475">
                  <c:v>87.562000000000012</c:v>
                </c:pt>
                <c:pt idx="3476">
                  <c:v>87.581400000000002</c:v>
                </c:pt>
                <c:pt idx="3477">
                  <c:v>87.600899999999982</c:v>
                </c:pt>
                <c:pt idx="3478">
                  <c:v>87.620299999999986</c:v>
                </c:pt>
                <c:pt idx="3479">
                  <c:v>87.63979999999998</c:v>
                </c:pt>
                <c:pt idx="3480">
                  <c:v>87.659199999999998</c:v>
                </c:pt>
                <c:pt idx="3481">
                  <c:v>87.678599999999989</c:v>
                </c:pt>
                <c:pt idx="3482">
                  <c:v>87.698099999999982</c:v>
                </c:pt>
                <c:pt idx="3483">
                  <c:v>87.717500000000015</c:v>
                </c:pt>
                <c:pt idx="3484">
                  <c:v>87.736999999999995</c:v>
                </c:pt>
                <c:pt idx="3485">
                  <c:v>87.756399999999999</c:v>
                </c:pt>
                <c:pt idx="3486">
                  <c:v>87.775899999999979</c:v>
                </c:pt>
                <c:pt idx="3487">
                  <c:v>87.795299999999997</c:v>
                </c:pt>
                <c:pt idx="3488">
                  <c:v>87.814700000000002</c:v>
                </c:pt>
                <c:pt idx="3489">
                  <c:v>87.834199999999996</c:v>
                </c:pt>
                <c:pt idx="3490">
                  <c:v>87.8536</c:v>
                </c:pt>
                <c:pt idx="3491">
                  <c:v>87.87309999999998</c:v>
                </c:pt>
                <c:pt idx="3492">
                  <c:v>87.892499999999998</c:v>
                </c:pt>
                <c:pt idx="3493">
                  <c:v>87.912000000000006</c:v>
                </c:pt>
                <c:pt idx="3494">
                  <c:v>87.931399999999996</c:v>
                </c:pt>
                <c:pt idx="3495">
                  <c:v>87.950800000000001</c:v>
                </c:pt>
                <c:pt idx="3496">
                  <c:v>87.970299999999995</c:v>
                </c:pt>
                <c:pt idx="3497">
                  <c:v>87.989700000000013</c:v>
                </c:pt>
                <c:pt idx="3498">
                  <c:v>88.009200000000007</c:v>
                </c:pt>
                <c:pt idx="3499">
                  <c:v>88.028599999999983</c:v>
                </c:pt>
                <c:pt idx="3500">
                  <c:v>88.048100000000005</c:v>
                </c:pt>
                <c:pt idx="3501">
                  <c:v>88.067499999999995</c:v>
                </c:pt>
                <c:pt idx="3502">
                  <c:v>88.0869</c:v>
                </c:pt>
                <c:pt idx="3503">
                  <c:v>88.106399999999979</c:v>
                </c:pt>
                <c:pt idx="3504">
                  <c:v>88.125799999999984</c:v>
                </c:pt>
                <c:pt idx="3505">
                  <c:v>88.145299999999992</c:v>
                </c:pt>
                <c:pt idx="3506">
                  <c:v>88.164699999999996</c:v>
                </c:pt>
                <c:pt idx="3507">
                  <c:v>88.184100000000001</c:v>
                </c:pt>
                <c:pt idx="3508">
                  <c:v>88.203599999999994</c:v>
                </c:pt>
                <c:pt idx="3509">
                  <c:v>88.222999999999999</c:v>
                </c:pt>
                <c:pt idx="3510">
                  <c:v>88.242500000000007</c:v>
                </c:pt>
                <c:pt idx="3511">
                  <c:v>88.261899999999997</c:v>
                </c:pt>
                <c:pt idx="3512">
                  <c:v>88.281400000000005</c:v>
                </c:pt>
                <c:pt idx="3513">
                  <c:v>88.300799999999981</c:v>
                </c:pt>
                <c:pt idx="3514">
                  <c:v>88.3202</c:v>
                </c:pt>
                <c:pt idx="3515">
                  <c:v>88.339699999999993</c:v>
                </c:pt>
                <c:pt idx="3516">
                  <c:v>88.359099999999998</c:v>
                </c:pt>
                <c:pt idx="3517">
                  <c:v>88.378599999999992</c:v>
                </c:pt>
                <c:pt idx="3518">
                  <c:v>88.397999999999996</c:v>
                </c:pt>
                <c:pt idx="3519">
                  <c:v>88.417500000000018</c:v>
                </c:pt>
                <c:pt idx="3520">
                  <c:v>88.436899999999994</c:v>
                </c:pt>
                <c:pt idx="3521">
                  <c:v>88.456300000000013</c:v>
                </c:pt>
                <c:pt idx="3522">
                  <c:v>88.475799999999992</c:v>
                </c:pt>
                <c:pt idx="3523">
                  <c:v>88.495199999999997</c:v>
                </c:pt>
                <c:pt idx="3524">
                  <c:v>88.514700000000005</c:v>
                </c:pt>
                <c:pt idx="3525">
                  <c:v>88.534099999999995</c:v>
                </c:pt>
                <c:pt idx="3526">
                  <c:v>88.5535</c:v>
                </c:pt>
                <c:pt idx="3527">
                  <c:v>88.572999999999979</c:v>
                </c:pt>
                <c:pt idx="3528">
                  <c:v>88.592399999999998</c:v>
                </c:pt>
                <c:pt idx="3529">
                  <c:v>88.611900000000006</c:v>
                </c:pt>
                <c:pt idx="3530">
                  <c:v>88.631299999999996</c:v>
                </c:pt>
                <c:pt idx="3531">
                  <c:v>88.65079999999999</c:v>
                </c:pt>
                <c:pt idx="3532">
                  <c:v>88.67019999999998</c:v>
                </c:pt>
                <c:pt idx="3533">
                  <c:v>88.689599999999999</c:v>
                </c:pt>
                <c:pt idx="3534">
                  <c:v>88.709100000000007</c:v>
                </c:pt>
                <c:pt idx="3535">
                  <c:v>88.728499999999983</c:v>
                </c:pt>
                <c:pt idx="3536">
                  <c:v>88.748000000000005</c:v>
                </c:pt>
                <c:pt idx="3537">
                  <c:v>88.767399999999995</c:v>
                </c:pt>
                <c:pt idx="3538">
                  <c:v>88.786900000000003</c:v>
                </c:pt>
                <c:pt idx="3539">
                  <c:v>88.806299999999993</c:v>
                </c:pt>
                <c:pt idx="3540">
                  <c:v>88.825699999999998</c:v>
                </c:pt>
                <c:pt idx="3541">
                  <c:v>88.845200000000006</c:v>
                </c:pt>
                <c:pt idx="3542">
                  <c:v>88.864599999999996</c:v>
                </c:pt>
                <c:pt idx="3543">
                  <c:v>88.884100000000004</c:v>
                </c:pt>
                <c:pt idx="3544">
                  <c:v>88.903499999999994</c:v>
                </c:pt>
                <c:pt idx="3545">
                  <c:v>88.923000000000002</c:v>
                </c:pt>
                <c:pt idx="3546">
                  <c:v>88.942400000000006</c:v>
                </c:pt>
                <c:pt idx="3547">
                  <c:v>88.961799999999997</c:v>
                </c:pt>
                <c:pt idx="3548">
                  <c:v>88.981300000000005</c:v>
                </c:pt>
                <c:pt idx="3549">
                  <c:v>89.000699999999995</c:v>
                </c:pt>
                <c:pt idx="3550">
                  <c:v>89.020200000000003</c:v>
                </c:pt>
                <c:pt idx="3551">
                  <c:v>89.039599999999993</c:v>
                </c:pt>
                <c:pt idx="3552">
                  <c:v>89.058999999999983</c:v>
                </c:pt>
                <c:pt idx="3553">
                  <c:v>89.078499999999991</c:v>
                </c:pt>
                <c:pt idx="3554">
                  <c:v>89.097899999999996</c:v>
                </c:pt>
                <c:pt idx="3555">
                  <c:v>89.117400000000004</c:v>
                </c:pt>
                <c:pt idx="3556">
                  <c:v>89.13679999999998</c:v>
                </c:pt>
                <c:pt idx="3557">
                  <c:v>89.156299999999987</c:v>
                </c:pt>
                <c:pt idx="3558">
                  <c:v>89.175699999999978</c:v>
                </c:pt>
                <c:pt idx="3559">
                  <c:v>89.195099999999982</c:v>
                </c:pt>
                <c:pt idx="3560">
                  <c:v>89.214600000000019</c:v>
                </c:pt>
                <c:pt idx="3561">
                  <c:v>89.233999999999995</c:v>
                </c:pt>
                <c:pt idx="3562">
                  <c:v>89.253500000000003</c:v>
                </c:pt>
                <c:pt idx="3563">
                  <c:v>89.272899999999993</c:v>
                </c:pt>
                <c:pt idx="3564">
                  <c:v>89.292400000000001</c:v>
                </c:pt>
                <c:pt idx="3565">
                  <c:v>89.311800000000005</c:v>
                </c:pt>
                <c:pt idx="3566">
                  <c:v>89.331199999999995</c:v>
                </c:pt>
                <c:pt idx="3567">
                  <c:v>89.350699999999989</c:v>
                </c:pt>
                <c:pt idx="3568">
                  <c:v>89.370099999999979</c:v>
                </c:pt>
                <c:pt idx="3569">
                  <c:v>89.389600000000002</c:v>
                </c:pt>
                <c:pt idx="3570">
                  <c:v>89.409000000000006</c:v>
                </c:pt>
                <c:pt idx="3571">
                  <c:v>89.4285</c:v>
                </c:pt>
                <c:pt idx="3572">
                  <c:v>89.447900000000018</c:v>
                </c:pt>
                <c:pt idx="3573">
                  <c:v>89.467300000000009</c:v>
                </c:pt>
                <c:pt idx="3574">
                  <c:v>89.486800000000002</c:v>
                </c:pt>
                <c:pt idx="3575">
                  <c:v>89.506200000000007</c:v>
                </c:pt>
                <c:pt idx="3576">
                  <c:v>89.525699999999986</c:v>
                </c:pt>
                <c:pt idx="3577">
                  <c:v>89.545100000000005</c:v>
                </c:pt>
                <c:pt idx="3578">
                  <c:v>89.564499999999995</c:v>
                </c:pt>
                <c:pt idx="3579">
                  <c:v>89.584000000000003</c:v>
                </c:pt>
                <c:pt idx="3580">
                  <c:v>89.603399999999979</c:v>
                </c:pt>
                <c:pt idx="3581">
                  <c:v>89.622899999999987</c:v>
                </c:pt>
                <c:pt idx="3582">
                  <c:v>89.642299999999992</c:v>
                </c:pt>
                <c:pt idx="3583">
                  <c:v>89.661799999999999</c:v>
                </c:pt>
                <c:pt idx="3584">
                  <c:v>89.681200000000004</c:v>
                </c:pt>
                <c:pt idx="3585">
                  <c:v>89.700599999999994</c:v>
                </c:pt>
                <c:pt idx="3586">
                  <c:v>89.720100000000002</c:v>
                </c:pt>
                <c:pt idx="3587">
                  <c:v>89.739500000000007</c:v>
                </c:pt>
                <c:pt idx="3588">
                  <c:v>89.759</c:v>
                </c:pt>
                <c:pt idx="3589">
                  <c:v>89.778399999999991</c:v>
                </c:pt>
                <c:pt idx="3590">
                  <c:v>89.797900000000013</c:v>
                </c:pt>
                <c:pt idx="3591">
                  <c:v>89.817300000000003</c:v>
                </c:pt>
                <c:pt idx="3592">
                  <c:v>89.836699999999993</c:v>
                </c:pt>
                <c:pt idx="3593">
                  <c:v>89.856200000000001</c:v>
                </c:pt>
                <c:pt idx="3594">
                  <c:v>89.875599999999991</c:v>
                </c:pt>
                <c:pt idx="3595">
                  <c:v>89.895099999999999</c:v>
                </c:pt>
                <c:pt idx="3596">
                  <c:v>89.914500000000018</c:v>
                </c:pt>
                <c:pt idx="3597">
                  <c:v>89.933999999999997</c:v>
                </c:pt>
                <c:pt idx="3598">
                  <c:v>89.953400000000002</c:v>
                </c:pt>
                <c:pt idx="3599">
                  <c:v>89.972799999999992</c:v>
                </c:pt>
                <c:pt idx="3600">
                  <c:v>89.9923</c:v>
                </c:pt>
              </c:numCache>
            </c:numRef>
          </c:xVal>
          <c:yVal>
            <c:numRef>
              <c:f>'100МПа'!$F:$F</c:f>
              <c:numCache>
                <c:formatCode>General</c:formatCode>
                <c:ptCount val="1048576"/>
                <c:pt idx="0">
                  <c:v>15734.8</c:v>
                </c:pt>
                <c:pt idx="1">
                  <c:v>15761.2</c:v>
                </c:pt>
                <c:pt idx="2">
                  <c:v>15794.2</c:v>
                </c:pt>
                <c:pt idx="3">
                  <c:v>15686.4</c:v>
                </c:pt>
                <c:pt idx="4">
                  <c:v>15691.9</c:v>
                </c:pt>
                <c:pt idx="5">
                  <c:v>15724.9</c:v>
                </c:pt>
                <c:pt idx="6">
                  <c:v>15705.1</c:v>
                </c:pt>
                <c:pt idx="7">
                  <c:v>15689.7</c:v>
                </c:pt>
                <c:pt idx="8">
                  <c:v>15763.4</c:v>
                </c:pt>
                <c:pt idx="9">
                  <c:v>15732.6</c:v>
                </c:pt>
                <c:pt idx="10">
                  <c:v>15745.8</c:v>
                </c:pt>
                <c:pt idx="11">
                  <c:v>15723.8</c:v>
                </c:pt>
                <c:pt idx="12">
                  <c:v>15734.8</c:v>
                </c:pt>
                <c:pt idx="13">
                  <c:v>15641.3</c:v>
                </c:pt>
                <c:pt idx="14">
                  <c:v>15722.7</c:v>
                </c:pt>
                <c:pt idx="15">
                  <c:v>15705.1</c:v>
                </c:pt>
                <c:pt idx="16">
                  <c:v>15700.7</c:v>
                </c:pt>
                <c:pt idx="17">
                  <c:v>15705.1</c:v>
                </c:pt>
                <c:pt idx="18">
                  <c:v>15697.4</c:v>
                </c:pt>
                <c:pt idx="19">
                  <c:v>15688.6</c:v>
                </c:pt>
                <c:pt idx="20">
                  <c:v>15668.8</c:v>
                </c:pt>
                <c:pt idx="21">
                  <c:v>15688.6</c:v>
                </c:pt>
                <c:pt idx="22">
                  <c:v>15708.4</c:v>
                </c:pt>
                <c:pt idx="23">
                  <c:v>15689.7</c:v>
                </c:pt>
                <c:pt idx="24">
                  <c:v>15704</c:v>
                </c:pt>
                <c:pt idx="25">
                  <c:v>15667.7</c:v>
                </c:pt>
                <c:pt idx="26">
                  <c:v>15655.6</c:v>
                </c:pt>
                <c:pt idx="27">
                  <c:v>15685.3</c:v>
                </c:pt>
                <c:pt idx="28">
                  <c:v>15690.8</c:v>
                </c:pt>
                <c:pt idx="29">
                  <c:v>15674.3</c:v>
                </c:pt>
                <c:pt idx="30">
                  <c:v>15688.6</c:v>
                </c:pt>
                <c:pt idx="31">
                  <c:v>15661.1</c:v>
                </c:pt>
                <c:pt idx="32">
                  <c:v>15698.5</c:v>
                </c:pt>
                <c:pt idx="33">
                  <c:v>15661.1</c:v>
                </c:pt>
                <c:pt idx="34">
                  <c:v>15644.6</c:v>
                </c:pt>
                <c:pt idx="35">
                  <c:v>15646.8</c:v>
                </c:pt>
                <c:pt idx="36">
                  <c:v>15708.4</c:v>
                </c:pt>
                <c:pt idx="37">
                  <c:v>15668.8</c:v>
                </c:pt>
                <c:pt idx="38">
                  <c:v>15622.6</c:v>
                </c:pt>
                <c:pt idx="39">
                  <c:v>15710.6</c:v>
                </c:pt>
                <c:pt idx="40">
                  <c:v>15698.5</c:v>
                </c:pt>
                <c:pt idx="41">
                  <c:v>15646.8</c:v>
                </c:pt>
                <c:pt idx="42">
                  <c:v>15642.4</c:v>
                </c:pt>
                <c:pt idx="43">
                  <c:v>15645.7</c:v>
                </c:pt>
                <c:pt idx="44">
                  <c:v>15652.3</c:v>
                </c:pt>
                <c:pt idx="45">
                  <c:v>15672.1</c:v>
                </c:pt>
                <c:pt idx="46">
                  <c:v>15643.5</c:v>
                </c:pt>
                <c:pt idx="47">
                  <c:v>15652.3</c:v>
                </c:pt>
                <c:pt idx="48">
                  <c:v>15621.5</c:v>
                </c:pt>
                <c:pt idx="49">
                  <c:v>15660</c:v>
                </c:pt>
                <c:pt idx="50">
                  <c:v>15622.6</c:v>
                </c:pt>
                <c:pt idx="51">
                  <c:v>15649</c:v>
                </c:pt>
                <c:pt idx="52">
                  <c:v>15693</c:v>
                </c:pt>
                <c:pt idx="53">
                  <c:v>15647.9</c:v>
                </c:pt>
                <c:pt idx="54">
                  <c:v>15673.2</c:v>
                </c:pt>
                <c:pt idx="55">
                  <c:v>15617.1</c:v>
                </c:pt>
                <c:pt idx="56">
                  <c:v>15651.2</c:v>
                </c:pt>
                <c:pt idx="57">
                  <c:v>15654.5</c:v>
                </c:pt>
                <c:pt idx="58">
                  <c:v>15630.3</c:v>
                </c:pt>
                <c:pt idx="59">
                  <c:v>15632.5</c:v>
                </c:pt>
                <c:pt idx="60">
                  <c:v>15662.2</c:v>
                </c:pt>
                <c:pt idx="61">
                  <c:v>15635.8</c:v>
                </c:pt>
                <c:pt idx="62">
                  <c:v>15617.1</c:v>
                </c:pt>
                <c:pt idx="63">
                  <c:v>15639.1</c:v>
                </c:pt>
                <c:pt idx="64">
                  <c:v>15673.2</c:v>
                </c:pt>
                <c:pt idx="65">
                  <c:v>15641.3</c:v>
                </c:pt>
                <c:pt idx="66">
                  <c:v>15639.1</c:v>
                </c:pt>
                <c:pt idx="67">
                  <c:v>15663.3</c:v>
                </c:pt>
                <c:pt idx="68">
                  <c:v>15610.5</c:v>
                </c:pt>
                <c:pt idx="69">
                  <c:v>15623.7</c:v>
                </c:pt>
                <c:pt idx="70">
                  <c:v>15601.7</c:v>
                </c:pt>
                <c:pt idx="71">
                  <c:v>15673.2</c:v>
                </c:pt>
                <c:pt idx="72">
                  <c:v>15632.5</c:v>
                </c:pt>
                <c:pt idx="73">
                  <c:v>15645.7</c:v>
                </c:pt>
                <c:pt idx="74">
                  <c:v>15606.1</c:v>
                </c:pt>
                <c:pt idx="75">
                  <c:v>15614.9</c:v>
                </c:pt>
                <c:pt idx="76">
                  <c:v>15623.7</c:v>
                </c:pt>
                <c:pt idx="77">
                  <c:v>15638</c:v>
                </c:pt>
                <c:pt idx="78">
                  <c:v>15577.5</c:v>
                </c:pt>
                <c:pt idx="79">
                  <c:v>15643.5</c:v>
                </c:pt>
                <c:pt idx="80">
                  <c:v>15655.6</c:v>
                </c:pt>
                <c:pt idx="81">
                  <c:v>15622.6</c:v>
                </c:pt>
                <c:pt idx="82">
                  <c:v>15649</c:v>
                </c:pt>
                <c:pt idx="83">
                  <c:v>15620.4</c:v>
                </c:pt>
                <c:pt idx="84">
                  <c:v>15588.5</c:v>
                </c:pt>
                <c:pt idx="85">
                  <c:v>15559.9</c:v>
                </c:pt>
                <c:pt idx="86">
                  <c:v>15568.7</c:v>
                </c:pt>
                <c:pt idx="87">
                  <c:v>15592.9</c:v>
                </c:pt>
                <c:pt idx="88">
                  <c:v>15635.8</c:v>
                </c:pt>
                <c:pt idx="89">
                  <c:v>15591.8</c:v>
                </c:pt>
                <c:pt idx="90">
                  <c:v>15619.3</c:v>
                </c:pt>
                <c:pt idx="91">
                  <c:v>15601.7</c:v>
                </c:pt>
                <c:pt idx="92">
                  <c:v>15627</c:v>
                </c:pt>
                <c:pt idx="93">
                  <c:v>15639.1</c:v>
                </c:pt>
                <c:pt idx="94">
                  <c:v>15600.6</c:v>
                </c:pt>
                <c:pt idx="95">
                  <c:v>15578.6</c:v>
                </c:pt>
                <c:pt idx="96">
                  <c:v>15595.1</c:v>
                </c:pt>
                <c:pt idx="97">
                  <c:v>15632.5</c:v>
                </c:pt>
                <c:pt idx="98">
                  <c:v>15635.8</c:v>
                </c:pt>
                <c:pt idx="99">
                  <c:v>15576.4</c:v>
                </c:pt>
                <c:pt idx="100">
                  <c:v>15578.6</c:v>
                </c:pt>
                <c:pt idx="101">
                  <c:v>15605</c:v>
                </c:pt>
                <c:pt idx="102">
                  <c:v>15552.2</c:v>
                </c:pt>
                <c:pt idx="103">
                  <c:v>15588.5</c:v>
                </c:pt>
                <c:pt idx="104">
                  <c:v>15610.5</c:v>
                </c:pt>
                <c:pt idx="105">
                  <c:v>15553.3</c:v>
                </c:pt>
                <c:pt idx="106">
                  <c:v>15577.5</c:v>
                </c:pt>
                <c:pt idx="107">
                  <c:v>15548.9</c:v>
                </c:pt>
                <c:pt idx="108">
                  <c:v>15595.1</c:v>
                </c:pt>
                <c:pt idx="109">
                  <c:v>15561</c:v>
                </c:pt>
                <c:pt idx="110">
                  <c:v>15565.4</c:v>
                </c:pt>
                <c:pt idx="111">
                  <c:v>15586.3</c:v>
                </c:pt>
                <c:pt idx="112">
                  <c:v>15566.5</c:v>
                </c:pt>
                <c:pt idx="113">
                  <c:v>15546.7</c:v>
                </c:pt>
                <c:pt idx="114">
                  <c:v>15542.3</c:v>
                </c:pt>
                <c:pt idx="115">
                  <c:v>15543.4</c:v>
                </c:pt>
                <c:pt idx="116">
                  <c:v>15589.6</c:v>
                </c:pt>
                <c:pt idx="117">
                  <c:v>15618.2</c:v>
                </c:pt>
                <c:pt idx="118">
                  <c:v>15586.3</c:v>
                </c:pt>
                <c:pt idx="119">
                  <c:v>15619.3</c:v>
                </c:pt>
                <c:pt idx="120">
                  <c:v>15585.2</c:v>
                </c:pt>
                <c:pt idx="121">
                  <c:v>15584.1</c:v>
                </c:pt>
                <c:pt idx="122">
                  <c:v>15567.6</c:v>
                </c:pt>
                <c:pt idx="123">
                  <c:v>15602.8</c:v>
                </c:pt>
                <c:pt idx="124">
                  <c:v>15592.9</c:v>
                </c:pt>
                <c:pt idx="125">
                  <c:v>15536.8</c:v>
                </c:pt>
                <c:pt idx="126">
                  <c:v>15553.3</c:v>
                </c:pt>
                <c:pt idx="127">
                  <c:v>15590.7</c:v>
                </c:pt>
                <c:pt idx="128">
                  <c:v>15563.2</c:v>
                </c:pt>
                <c:pt idx="129">
                  <c:v>15540.1</c:v>
                </c:pt>
                <c:pt idx="130">
                  <c:v>15577.5</c:v>
                </c:pt>
                <c:pt idx="131">
                  <c:v>15562.1</c:v>
                </c:pt>
                <c:pt idx="132">
                  <c:v>15573.1</c:v>
                </c:pt>
                <c:pt idx="133">
                  <c:v>15525.8</c:v>
                </c:pt>
                <c:pt idx="134">
                  <c:v>15578.6</c:v>
                </c:pt>
                <c:pt idx="135">
                  <c:v>15605</c:v>
                </c:pt>
                <c:pt idx="136">
                  <c:v>15546.7</c:v>
                </c:pt>
                <c:pt idx="137">
                  <c:v>15566.5</c:v>
                </c:pt>
                <c:pt idx="138">
                  <c:v>15548.9</c:v>
                </c:pt>
                <c:pt idx="139">
                  <c:v>15539</c:v>
                </c:pt>
                <c:pt idx="140">
                  <c:v>15558.8</c:v>
                </c:pt>
                <c:pt idx="141">
                  <c:v>15539</c:v>
                </c:pt>
                <c:pt idx="142">
                  <c:v>15539</c:v>
                </c:pt>
                <c:pt idx="143">
                  <c:v>15556.6</c:v>
                </c:pt>
                <c:pt idx="144">
                  <c:v>15563.2</c:v>
                </c:pt>
                <c:pt idx="145">
                  <c:v>15506</c:v>
                </c:pt>
                <c:pt idx="146">
                  <c:v>15541.2</c:v>
                </c:pt>
                <c:pt idx="147">
                  <c:v>15587.4</c:v>
                </c:pt>
                <c:pt idx="148">
                  <c:v>15544.5</c:v>
                </c:pt>
                <c:pt idx="149">
                  <c:v>15545.6</c:v>
                </c:pt>
                <c:pt idx="150">
                  <c:v>15537.9</c:v>
                </c:pt>
                <c:pt idx="151">
                  <c:v>15542.3</c:v>
                </c:pt>
                <c:pt idx="152">
                  <c:v>15522.5</c:v>
                </c:pt>
                <c:pt idx="153">
                  <c:v>15529.1</c:v>
                </c:pt>
                <c:pt idx="154">
                  <c:v>15510.4</c:v>
                </c:pt>
                <c:pt idx="155">
                  <c:v>15506</c:v>
                </c:pt>
                <c:pt idx="156">
                  <c:v>15550</c:v>
                </c:pt>
                <c:pt idx="157">
                  <c:v>15572</c:v>
                </c:pt>
                <c:pt idx="158">
                  <c:v>15547.8</c:v>
                </c:pt>
                <c:pt idx="159">
                  <c:v>15559.9</c:v>
                </c:pt>
                <c:pt idx="160">
                  <c:v>15524.7</c:v>
                </c:pt>
                <c:pt idx="161">
                  <c:v>15573.1</c:v>
                </c:pt>
                <c:pt idx="162">
                  <c:v>15479.6</c:v>
                </c:pt>
                <c:pt idx="163">
                  <c:v>15520.3</c:v>
                </c:pt>
                <c:pt idx="164">
                  <c:v>15553.3</c:v>
                </c:pt>
                <c:pt idx="165">
                  <c:v>15534.6</c:v>
                </c:pt>
                <c:pt idx="166">
                  <c:v>15540.1</c:v>
                </c:pt>
                <c:pt idx="167">
                  <c:v>15548.9</c:v>
                </c:pt>
                <c:pt idx="168">
                  <c:v>15526.9</c:v>
                </c:pt>
                <c:pt idx="169">
                  <c:v>15531.3</c:v>
                </c:pt>
                <c:pt idx="170">
                  <c:v>15489.5</c:v>
                </c:pt>
                <c:pt idx="171">
                  <c:v>15465.3</c:v>
                </c:pt>
                <c:pt idx="172">
                  <c:v>15530.2</c:v>
                </c:pt>
                <c:pt idx="173">
                  <c:v>15518.1</c:v>
                </c:pt>
                <c:pt idx="174">
                  <c:v>15497.2</c:v>
                </c:pt>
                <c:pt idx="175">
                  <c:v>15496.1</c:v>
                </c:pt>
                <c:pt idx="176">
                  <c:v>15544.5</c:v>
                </c:pt>
                <c:pt idx="177">
                  <c:v>15531.3</c:v>
                </c:pt>
                <c:pt idx="178">
                  <c:v>15500.5</c:v>
                </c:pt>
                <c:pt idx="179">
                  <c:v>15526.9</c:v>
                </c:pt>
                <c:pt idx="180">
                  <c:v>15514.8</c:v>
                </c:pt>
                <c:pt idx="181">
                  <c:v>15501.6</c:v>
                </c:pt>
                <c:pt idx="182">
                  <c:v>15486.2</c:v>
                </c:pt>
                <c:pt idx="183">
                  <c:v>15518.1</c:v>
                </c:pt>
                <c:pt idx="184">
                  <c:v>15493.9</c:v>
                </c:pt>
                <c:pt idx="185">
                  <c:v>15503.8</c:v>
                </c:pt>
                <c:pt idx="186">
                  <c:v>15487.3</c:v>
                </c:pt>
                <c:pt idx="187">
                  <c:v>15496.1</c:v>
                </c:pt>
                <c:pt idx="188">
                  <c:v>15515.9</c:v>
                </c:pt>
                <c:pt idx="189">
                  <c:v>15500.5</c:v>
                </c:pt>
                <c:pt idx="190">
                  <c:v>15499.4</c:v>
                </c:pt>
                <c:pt idx="191">
                  <c:v>15495</c:v>
                </c:pt>
                <c:pt idx="192">
                  <c:v>15452.1</c:v>
                </c:pt>
                <c:pt idx="193">
                  <c:v>15504.9</c:v>
                </c:pt>
                <c:pt idx="194">
                  <c:v>15480.7</c:v>
                </c:pt>
                <c:pt idx="195">
                  <c:v>15493.9</c:v>
                </c:pt>
                <c:pt idx="196">
                  <c:v>15462</c:v>
                </c:pt>
                <c:pt idx="197">
                  <c:v>15503.8</c:v>
                </c:pt>
                <c:pt idx="198">
                  <c:v>15454.3</c:v>
                </c:pt>
                <c:pt idx="199">
                  <c:v>15431.2</c:v>
                </c:pt>
                <c:pt idx="200">
                  <c:v>15499.4</c:v>
                </c:pt>
                <c:pt idx="201">
                  <c:v>15502.7</c:v>
                </c:pt>
                <c:pt idx="202">
                  <c:v>15471.9</c:v>
                </c:pt>
                <c:pt idx="203">
                  <c:v>15455.4</c:v>
                </c:pt>
                <c:pt idx="204">
                  <c:v>15484</c:v>
                </c:pt>
                <c:pt idx="205">
                  <c:v>15502.7</c:v>
                </c:pt>
                <c:pt idx="206">
                  <c:v>15474.1</c:v>
                </c:pt>
                <c:pt idx="207">
                  <c:v>15515.9</c:v>
                </c:pt>
                <c:pt idx="208">
                  <c:v>15496.1</c:v>
                </c:pt>
                <c:pt idx="209">
                  <c:v>15473</c:v>
                </c:pt>
                <c:pt idx="210">
                  <c:v>15485.1</c:v>
                </c:pt>
                <c:pt idx="211">
                  <c:v>15485.1</c:v>
                </c:pt>
                <c:pt idx="212">
                  <c:v>15468.6</c:v>
                </c:pt>
                <c:pt idx="213">
                  <c:v>15479.6</c:v>
                </c:pt>
                <c:pt idx="214">
                  <c:v>15476.3</c:v>
                </c:pt>
                <c:pt idx="215">
                  <c:v>15489.5</c:v>
                </c:pt>
                <c:pt idx="216">
                  <c:v>15456.5</c:v>
                </c:pt>
                <c:pt idx="217">
                  <c:v>15445.5</c:v>
                </c:pt>
                <c:pt idx="218">
                  <c:v>15484</c:v>
                </c:pt>
                <c:pt idx="219">
                  <c:v>15451</c:v>
                </c:pt>
                <c:pt idx="220">
                  <c:v>15508.2</c:v>
                </c:pt>
                <c:pt idx="221">
                  <c:v>15493.9</c:v>
                </c:pt>
                <c:pt idx="222">
                  <c:v>15474.1</c:v>
                </c:pt>
                <c:pt idx="223">
                  <c:v>15468.6</c:v>
                </c:pt>
                <c:pt idx="224">
                  <c:v>15433.4</c:v>
                </c:pt>
                <c:pt idx="225">
                  <c:v>15482.9</c:v>
                </c:pt>
                <c:pt idx="226">
                  <c:v>15485.1</c:v>
                </c:pt>
                <c:pt idx="227">
                  <c:v>15441.1</c:v>
                </c:pt>
                <c:pt idx="228">
                  <c:v>15431.2</c:v>
                </c:pt>
                <c:pt idx="229">
                  <c:v>15459.8</c:v>
                </c:pt>
                <c:pt idx="230">
                  <c:v>15478.5</c:v>
                </c:pt>
                <c:pt idx="231">
                  <c:v>15456.5</c:v>
                </c:pt>
                <c:pt idx="232">
                  <c:v>15444.4</c:v>
                </c:pt>
                <c:pt idx="233">
                  <c:v>15465.3</c:v>
                </c:pt>
                <c:pt idx="234">
                  <c:v>15429</c:v>
                </c:pt>
                <c:pt idx="235">
                  <c:v>15496.1</c:v>
                </c:pt>
                <c:pt idx="236">
                  <c:v>15431.2</c:v>
                </c:pt>
                <c:pt idx="237">
                  <c:v>15470.8</c:v>
                </c:pt>
                <c:pt idx="238">
                  <c:v>15460.9</c:v>
                </c:pt>
                <c:pt idx="239">
                  <c:v>15459.8</c:v>
                </c:pt>
                <c:pt idx="240">
                  <c:v>15457.6</c:v>
                </c:pt>
                <c:pt idx="241">
                  <c:v>15478.5</c:v>
                </c:pt>
                <c:pt idx="242">
                  <c:v>15507.1</c:v>
                </c:pt>
                <c:pt idx="243">
                  <c:v>15445.5</c:v>
                </c:pt>
                <c:pt idx="244">
                  <c:v>15481.8</c:v>
                </c:pt>
                <c:pt idx="245">
                  <c:v>15473</c:v>
                </c:pt>
                <c:pt idx="246">
                  <c:v>15471.9</c:v>
                </c:pt>
                <c:pt idx="247">
                  <c:v>15465.3</c:v>
                </c:pt>
                <c:pt idx="248">
                  <c:v>15432.3</c:v>
                </c:pt>
                <c:pt idx="249">
                  <c:v>15429</c:v>
                </c:pt>
                <c:pt idx="250">
                  <c:v>15456.5</c:v>
                </c:pt>
                <c:pt idx="251">
                  <c:v>15411.4</c:v>
                </c:pt>
                <c:pt idx="252">
                  <c:v>15440</c:v>
                </c:pt>
                <c:pt idx="253">
                  <c:v>15447.7</c:v>
                </c:pt>
                <c:pt idx="254">
                  <c:v>15468.6</c:v>
                </c:pt>
                <c:pt idx="255">
                  <c:v>15449.9</c:v>
                </c:pt>
                <c:pt idx="256">
                  <c:v>15411.4</c:v>
                </c:pt>
                <c:pt idx="257">
                  <c:v>15462</c:v>
                </c:pt>
                <c:pt idx="258">
                  <c:v>15477.4</c:v>
                </c:pt>
                <c:pt idx="259">
                  <c:v>15484</c:v>
                </c:pt>
                <c:pt idx="260">
                  <c:v>15477.4</c:v>
                </c:pt>
                <c:pt idx="261">
                  <c:v>15405.9</c:v>
                </c:pt>
                <c:pt idx="262">
                  <c:v>15429</c:v>
                </c:pt>
                <c:pt idx="263">
                  <c:v>15456.5</c:v>
                </c:pt>
                <c:pt idx="264">
                  <c:v>15464.2</c:v>
                </c:pt>
                <c:pt idx="265">
                  <c:v>15430.1</c:v>
                </c:pt>
                <c:pt idx="266">
                  <c:v>15409.2</c:v>
                </c:pt>
                <c:pt idx="267">
                  <c:v>15423.5</c:v>
                </c:pt>
                <c:pt idx="268">
                  <c:v>15420.2</c:v>
                </c:pt>
                <c:pt idx="269">
                  <c:v>15440</c:v>
                </c:pt>
                <c:pt idx="270">
                  <c:v>15416.9</c:v>
                </c:pt>
                <c:pt idx="271">
                  <c:v>15430.1</c:v>
                </c:pt>
                <c:pt idx="272">
                  <c:v>15412.5</c:v>
                </c:pt>
                <c:pt idx="273">
                  <c:v>15421.3</c:v>
                </c:pt>
                <c:pt idx="274">
                  <c:v>15421.3</c:v>
                </c:pt>
                <c:pt idx="275">
                  <c:v>15412.5</c:v>
                </c:pt>
                <c:pt idx="276">
                  <c:v>15420.2</c:v>
                </c:pt>
                <c:pt idx="277">
                  <c:v>15425.7</c:v>
                </c:pt>
                <c:pt idx="278">
                  <c:v>15435.6</c:v>
                </c:pt>
                <c:pt idx="279">
                  <c:v>15468.6</c:v>
                </c:pt>
                <c:pt idx="280">
                  <c:v>15405.9</c:v>
                </c:pt>
                <c:pt idx="281">
                  <c:v>15415.8</c:v>
                </c:pt>
                <c:pt idx="282">
                  <c:v>15431.2</c:v>
                </c:pt>
                <c:pt idx="283">
                  <c:v>15447.7</c:v>
                </c:pt>
                <c:pt idx="284">
                  <c:v>15429</c:v>
                </c:pt>
                <c:pt idx="285">
                  <c:v>15418</c:v>
                </c:pt>
                <c:pt idx="286">
                  <c:v>15413.6</c:v>
                </c:pt>
                <c:pt idx="287">
                  <c:v>15396</c:v>
                </c:pt>
                <c:pt idx="288">
                  <c:v>15433.4</c:v>
                </c:pt>
                <c:pt idx="289">
                  <c:v>15400.4</c:v>
                </c:pt>
                <c:pt idx="290">
                  <c:v>15415.8</c:v>
                </c:pt>
                <c:pt idx="291">
                  <c:v>15422.4</c:v>
                </c:pt>
                <c:pt idx="292">
                  <c:v>15440</c:v>
                </c:pt>
                <c:pt idx="293">
                  <c:v>15415.8</c:v>
                </c:pt>
                <c:pt idx="294">
                  <c:v>15453.2</c:v>
                </c:pt>
                <c:pt idx="295">
                  <c:v>15410.3</c:v>
                </c:pt>
                <c:pt idx="296">
                  <c:v>15447.7</c:v>
                </c:pt>
                <c:pt idx="297">
                  <c:v>15433.4</c:v>
                </c:pt>
                <c:pt idx="298">
                  <c:v>15446.6</c:v>
                </c:pt>
                <c:pt idx="299">
                  <c:v>15412.5</c:v>
                </c:pt>
                <c:pt idx="300">
                  <c:v>15402.6</c:v>
                </c:pt>
                <c:pt idx="301">
                  <c:v>15404.8</c:v>
                </c:pt>
                <c:pt idx="302">
                  <c:v>15429</c:v>
                </c:pt>
                <c:pt idx="303">
                  <c:v>15400.4</c:v>
                </c:pt>
                <c:pt idx="304">
                  <c:v>15397.1</c:v>
                </c:pt>
                <c:pt idx="305">
                  <c:v>15434.5</c:v>
                </c:pt>
                <c:pt idx="306">
                  <c:v>15440</c:v>
                </c:pt>
                <c:pt idx="307">
                  <c:v>15399.3</c:v>
                </c:pt>
                <c:pt idx="308">
                  <c:v>15408.1</c:v>
                </c:pt>
                <c:pt idx="309">
                  <c:v>15379.5</c:v>
                </c:pt>
                <c:pt idx="310">
                  <c:v>15419.1</c:v>
                </c:pt>
                <c:pt idx="311">
                  <c:v>15385</c:v>
                </c:pt>
                <c:pt idx="312">
                  <c:v>15411.4</c:v>
                </c:pt>
                <c:pt idx="313">
                  <c:v>15411.4</c:v>
                </c:pt>
                <c:pt idx="314">
                  <c:v>15426.8</c:v>
                </c:pt>
                <c:pt idx="315">
                  <c:v>15393.8</c:v>
                </c:pt>
                <c:pt idx="316">
                  <c:v>15365.2</c:v>
                </c:pt>
                <c:pt idx="317">
                  <c:v>15416.9</c:v>
                </c:pt>
                <c:pt idx="318">
                  <c:v>15412.5</c:v>
                </c:pt>
                <c:pt idx="319">
                  <c:v>15361.9</c:v>
                </c:pt>
                <c:pt idx="320">
                  <c:v>15367.4</c:v>
                </c:pt>
                <c:pt idx="321">
                  <c:v>15387.2</c:v>
                </c:pt>
                <c:pt idx="322">
                  <c:v>15393.8</c:v>
                </c:pt>
                <c:pt idx="323">
                  <c:v>15411.4</c:v>
                </c:pt>
                <c:pt idx="324">
                  <c:v>15410.3</c:v>
                </c:pt>
                <c:pt idx="325">
                  <c:v>15434.5</c:v>
                </c:pt>
                <c:pt idx="326">
                  <c:v>15386.1</c:v>
                </c:pt>
                <c:pt idx="327">
                  <c:v>15405.9</c:v>
                </c:pt>
                <c:pt idx="328">
                  <c:v>15407</c:v>
                </c:pt>
                <c:pt idx="329">
                  <c:v>15386.1</c:v>
                </c:pt>
                <c:pt idx="330">
                  <c:v>15427.9</c:v>
                </c:pt>
                <c:pt idx="331">
                  <c:v>15403.7</c:v>
                </c:pt>
                <c:pt idx="332">
                  <c:v>15426.8</c:v>
                </c:pt>
                <c:pt idx="333">
                  <c:v>15403.7</c:v>
                </c:pt>
                <c:pt idx="334">
                  <c:v>15409.2</c:v>
                </c:pt>
                <c:pt idx="335">
                  <c:v>15397.1</c:v>
                </c:pt>
                <c:pt idx="336">
                  <c:v>15390.5</c:v>
                </c:pt>
                <c:pt idx="337">
                  <c:v>15423.5</c:v>
                </c:pt>
                <c:pt idx="338">
                  <c:v>15419.1</c:v>
                </c:pt>
                <c:pt idx="339">
                  <c:v>15445.5</c:v>
                </c:pt>
                <c:pt idx="340">
                  <c:v>15408.1</c:v>
                </c:pt>
                <c:pt idx="341">
                  <c:v>15385</c:v>
                </c:pt>
                <c:pt idx="342">
                  <c:v>15433.4</c:v>
                </c:pt>
                <c:pt idx="343">
                  <c:v>15361.9</c:v>
                </c:pt>
                <c:pt idx="344">
                  <c:v>15390.5</c:v>
                </c:pt>
                <c:pt idx="345">
                  <c:v>15408.1</c:v>
                </c:pt>
                <c:pt idx="346">
                  <c:v>15405.9</c:v>
                </c:pt>
                <c:pt idx="347">
                  <c:v>15408.1</c:v>
                </c:pt>
                <c:pt idx="348">
                  <c:v>15420.2</c:v>
                </c:pt>
                <c:pt idx="349">
                  <c:v>15407</c:v>
                </c:pt>
                <c:pt idx="350">
                  <c:v>15386.1</c:v>
                </c:pt>
                <c:pt idx="351">
                  <c:v>15404.8</c:v>
                </c:pt>
                <c:pt idx="352">
                  <c:v>15390.5</c:v>
                </c:pt>
                <c:pt idx="353">
                  <c:v>15454.3</c:v>
                </c:pt>
                <c:pt idx="354">
                  <c:v>15437.8</c:v>
                </c:pt>
                <c:pt idx="355">
                  <c:v>15393.8</c:v>
                </c:pt>
                <c:pt idx="356">
                  <c:v>15435.6</c:v>
                </c:pt>
                <c:pt idx="357">
                  <c:v>15403.7</c:v>
                </c:pt>
                <c:pt idx="358">
                  <c:v>15403.7</c:v>
                </c:pt>
                <c:pt idx="359">
                  <c:v>15392.7</c:v>
                </c:pt>
                <c:pt idx="360">
                  <c:v>15424.6</c:v>
                </c:pt>
                <c:pt idx="361">
                  <c:v>15455.4</c:v>
                </c:pt>
                <c:pt idx="362">
                  <c:v>15412.5</c:v>
                </c:pt>
                <c:pt idx="363">
                  <c:v>15407</c:v>
                </c:pt>
                <c:pt idx="364">
                  <c:v>15419.1</c:v>
                </c:pt>
                <c:pt idx="365">
                  <c:v>15404.8</c:v>
                </c:pt>
                <c:pt idx="366">
                  <c:v>15418</c:v>
                </c:pt>
                <c:pt idx="367">
                  <c:v>15389.4</c:v>
                </c:pt>
                <c:pt idx="368">
                  <c:v>15413.6</c:v>
                </c:pt>
                <c:pt idx="369">
                  <c:v>15407</c:v>
                </c:pt>
                <c:pt idx="370">
                  <c:v>15434.5</c:v>
                </c:pt>
                <c:pt idx="371">
                  <c:v>15430.1</c:v>
                </c:pt>
                <c:pt idx="372">
                  <c:v>15421.3</c:v>
                </c:pt>
                <c:pt idx="373">
                  <c:v>15449.9</c:v>
                </c:pt>
                <c:pt idx="374">
                  <c:v>15438.9</c:v>
                </c:pt>
                <c:pt idx="375">
                  <c:v>15443.3</c:v>
                </c:pt>
                <c:pt idx="376">
                  <c:v>15443.3</c:v>
                </c:pt>
                <c:pt idx="377">
                  <c:v>15451</c:v>
                </c:pt>
                <c:pt idx="378">
                  <c:v>15399.3</c:v>
                </c:pt>
                <c:pt idx="379">
                  <c:v>15464.2</c:v>
                </c:pt>
                <c:pt idx="380">
                  <c:v>15460.9</c:v>
                </c:pt>
                <c:pt idx="381">
                  <c:v>15471.9</c:v>
                </c:pt>
                <c:pt idx="382">
                  <c:v>15458.7</c:v>
                </c:pt>
                <c:pt idx="383">
                  <c:v>15447.7</c:v>
                </c:pt>
                <c:pt idx="384">
                  <c:v>15421.3</c:v>
                </c:pt>
                <c:pt idx="385">
                  <c:v>15469.7</c:v>
                </c:pt>
                <c:pt idx="386">
                  <c:v>15477.4</c:v>
                </c:pt>
                <c:pt idx="387">
                  <c:v>15447.7</c:v>
                </c:pt>
                <c:pt idx="388">
                  <c:v>15444.4</c:v>
                </c:pt>
                <c:pt idx="389">
                  <c:v>15478.5</c:v>
                </c:pt>
                <c:pt idx="390">
                  <c:v>15470.8</c:v>
                </c:pt>
                <c:pt idx="391">
                  <c:v>15531.3</c:v>
                </c:pt>
                <c:pt idx="392">
                  <c:v>15513.7</c:v>
                </c:pt>
                <c:pt idx="393">
                  <c:v>15467.5</c:v>
                </c:pt>
                <c:pt idx="394">
                  <c:v>15499.4</c:v>
                </c:pt>
                <c:pt idx="395">
                  <c:v>15577.5</c:v>
                </c:pt>
                <c:pt idx="396">
                  <c:v>15586.3</c:v>
                </c:pt>
                <c:pt idx="397">
                  <c:v>15617.1</c:v>
                </c:pt>
                <c:pt idx="398">
                  <c:v>15635.8</c:v>
                </c:pt>
                <c:pt idx="399">
                  <c:v>15685.3</c:v>
                </c:pt>
                <c:pt idx="400">
                  <c:v>15709.5</c:v>
                </c:pt>
                <c:pt idx="401">
                  <c:v>15894.3</c:v>
                </c:pt>
                <c:pt idx="402">
                  <c:v>15993.3</c:v>
                </c:pt>
                <c:pt idx="403">
                  <c:v>16224.3</c:v>
                </c:pt>
                <c:pt idx="404">
                  <c:v>16416.8</c:v>
                </c:pt>
                <c:pt idx="405">
                  <c:v>16697.3</c:v>
                </c:pt>
                <c:pt idx="406">
                  <c:v>16948.099999999995</c:v>
                </c:pt>
                <c:pt idx="407">
                  <c:v>16966.8</c:v>
                </c:pt>
                <c:pt idx="408">
                  <c:v>17123</c:v>
                </c:pt>
                <c:pt idx="409">
                  <c:v>17060.3</c:v>
                </c:pt>
                <c:pt idx="410">
                  <c:v>16950.3</c:v>
                </c:pt>
                <c:pt idx="411">
                  <c:v>16831.5</c:v>
                </c:pt>
                <c:pt idx="412">
                  <c:v>16626.900000000001</c:v>
                </c:pt>
                <c:pt idx="413">
                  <c:v>16419</c:v>
                </c:pt>
                <c:pt idx="414">
                  <c:v>16315.6</c:v>
                </c:pt>
                <c:pt idx="415">
                  <c:v>16167.1</c:v>
                </c:pt>
                <c:pt idx="416">
                  <c:v>15991.1</c:v>
                </c:pt>
                <c:pt idx="417">
                  <c:v>15866.8</c:v>
                </c:pt>
                <c:pt idx="418">
                  <c:v>15907.5</c:v>
                </c:pt>
                <c:pt idx="419">
                  <c:v>15796.4</c:v>
                </c:pt>
                <c:pt idx="420">
                  <c:v>15721.6</c:v>
                </c:pt>
                <c:pt idx="421">
                  <c:v>15746.9</c:v>
                </c:pt>
                <c:pt idx="422">
                  <c:v>15715</c:v>
                </c:pt>
                <c:pt idx="423">
                  <c:v>15631.4</c:v>
                </c:pt>
                <c:pt idx="424">
                  <c:v>15652.3</c:v>
                </c:pt>
                <c:pt idx="425">
                  <c:v>15673.2</c:v>
                </c:pt>
                <c:pt idx="426">
                  <c:v>15619.3</c:v>
                </c:pt>
                <c:pt idx="427">
                  <c:v>15572</c:v>
                </c:pt>
                <c:pt idx="428">
                  <c:v>15569.8</c:v>
                </c:pt>
                <c:pt idx="429">
                  <c:v>15563.2</c:v>
                </c:pt>
                <c:pt idx="430">
                  <c:v>15565.4</c:v>
                </c:pt>
                <c:pt idx="431">
                  <c:v>15526.9</c:v>
                </c:pt>
                <c:pt idx="432">
                  <c:v>15591.8</c:v>
                </c:pt>
                <c:pt idx="433">
                  <c:v>15512.6</c:v>
                </c:pt>
                <c:pt idx="434">
                  <c:v>15553.3</c:v>
                </c:pt>
                <c:pt idx="435">
                  <c:v>15529.1</c:v>
                </c:pt>
                <c:pt idx="436">
                  <c:v>15531.3</c:v>
                </c:pt>
                <c:pt idx="437">
                  <c:v>15530.2</c:v>
                </c:pt>
                <c:pt idx="438">
                  <c:v>15599.5</c:v>
                </c:pt>
                <c:pt idx="439">
                  <c:v>15524.7</c:v>
                </c:pt>
                <c:pt idx="440">
                  <c:v>15561</c:v>
                </c:pt>
                <c:pt idx="441">
                  <c:v>15507.1</c:v>
                </c:pt>
                <c:pt idx="442">
                  <c:v>15529.1</c:v>
                </c:pt>
                <c:pt idx="443">
                  <c:v>15522.5</c:v>
                </c:pt>
                <c:pt idx="444">
                  <c:v>15539</c:v>
                </c:pt>
                <c:pt idx="445">
                  <c:v>15552.2</c:v>
                </c:pt>
                <c:pt idx="446">
                  <c:v>15535.7</c:v>
                </c:pt>
                <c:pt idx="447">
                  <c:v>15502.7</c:v>
                </c:pt>
                <c:pt idx="448">
                  <c:v>15572</c:v>
                </c:pt>
                <c:pt idx="449">
                  <c:v>15532.4</c:v>
                </c:pt>
                <c:pt idx="450">
                  <c:v>15552.2</c:v>
                </c:pt>
                <c:pt idx="451">
                  <c:v>15573.1</c:v>
                </c:pt>
                <c:pt idx="452">
                  <c:v>15544.5</c:v>
                </c:pt>
                <c:pt idx="453">
                  <c:v>15579.7</c:v>
                </c:pt>
                <c:pt idx="454">
                  <c:v>15576.4</c:v>
                </c:pt>
                <c:pt idx="455">
                  <c:v>15664.4</c:v>
                </c:pt>
                <c:pt idx="456">
                  <c:v>15644.6</c:v>
                </c:pt>
                <c:pt idx="457">
                  <c:v>15629.2</c:v>
                </c:pt>
                <c:pt idx="458">
                  <c:v>15635.8</c:v>
                </c:pt>
                <c:pt idx="459">
                  <c:v>15700.7</c:v>
                </c:pt>
                <c:pt idx="460">
                  <c:v>15792</c:v>
                </c:pt>
                <c:pt idx="461">
                  <c:v>15796.4</c:v>
                </c:pt>
                <c:pt idx="462">
                  <c:v>15856.9</c:v>
                </c:pt>
                <c:pt idx="463">
                  <c:v>16015.3</c:v>
                </c:pt>
                <c:pt idx="464">
                  <c:v>16249.6</c:v>
                </c:pt>
                <c:pt idx="465">
                  <c:v>16499.3</c:v>
                </c:pt>
                <c:pt idx="466">
                  <c:v>17093.3</c:v>
                </c:pt>
                <c:pt idx="467">
                  <c:v>17850.099999999995</c:v>
                </c:pt>
                <c:pt idx="468">
                  <c:v>19240.5</c:v>
                </c:pt>
                <c:pt idx="469">
                  <c:v>20947.7</c:v>
                </c:pt>
                <c:pt idx="470">
                  <c:v>23379.800000000003</c:v>
                </c:pt>
                <c:pt idx="471">
                  <c:v>25190.400000000001</c:v>
                </c:pt>
                <c:pt idx="472">
                  <c:v>24478.7</c:v>
                </c:pt>
                <c:pt idx="473">
                  <c:v>22559.200000000001</c:v>
                </c:pt>
                <c:pt idx="474">
                  <c:v>21359.1</c:v>
                </c:pt>
                <c:pt idx="475">
                  <c:v>20622.099999999995</c:v>
                </c:pt>
                <c:pt idx="476">
                  <c:v>19297.7</c:v>
                </c:pt>
                <c:pt idx="477">
                  <c:v>17767.599999999995</c:v>
                </c:pt>
                <c:pt idx="478">
                  <c:v>16832.599999999995</c:v>
                </c:pt>
                <c:pt idx="479">
                  <c:v>16261.7</c:v>
                </c:pt>
                <c:pt idx="480">
                  <c:v>16025.2</c:v>
                </c:pt>
                <c:pt idx="481">
                  <c:v>15797.5</c:v>
                </c:pt>
                <c:pt idx="482">
                  <c:v>15698.5</c:v>
                </c:pt>
                <c:pt idx="483">
                  <c:v>15676.5</c:v>
                </c:pt>
                <c:pt idx="484">
                  <c:v>15577.5</c:v>
                </c:pt>
                <c:pt idx="485">
                  <c:v>15573.1</c:v>
                </c:pt>
                <c:pt idx="486">
                  <c:v>15556.6</c:v>
                </c:pt>
                <c:pt idx="487">
                  <c:v>15524.7</c:v>
                </c:pt>
                <c:pt idx="488">
                  <c:v>15500.5</c:v>
                </c:pt>
                <c:pt idx="489">
                  <c:v>15512.6</c:v>
                </c:pt>
                <c:pt idx="490">
                  <c:v>15470.8</c:v>
                </c:pt>
                <c:pt idx="491">
                  <c:v>15440</c:v>
                </c:pt>
                <c:pt idx="492">
                  <c:v>15453.2</c:v>
                </c:pt>
                <c:pt idx="493">
                  <c:v>15432.3</c:v>
                </c:pt>
                <c:pt idx="494">
                  <c:v>15476.3</c:v>
                </c:pt>
                <c:pt idx="495">
                  <c:v>15444.4</c:v>
                </c:pt>
                <c:pt idx="496">
                  <c:v>15403.7</c:v>
                </c:pt>
                <c:pt idx="497">
                  <c:v>15420.2</c:v>
                </c:pt>
                <c:pt idx="498">
                  <c:v>15447.7</c:v>
                </c:pt>
                <c:pt idx="499">
                  <c:v>15451</c:v>
                </c:pt>
                <c:pt idx="500">
                  <c:v>15396</c:v>
                </c:pt>
                <c:pt idx="501">
                  <c:v>15405.9</c:v>
                </c:pt>
                <c:pt idx="502">
                  <c:v>15422.4</c:v>
                </c:pt>
                <c:pt idx="503">
                  <c:v>15425.7</c:v>
                </c:pt>
                <c:pt idx="504">
                  <c:v>15379.5</c:v>
                </c:pt>
                <c:pt idx="505">
                  <c:v>15432.3</c:v>
                </c:pt>
                <c:pt idx="506">
                  <c:v>15385</c:v>
                </c:pt>
                <c:pt idx="507">
                  <c:v>15407</c:v>
                </c:pt>
                <c:pt idx="508">
                  <c:v>15410.3</c:v>
                </c:pt>
                <c:pt idx="509">
                  <c:v>15390.5</c:v>
                </c:pt>
                <c:pt idx="510">
                  <c:v>15343.2</c:v>
                </c:pt>
                <c:pt idx="511">
                  <c:v>15357.5</c:v>
                </c:pt>
                <c:pt idx="512">
                  <c:v>15343.2</c:v>
                </c:pt>
                <c:pt idx="513">
                  <c:v>15381.7</c:v>
                </c:pt>
                <c:pt idx="514">
                  <c:v>15434.5</c:v>
                </c:pt>
                <c:pt idx="515">
                  <c:v>15359.7</c:v>
                </c:pt>
                <c:pt idx="516">
                  <c:v>15376.2</c:v>
                </c:pt>
                <c:pt idx="517">
                  <c:v>15381.7</c:v>
                </c:pt>
                <c:pt idx="518">
                  <c:v>15349.8</c:v>
                </c:pt>
                <c:pt idx="519">
                  <c:v>15367.4</c:v>
                </c:pt>
                <c:pt idx="520">
                  <c:v>15364.1</c:v>
                </c:pt>
                <c:pt idx="521">
                  <c:v>15382.8</c:v>
                </c:pt>
                <c:pt idx="522">
                  <c:v>15366.3</c:v>
                </c:pt>
                <c:pt idx="523">
                  <c:v>15404.8</c:v>
                </c:pt>
                <c:pt idx="524">
                  <c:v>15386.1</c:v>
                </c:pt>
                <c:pt idx="525">
                  <c:v>15343.2</c:v>
                </c:pt>
                <c:pt idx="526">
                  <c:v>15331.1</c:v>
                </c:pt>
                <c:pt idx="527">
                  <c:v>15337.7</c:v>
                </c:pt>
                <c:pt idx="528">
                  <c:v>15379.5</c:v>
                </c:pt>
                <c:pt idx="529">
                  <c:v>15383.9</c:v>
                </c:pt>
                <c:pt idx="530">
                  <c:v>15366.3</c:v>
                </c:pt>
                <c:pt idx="531">
                  <c:v>15334.4</c:v>
                </c:pt>
                <c:pt idx="532">
                  <c:v>15382.8</c:v>
                </c:pt>
                <c:pt idx="533">
                  <c:v>15337.7</c:v>
                </c:pt>
                <c:pt idx="534">
                  <c:v>15355.3</c:v>
                </c:pt>
                <c:pt idx="535">
                  <c:v>15390.5</c:v>
                </c:pt>
                <c:pt idx="536">
                  <c:v>15348.7</c:v>
                </c:pt>
                <c:pt idx="537">
                  <c:v>15320.1</c:v>
                </c:pt>
                <c:pt idx="538">
                  <c:v>15382.8</c:v>
                </c:pt>
                <c:pt idx="539">
                  <c:v>15343.2</c:v>
                </c:pt>
                <c:pt idx="540">
                  <c:v>15341</c:v>
                </c:pt>
                <c:pt idx="541">
                  <c:v>15343.2</c:v>
                </c:pt>
                <c:pt idx="542">
                  <c:v>15359.7</c:v>
                </c:pt>
                <c:pt idx="543">
                  <c:v>15335.5</c:v>
                </c:pt>
                <c:pt idx="544">
                  <c:v>15336.6</c:v>
                </c:pt>
                <c:pt idx="545">
                  <c:v>15365.2</c:v>
                </c:pt>
                <c:pt idx="546">
                  <c:v>15367.4</c:v>
                </c:pt>
                <c:pt idx="547">
                  <c:v>15295.9</c:v>
                </c:pt>
                <c:pt idx="548">
                  <c:v>15348.7</c:v>
                </c:pt>
                <c:pt idx="549">
                  <c:v>15320.1</c:v>
                </c:pt>
                <c:pt idx="550">
                  <c:v>15330</c:v>
                </c:pt>
                <c:pt idx="551">
                  <c:v>15354.2</c:v>
                </c:pt>
                <c:pt idx="552">
                  <c:v>15343.2</c:v>
                </c:pt>
                <c:pt idx="553">
                  <c:v>15348.7</c:v>
                </c:pt>
                <c:pt idx="554">
                  <c:v>15308</c:v>
                </c:pt>
                <c:pt idx="555">
                  <c:v>15322.3</c:v>
                </c:pt>
                <c:pt idx="556">
                  <c:v>15358.6</c:v>
                </c:pt>
                <c:pt idx="557">
                  <c:v>15320.1</c:v>
                </c:pt>
                <c:pt idx="558">
                  <c:v>15317.9</c:v>
                </c:pt>
                <c:pt idx="559">
                  <c:v>15294.8</c:v>
                </c:pt>
                <c:pt idx="560">
                  <c:v>15305.8</c:v>
                </c:pt>
                <c:pt idx="561">
                  <c:v>15287.1</c:v>
                </c:pt>
                <c:pt idx="562">
                  <c:v>15304.7</c:v>
                </c:pt>
                <c:pt idx="563">
                  <c:v>15287.1</c:v>
                </c:pt>
                <c:pt idx="564">
                  <c:v>15287.1</c:v>
                </c:pt>
                <c:pt idx="565">
                  <c:v>15319</c:v>
                </c:pt>
                <c:pt idx="566">
                  <c:v>15321.2</c:v>
                </c:pt>
                <c:pt idx="567">
                  <c:v>15299.2</c:v>
                </c:pt>
                <c:pt idx="568">
                  <c:v>15299.2</c:v>
                </c:pt>
                <c:pt idx="569">
                  <c:v>15284.9</c:v>
                </c:pt>
                <c:pt idx="570">
                  <c:v>15322.3</c:v>
                </c:pt>
                <c:pt idx="571">
                  <c:v>15302.5</c:v>
                </c:pt>
                <c:pt idx="572">
                  <c:v>15288.2</c:v>
                </c:pt>
                <c:pt idx="573">
                  <c:v>15312.4</c:v>
                </c:pt>
                <c:pt idx="574">
                  <c:v>15309.1</c:v>
                </c:pt>
                <c:pt idx="575">
                  <c:v>15323.4</c:v>
                </c:pt>
                <c:pt idx="576">
                  <c:v>15280.5</c:v>
                </c:pt>
                <c:pt idx="577">
                  <c:v>15332.2</c:v>
                </c:pt>
                <c:pt idx="578">
                  <c:v>15314.6</c:v>
                </c:pt>
                <c:pt idx="579">
                  <c:v>15298.1</c:v>
                </c:pt>
                <c:pt idx="580">
                  <c:v>15311.3</c:v>
                </c:pt>
                <c:pt idx="581">
                  <c:v>15279.4</c:v>
                </c:pt>
                <c:pt idx="582">
                  <c:v>15300.3</c:v>
                </c:pt>
                <c:pt idx="583">
                  <c:v>15311.3</c:v>
                </c:pt>
                <c:pt idx="584">
                  <c:v>15288.2</c:v>
                </c:pt>
                <c:pt idx="585">
                  <c:v>15286</c:v>
                </c:pt>
                <c:pt idx="586">
                  <c:v>15269.5</c:v>
                </c:pt>
                <c:pt idx="587">
                  <c:v>15287.1</c:v>
                </c:pt>
                <c:pt idx="588">
                  <c:v>15306.9</c:v>
                </c:pt>
                <c:pt idx="589">
                  <c:v>15299.2</c:v>
                </c:pt>
                <c:pt idx="590">
                  <c:v>15291.5</c:v>
                </c:pt>
                <c:pt idx="591">
                  <c:v>15319</c:v>
                </c:pt>
                <c:pt idx="592">
                  <c:v>15282.7</c:v>
                </c:pt>
                <c:pt idx="593">
                  <c:v>15284.9</c:v>
                </c:pt>
                <c:pt idx="594">
                  <c:v>15321.2</c:v>
                </c:pt>
                <c:pt idx="595">
                  <c:v>15282.7</c:v>
                </c:pt>
                <c:pt idx="596">
                  <c:v>15271.7</c:v>
                </c:pt>
                <c:pt idx="597">
                  <c:v>15308</c:v>
                </c:pt>
                <c:pt idx="598">
                  <c:v>15275</c:v>
                </c:pt>
                <c:pt idx="599">
                  <c:v>15286</c:v>
                </c:pt>
                <c:pt idx="600">
                  <c:v>15286</c:v>
                </c:pt>
                <c:pt idx="601">
                  <c:v>15300.3</c:v>
                </c:pt>
                <c:pt idx="602">
                  <c:v>15282.7</c:v>
                </c:pt>
                <c:pt idx="603">
                  <c:v>15275</c:v>
                </c:pt>
                <c:pt idx="604">
                  <c:v>15269.5</c:v>
                </c:pt>
                <c:pt idx="605">
                  <c:v>15273.9</c:v>
                </c:pt>
                <c:pt idx="606">
                  <c:v>15271.7</c:v>
                </c:pt>
                <c:pt idx="607">
                  <c:v>15261.8</c:v>
                </c:pt>
                <c:pt idx="608">
                  <c:v>15236.5</c:v>
                </c:pt>
                <c:pt idx="609">
                  <c:v>15283.8</c:v>
                </c:pt>
                <c:pt idx="610">
                  <c:v>15256.3</c:v>
                </c:pt>
                <c:pt idx="611">
                  <c:v>15279.4</c:v>
                </c:pt>
                <c:pt idx="612">
                  <c:v>15261.8</c:v>
                </c:pt>
                <c:pt idx="613">
                  <c:v>15279.4</c:v>
                </c:pt>
                <c:pt idx="614">
                  <c:v>15283.8</c:v>
                </c:pt>
                <c:pt idx="615">
                  <c:v>15234.3</c:v>
                </c:pt>
                <c:pt idx="616">
                  <c:v>15292.6</c:v>
                </c:pt>
                <c:pt idx="617">
                  <c:v>15267.3</c:v>
                </c:pt>
                <c:pt idx="618">
                  <c:v>15276.1</c:v>
                </c:pt>
                <c:pt idx="619">
                  <c:v>15235.4</c:v>
                </c:pt>
                <c:pt idx="620">
                  <c:v>15253</c:v>
                </c:pt>
                <c:pt idx="621">
                  <c:v>15268.4</c:v>
                </c:pt>
                <c:pt idx="622">
                  <c:v>15278.3</c:v>
                </c:pt>
                <c:pt idx="623">
                  <c:v>15264</c:v>
                </c:pt>
                <c:pt idx="624">
                  <c:v>15266.2</c:v>
                </c:pt>
                <c:pt idx="625">
                  <c:v>15237.6</c:v>
                </c:pt>
                <c:pt idx="626">
                  <c:v>15278.3</c:v>
                </c:pt>
                <c:pt idx="627">
                  <c:v>15270.6</c:v>
                </c:pt>
                <c:pt idx="628">
                  <c:v>15278.3</c:v>
                </c:pt>
                <c:pt idx="629">
                  <c:v>15267.3</c:v>
                </c:pt>
                <c:pt idx="630">
                  <c:v>15265.1</c:v>
                </c:pt>
                <c:pt idx="631">
                  <c:v>15286</c:v>
                </c:pt>
                <c:pt idx="632">
                  <c:v>15267.3</c:v>
                </c:pt>
                <c:pt idx="633">
                  <c:v>15254.1</c:v>
                </c:pt>
                <c:pt idx="634">
                  <c:v>15214.5</c:v>
                </c:pt>
                <c:pt idx="635">
                  <c:v>15250.8</c:v>
                </c:pt>
                <c:pt idx="636">
                  <c:v>15268.4</c:v>
                </c:pt>
                <c:pt idx="637">
                  <c:v>15254.1</c:v>
                </c:pt>
                <c:pt idx="638">
                  <c:v>15256.3</c:v>
                </c:pt>
                <c:pt idx="639">
                  <c:v>15272.8</c:v>
                </c:pt>
                <c:pt idx="640">
                  <c:v>15266.2</c:v>
                </c:pt>
                <c:pt idx="641">
                  <c:v>15232.1</c:v>
                </c:pt>
                <c:pt idx="642">
                  <c:v>15232.1</c:v>
                </c:pt>
                <c:pt idx="643">
                  <c:v>15257.4</c:v>
                </c:pt>
                <c:pt idx="644">
                  <c:v>15215.6</c:v>
                </c:pt>
                <c:pt idx="645">
                  <c:v>15265.1</c:v>
                </c:pt>
                <c:pt idx="646">
                  <c:v>15254.1</c:v>
                </c:pt>
                <c:pt idx="647">
                  <c:v>15260.7</c:v>
                </c:pt>
                <c:pt idx="648">
                  <c:v>15251.9</c:v>
                </c:pt>
                <c:pt idx="649">
                  <c:v>15254.1</c:v>
                </c:pt>
                <c:pt idx="650">
                  <c:v>15218.9</c:v>
                </c:pt>
                <c:pt idx="651">
                  <c:v>15261.8</c:v>
                </c:pt>
                <c:pt idx="652">
                  <c:v>15242</c:v>
                </c:pt>
                <c:pt idx="653">
                  <c:v>15240.9</c:v>
                </c:pt>
                <c:pt idx="654">
                  <c:v>15260.7</c:v>
                </c:pt>
                <c:pt idx="655">
                  <c:v>15283.8</c:v>
                </c:pt>
                <c:pt idx="656">
                  <c:v>15228.8</c:v>
                </c:pt>
                <c:pt idx="657">
                  <c:v>15238.7</c:v>
                </c:pt>
                <c:pt idx="658">
                  <c:v>15268.4</c:v>
                </c:pt>
                <c:pt idx="659">
                  <c:v>15234.3</c:v>
                </c:pt>
                <c:pt idx="660">
                  <c:v>15257.4</c:v>
                </c:pt>
                <c:pt idx="661">
                  <c:v>15243.1</c:v>
                </c:pt>
                <c:pt idx="662">
                  <c:v>15239.8</c:v>
                </c:pt>
                <c:pt idx="663">
                  <c:v>15267.3</c:v>
                </c:pt>
                <c:pt idx="664">
                  <c:v>15231</c:v>
                </c:pt>
                <c:pt idx="665">
                  <c:v>15248.6</c:v>
                </c:pt>
                <c:pt idx="666">
                  <c:v>15228.8</c:v>
                </c:pt>
                <c:pt idx="667">
                  <c:v>15231</c:v>
                </c:pt>
                <c:pt idx="668">
                  <c:v>15248.6</c:v>
                </c:pt>
                <c:pt idx="669">
                  <c:v>15225.5</c:v>
                </c:pt>
                <c:pt idx="670">
                  <c:v>15243.1</c:v>
                </c:pt>
                <c:pt idx="671">
                  <c:v>15226.6</c:v>
                </c:pt>
                <c:pt idx="672">
                  <c:v>15236.5</c:v>
                </c:pt>
                <c:pt idx="673">
                  <c:v>15258.5</c:v>
                </c:pt>
                <c:pt idx="674">
                  <c:v>15240.9</c:v>
                </c:pt>
                <c:pt idx="675">
                  <c:v>15205.7</c:v>
                </c:pt>
                <c:pt idx="676">
                  <c:v>15244.2</c:v>
                </c:pt>
                <c:pt idx="677">
                  <c:v>15262.9</c:v>
                </c:pt>
                <c:pt idx="678">
                  <c:v>15234.3</c:v>
                </c:pt>
                <c:pt idx="679">
                  <c:v>15239.8</c:v>
                </c:pt>
                <c:pt idx="680">
                  <c:v>15229.9</c:v>
                </c:pt>
                <c:pt idx="681">
                  <c:v>15239.8</c:v>
                </c:pt>
                <c:pt idx="682">
                  <c:v>15232.1</c:v>
                </c:pt>
                <c:pt idx="683">
                  <c:v>15280.5</c:v>
                </c:pt>
                <c:pt idx="684">
                  <c:v>15249.7</c:v>
                </c:pt>
                <c:pt idx="685">
                  <c:v>15217.8</c:v>
                </c:pt>
                <c:pt idx="686">
                  <c:v>15277.2</c:v>
                </c:pt>
                <c:pt idx="687">
                  <c:v>15259.6</c:v>
                </c:pt>
                <c:pt idx="688">
                  <c:v>15290.4</c:v>
                </c:pt>
                <c:pt idx="689">
                  <c:v>15284.9</c:v>
                </c:pt>
                <c:pt idx="690">
                  <c:v>15270.6</c:v>
                </c:pt>
                <c:pt idx="691">
                  <c:v>15331.1</c:v>
                </c:pt>
                <c:pt idx="692">
                  <c:v>15310.2</c:v>
                </c:pt>
                <c:pt idx="693">
                  <c:v>15316.8</c:v>
                </c:pt>
                <c:pt idx="694">
                  <c:v>15291.5</c:v>
                </c:pt>
                <c:pt idx="695">
                  <c:v>15325.6</c:v>
                </c:pt>
                <c:pt idx="696">
                  <c:v>15286</c:v>
                </c:pt>
                <c:pt idx="697">
                  <c:v>15326.7</c:v>
                </c:pt>
                <c:pt idx="698">
                  <c:v>15261.8</c:v>
                </c:pt>
                <c:pt idx="699">
                  <c:v>15250.8</c:v>
                </c:pt>
                <c:pt idx="700">
                  <c:v>15268.4</c:v>
                </c:pt>
                <c:pt idx="701">
                  <c:v>15222.2</c:v>
                </c:pt>
                <c:pt idx="702">
                  <c:v>15242</c:v>
                </c:pt>
                <c:pt idx="703">
                  <c:v>15258.5</c:v>
                </c:pt>
                <c:pt idx="704">
                  <c:v>15221.1</c:v>
                </c:pt>
                <c:pt idx="705">
                  <c:v>15248.6</c:v>
                </c:pt>
                <c:pt idx="706">
                  <c:v>15226.6</c:v>
                </c:pt>
                <c:pt idx="707">
                  <c:v>15221.1</c:v>
                </c:pt>
                <c:pt idx="708">
                  <c:v>15223.3</c:v>
                </c:pt>
                <c:pt idx="709">
                  <c:v>15234.3</c:v>
                </c:pt>
                <c:pt idx="710">
                  <c:v>15226.6</c:v>
                </c:pt>
                <c:pt idx="711">
                  <c:v>15216.7</c:v>
                </c:pt>
                <c:pt idx="712">
                  <c:v>15259.6</c:v>
                </c:pt>
                <c:pt idx="713">
                  <c:v>15224.4</c:v>
                </c:pt>
                <c:pt idx="714">
                  <c:v>15229.9</c:v>
                </c:pt>
                <c:pt idx="715">
                  <c:v>15234.3</c:v>
                </c:pt>
                <c:pt idx="716">
                  <c:v>15209</c:v>
                </c:pt>
                <c:pt idx="717">
                  <c:v>15237.6</c:v>
                </c:pt>
                <c:pt idx="718">
                  <c:v>15214.5</c:v>
                </c:pt>
                <c:pt idx="719">
                  <c:v>15236.5</c:v>
                </c:pt>
                <c:pt idx="720">
                  <c:v>15233.2</c:v>
                </c:pt>
                <c:pt idx="721">
                  <c:v>15205.7</c:v>
                </c:pt>
                <c:pt idx="722">
                  <c:v>15229.9</c:v>
                </c:pt>
                <c:pt idx="723">
                  <c:v>15231</c:v>
                </c:pt>
                <c:pt idx="724">
                  <c:v>15226.6</c:v>
                </c:pt>
                <c:pt idx="725">
                  <c:v>15234.3</c:v>
                </c:pt>
                <c:pt idx="726">
                  <c:v>15229.9</c:v>
                </c:pt>
                <c:pt idx="727">
                  <c:v>15231</c:v>
                </c:pt>
                <c:pt idx="728">
                  <c:v>15223.3</c:v>
                </c:pt>
                <c:pt idx="729">
                  <c:v>15206.8</c:v>
                </c:pt>
                <c:pt idx="730">
                  <c:v>15212.3</c:v>
                </c:pt>
                <c:pt idx="731">
                  <c:v>15202.4</c:v>
                </c:pt>
                <c:pt idx="732">
                  <c:v>15226.6</c:v>
                </c:pt>
                <c:pt idx="733">
                  <c:v>15222.2</c:v>
                </c:pt>
                <c:pt idx="734">
                  <c:v>15188.1</c:v>
                </c:pt>
                <c:pt idx="735">
                  <c:v>15210.1</c:v>
                </c:pt>
                <c:pt idx="736">
                  <c:v>15234.3</c:v>
                </c:pt>
                <c:pt idx="737">
                  <c:v>15211.2</c:v>
                </c:pt>
                <c:pt idx="738">
                  <c:v>15217.8</c:v>
                </c:pt>
                <c:pt idx="739">
                  <c:v>15209</c:v>
                </c:pt>
                <c:pt idx="740">
                  <c:v>15245.3</c:v>
                </c:pt>
                <c:pt idx="741">
                  <c:v>15228.8</c:v>
                </c:pt>
                <c:pt idx="742">
                  <c:v>15204.6</c:v>
                </c:pt>
                <c:pt idx="743">
                  <c:v>15211.2</c:v>
                </c:pt>
                <c:pt idx="744">
                  <c:v>15206.8</c:v>
                </c:pt>
                <c:pt idx="745">
                  <c:v>15206.8</c:v>
                </c:pt>
                <c:pt idx="746">
                  <c:v>15179.3</c:v>
                </c:pt>
                <c:pt idx="747">
                  <c:v>15226.6</c:v>
                </c:pt>
                <c:pt idx="748">
                  <c:v>15190.3</c:v>
                </c:pt>
                <c:pt idx="749">
                  <c:v>15210.1</c:v>
                </c:pt>
                <c:pt idx="750">
                  <c:v>15223.3</c:v>
                </c:pt>
                <c:pt idx="751">
                  <c:v>15168.3</c:v>
                </c:pt>
                <c:pt idx="752">
                  <c:v>15199.1</c:v>
                </c:pt>
                <c:pt idx="753">
                  <c:v>15194.7</c:v>
                </c:pt>
                <c:pt idx="754">
                  <c:v>15199.1</c:v>
                </c:pt>
                <c:pt idx="755">
                  <c:v>15196.9</c:v>
                </c:pt>
                <c:pt idx="756">
                  <c:v>15214.5</c:v>
                </c:pt>
                <c:pt idx="757">
                  <c:v>15200.2</c:v>
                </c:pt>
                <c:pt idx="758">
                  <c:v>15190.3</c:v>
                </c:pt>
                <c:pt idx="759">
                  <c:v>15233.2</c:v>
                </c:pt>
                <c:pt idx="760">
                  <c:v>15183.7</c:v>
                </c:pt>
                <c:pt idx="761">
                  <c:v>15202.4</c:v>
                </c:pt>
                <c:pt idx="762">
                  <c:v>15224.4</c:v>
                </c:pt>
                <c:pt idx="763">
                  <c:v>15198</c:v>
                </c:pt>
                <c:pt idx="764">
                  <c:v>15196.9</c:v>
                </c:pt>
                <c:pt idx="765">
                  <c:v>15222.2</c:v>
                </c:pt>
                <c:pt idx="766">
                  <c:v>15183.7</c:v>
                </c:pt>
                <c:pt idx="767">
                  <c:v>15225.5</c:v>
                </c:pt>
                <c:pt idx="768">
                  <c:v>15196.9</c:v>
                </c:pt>
                <c:pt idx="769">
                  <c:v>15191.4</c:v>
                </c:pt>
                <c:pt idx="770">
                  <c:v>15201.3</c:v>
                </c:pt>
                <c:pt idx="771">
                  <c:v>15218.9</c:v>
                </c:pt>
                <c:pt idx="772">
                  <c:v>15217.8</c:v>
                </c:pt>
                <c:pt idx="773">
                  <c:v>15199.1</c:v>
                </c:pt>
                <c:pt idx="774">
                  <c:v>15222.2</c:v>
                </c:pt>
                <c:pt idx="775">
                  <c:v>15199.1</c:v>
                </c:pt>
                <c:pt idx="776">
                  <c:v>15196.9</c:v>
                </c:pt>
                <c:pt idx="777">
                  <c:v>15211.2</c:v>
                </c:pt>
                <c:pt idx="778">
                  <c:v>15222.2</c:v>
                </c:pt>
                <c:pt idx="779">
                  <c:v>15181.5</c:v>
                </c:pt>
                <c:pt idx="780">
                  <c:v>15193.6</c:v>
                </c:pt>
                <c:pt idx="781">
                  <c:v>15161.7</c:v>
                </c:pt>
                <c:pt idx="782">
                  <c:v>15206.8</c:v>
                </c:pt>
                <c:pt idx="783">
                  <c:v>15165</c:v>
                </c:pt>
                <c:pt idx="784">
                  <c:v>15206.8</c:v>
                </c:pt>
                <c:pt idx="785">
                  <c:v>15205.7</c:v>
                </c:pt>
                <c:pt idx="786">
                  <c:v>15193.6</c:v>
                </c:pt>
                <c:pt idx="787">
                  <c:v>15220</c:v>
                </c:pt>
                <c:pt idx="788">
                  <c:v>15203.5</c:v>
                </c:pt>
                <c:pt idx="789">
                  <c:v>15204.6</c:v>
                </c:pt>
                <c:pt idx="790">
                  <c:v>15206.8</c:v>
                </c:pt>
                <c:pt idx="791">
                  <c:v>15194.7</c:v>
                </c:pt>
                <c:pt idx="792">
                  <c:v>15188.1</c:v>
                </c:pt>
                <c:pt idx="793">
                  <c:v>15206.8</c:v>
                </c:pt>
                <c:pt idx="794">
                  <c:v>15195.8</c:v>
                </c:pt>
                <c:pt idx="795">
                  <c:v>15191.4</c:v>
                </c:pt>
                <c:pt idx="796">
                  <c:v>15184.8</c:v>
                </c:pt>
                <c:pt idx="797">
                  <c:v>15177.1</c:v>
                </c:pt>
                <c:pt idx="798">
                  <c:v>15235.4</c:v>
                </c:pt>
                <c:pt idx="799">
                  <c:v>15189.2</c:v>
                </c:pt>
                <c:pt idx="800">
                  <c:v>15198</c:v>
                </c:pt>
                <c:pt idx="801">
                  <c:v>15193.6</c:v>
                </c:pt>
                <c:pt idx="802">
                  <c:v>15209</c:v>
                </c:pt>
                <c:pt idx="803">
                  <c:v>15158.4</c:v>
                </c:pt>
                <c:pt idx="804">
                  <c:v>15213.4</c:v>
                </c:pt>
                <c:pt idx="805">
                  <c:v>15201.3</c:v>
                </c:pt>
                <c:pt idx="806">
                  <c:v>15205.7</c:v>
                </c:pt>
                <c:pt idx="807">
                  <c:v>15192.5</c:v>
                </c:pt>
                <c:pt idx="808">
                  <c:v>15193.6</c:v>
                </c:pt>
                <c:pt idx="809">
                  <c:v>15169.4</c:v>
                </c:pt>
                <c:pt idx="810">
                  <c:v>15191.4</c:v>
                </c:pt>
                <c:pt idx="811">
                  <c:v>15171.6</c:v>
                </c:pt>
                <c:pt idx="812">
                  <c:v>15172.7</c:v>
                </c:pt>
                <c:pt idx="813">
                  <c:v>15195.8</c:v>
                </c:pt>
                <c:pt idx="814">
                  <c:v>15169.4</c:v>
                </c:pt>
                <c:pt idx="815">
                  <c:v>15183.7</c:v>
                </c:pt>
                <c:pt idx="816">
                  <c:v>15182.6</c:v>
                </c:pt>
                <c:pt idx="817">
                  <c:v>15163.9</c:v>
                </c:pt>
                <c:pt idx="818">
                  <c:v>15193.6</c:v>
                </c:pt>
                <c:pt idx="819">
                  <c:v>15202.4</c:v>
                </c:pt>
                <c:pt idx="820">
                  <c:v>15189.2</c:v>
                </c:pt>
                <c:pt idx="821">
                  <c:v>15183.7</c:v>
                </c:pt>
                <c:pt idx="822">
                  <c:v>15172.7</c:v>
                </c:pt>
                <c:pt idx="823">
                  <c:v>15198</c:v>
                </c:pt>
                <c:pt idx="824">
                  <c:v>15178.2</c:v>
                </c:pt>
                <c:pt idx="825">
                  <c:v>15193.6</c:v>
                </c:pt>
                <c:pt idx="826">
                  <c:v>15200.2</c:v>
                </c:pt>
                <c:pt idx="827">
                  <c:v>15192.5</c:v>
                </c:pt>
                <c:pt idx="828">
                  <c:v>15179.3</c:v>
                </c:pt>
                <c:pt idx="829">
                  <c:v>15180.4</c:v>
                </c:pt>
                <c:pt idx="830">
                  <c:v>15182.6</c:v>
                </c:pt>
                <c:pt idx="831">
                  <c:v>15177.1</c:v>
                </c:pt>
                <c:pt idx="832">
                  <c:v>15184.8</c:v>
                </c:pt>
                <c:pt idx="833">
                  <c:v>15174.9</c:v>
                </c:pt>
                <c:pt idx="834">
                  <c:v>15183.7</c:v>
                </c:pt>
                <c:pt idx="835">
                  <c:v>15174.9</c:v>
                </c:pt>
                <c:pt idx="836">
                  <c:v>15172.7</c:v>
                </c:pt>
                <c:pt idx="837">
                  <c:v>15173.8</c:v>
                </c:pt>
                <c:pt idx="838">
                  <c:v>15187</c:v>
                </c:pt>
                <c:pt idx="839">
                  <c:v>15176</c:v>
                </c:pt>
                <c:pt idx="840">
                  <c:v>15178.2</c:v>
                </c:pt>
                <c:pt idx="841">
                  <c:v>15150.7</c:v>
                </c:pt>
                <c:pt idx="842">
                  <c:v>15167.2</c:v>
                </c:pt>
                <c:pt idx="843">
                  <c:v>15167.2</c:v>
                </c:pt>
                <c:pt idx="844">
                  <c:v>15161.7</c:v>
                </c:pt>
                <c:pt idx="845">
                  <c:v>15192.5</c:v>
                </c:pt>
                <c:pt idx="846">
                  <c:v>15177.1</c:v>
                </c:pt>
                <c:pt idx="847">
                  <c:v>15193.6</c:v>
                </c:pt>
                <c:pt idx="848">
                  <c:v>15174.9</c:v>
                </c:pt>
                <c:pt idx="849">
                  <c:v>15195.8</c:v>
                </c:pt>
                <c:pt idx="850">
                  <c:v>15182.6</c:v>
                </c:pt>
                <c:pt idx="851">
                  <c:v>15169.4</c:v>
                </c:pt>
                <c:pt idx="852">
                  <c:v>15191.4</c:v>
                </c:pt>
                <c:pt idx="853">
                  <c:v>15146.3</c:v>
                </c:pt>
                <c:pt idx="854">
                  <c:v>15191.4</c:v>
                </c:pt>
                <c:pt idx="855">
                  <c:v>15173.8</c:v>
                </c:pt>
                <c:pt idx="856">
                  <c:v>15169.4</c:v>
                </c:pt>
                <c:pt idx="857">
                  <c:v>15174.9</c:v>
                </c:pt>
                <c:pt idx="858">
                  <c:v>15150.7</c:v>
                </c:pt>
                <c:pt idx="859">
                  <c:v>15199.1</c:v>
                </c:pt>
                <c:pt idx="860">
                  <c:v>15158.4</c:v>
                </c:pt>
                <c:pt idx="861">
                  <c:v>15148.5</c:v>
                </c:pt>
                <c:pt idx="862">
                  <c:v>15159.5</c:v>
                </c:pt>
                <c:pt idx="863">
                  <c:v>15184.8</c:v>
                </c:pt>
                <c:pt idx="864">
                  <c:v>15159.5</c:v>
                </c:pt>
                <c:pt idx="865">
                  <c:v>15181.5</c:v>
                </c:pt>
                <c:pt idx="866">
                  <c:v>15176</c:v>
                </c:pt>
                <c:pt idx="867">
                  <c:v>15189.2</c:v>
                </c:pt>
                <c:pt idx="868">
                  <c:v>15173.8</c:v>
                </c:pt>
                <c:pt idx="869">
                  <c:v>15179.3</c:v>
                </c:pt>
                <c:pt idx="870">
                  <c:v>15173.8</c:v>
                </c:pt>
                <c:pt idx="871">
                  <c:v>15173.8</c:v>
                </c:pt>
                <c:pt idx="872">
                  <c:v>15181.5</c:v>
                </c:pt>
                <c:pt idx="873">
                  <c:v>15205.7</c:v>
                </c:pt>
                <c:pt idx="874">
                  <c:v>15174.9</c:v>
                </c:pt>
                <c:pt idx="875">
                  <c:v>15168.3</c:v>
                </c:pt>
                <c:pt idx="876">
                  <c:v>15195.8</c:v>
                </c:pt>
                <c:pt idx="877">
                  <c:v>15167.2</c:v>
                </c:pt>
                <c:pt idx="878">
                  <c:v>15170.5</c:v>
                </c:pt>
                <c:pt idx="879">
                  <c:v>15166.1</c:v>
                </c:pt>
                <c:pt idx="880">
                  <c:v>15194.7</c:v>
                </c:pt>
                <c:pt idx="881">
                  <c:v>15166.1</c:v>
                </c:pt>
                <c:pt idx="882">
                  <c:v>15173.8</c:v>
                </c:pt>
                <c:pt idx="883">
                  <c:v>15172.7</c:v>
                </c:pt>
                <c:pt idx="884">
                  <c:v>15172.7</c:v>
                </c:pt>
                <c:pt idx="885">
                  <c:v>15171.6</c:v>
                </c:pt>
                <c:pt idx="886">
                  <c:v>15184.8</c:v>
                </c:pt>
                <c:pt idx="887">
                  <c:v>15167.2</c:v>
                </c:pt>
                <c:pt idx="888">
                  <c:v>15149.6</c:v>
                </c:pt>
                <c:pt idx="889">
                  <c:v>15173.8</c:v>
                </c:pt>
                <c:pt idx="890">
                  <c:v>15181.5</c:v>
                </c:pt>
                <c:pt idx="891">
                  <c:v>15166.1</c:v>
                </c:pt>
                <c:pt idx="892">
                  <c:v>15172.7</c:v>
                </c:pt>
                <c:pt idx="893">
                  <c:v>15171.6</c:v>
                </c:pt>
                <c:pt idx="894">
                  <c:v>15158.4</c:v>
                </c:pt>
                <c:pt idx="895">
                  <c:v>15178.2</c:v>
                </c:pt>
                <c:pt idx="896">
                  <c:v>15163.9</c:v>
                </c:pt>
                <c:pt idx="897">
                  <c:v>15148.5</c:v>
                </c:pt>
                <c:pt idx="898">
                  <c:v>15178.2</c:v>
                </c:pt>
                <c:pt idx="899">
                  <c:v>15178.2</c:v>
                </c:pt>
                <c:pt idx="900">
                  <c:v>15172.7</c:v>
                </c:pt>
                <c:pt idx="901">
                  <c:v>15158.4</c:v>
                </c:pt>
                <c:pt idx="902">
                  <c:v>15166.1</c:v>
                </c:pt>
                <c:pt idx="903">
                  <c:v>15172.7</c:v>
                </c:pt>
                <c:pt idx="904">
                  <c:v>15174.9</c:v>
                </c:pt>
                <c:pt idx="905">
                  <c:v>15166.1</c:v>
                </c:pt>
                <c:pt idx="906">
                  <c:v>15180.4</c:v>
                </c:pt>
                <c:pt idx="907">
                  <c:v>15156.2</c:v>
                </c:pt>
                <c:pt idx="908">
                  <c:v>15198</c:v>
                </c:pt>
                <c:pt idx="909">
                  <c:v>15185.9</c:v>
                </c:pt>
                <c:pt idx="910">
                  <c:v>15169.4</c:v>
                </c:pt>
                <c:pt idx="911">
                  <c:v>15174.9</c:v>
                </c:pt>
                <c:pt idx="912">
                  <c:v>15152.9</c:v>
                </c:pt>
                <c:pt idx="913">
                  <c:v>15146.3</c:v>
                </c:pt>
                <c:pt idx="914">
                  <c:v>15160.6</c:v>
                </c:pt>
                <c:pt idx="915">
                  <c:v>15145.2</c:v>
                </c:pt>
                <c:pt idx="916">
                  <c:v>15180.4</c:v>
                </c:pt>
                <c:pt idx="917">
                  <c:v>15168.3</c:v>
                </c:pt>
                <c:pt idx="918">
                  <c:v>15165</c:v>
                </c:pt>
                <c:pt idx="919">
                  <c:v>15158.4</c:v>
                </c:pt>
                <c:pt idx="920">
                  <c:v>15169.4</c:v>
                </c:pt>
                <c:pt idx="921">
                  <c:v>15162.8</c:v>
                </c:pt>
                <c:pt idx="922">
                  <c:v>15198</c:v>
                </c:pt>
                <c:pt idx="923">
                  <c:v>15155.1</c:v>
                </c:pt>
                <c:pt idx="924">
                  <c:v>15171.6</c:v>
                </c:pt>
                <c:pt idx="925">
                  <c:v>15163.9</c:v>
                </c:pt>
                <c:pt idx="926">
                  <c:v>15177.1</c:v>
                </c:pt>
                <c:pt idx="927">
                  <c:v>15181.5</c:v>
                </c:pt>
                <c:pt idx="928">
                  <c:v>15154</c:v>
                </c:pt>
                <c:pt idx="929">
                  <c:v>15177.1</c:v>
                </c:pt>
                <c:pt idx="930">
                  <c:v>15163.9</c:v>
                </c:pt>
                <c:pt idx="931">
                  <c:v>15163.9</c:v>
                </c:pt>
                <c:pt idx="932">
                  <c:v>15185.9</c:v>
                </c:pt>
                <c:pt idx="933">
                  <c:v>15147.4</c:v>
                </c:pt>
                <c:pt idx="934">
                  <c:v>15181.5</c:v>
                </c:pt>
                <c:pt idx="935">
                  <c:v>15137.5</c:v>
                </c:pt>
                <c:pt idx="936">
                  <c:v>15178.2</c:v>
                </c:pt>
                <c:pt idx="937">
                  <c:v>15159.5</c:v>
                </c:pt>
                <c:pt idx="938">
                  <c:v>15163.9</c:v>
                </c:pt>
                <c:pt idx="939">
                  <c:v>15162.8</c:v>
                </c:pt>
                <c:pt idx="940">
                  <c:v>15149.6</c:v>
                </c:pt>
                <c:pt idx="941">
                  <c:v>15127.6</c:v>
                </c:pt>
                <c:pt idx="942">
                  <c:v>15167.2</c:v>
                </c:pt>
                <c:pt idx="943">
                  <c:v>15151.8</c:v>
                </c:pt>
                <c:pt idx="944">
                  <c:v>15145.2</c:v>
                </c:pt>
                <c:pt idx="945">
                  <c:v>15157.3</c:v>
                </c:pt>
                <c:pt idx="946">
                  <c:v>15171.6</c:v>
                </c:pt>
                <c:pt idx="947">
                  <c:v>15160.6</c:v>
                </c:pt>
                <c:pt idx="948">
                  <c:v>15152.9</c:v>
                </c:pt>
                <c:pt idx="949">
                  <c:v>15174.9</c:v>
                </c:pt>
                <c:pt idx="950">
                  <c:v>15174.9</c:v>
                </c:pt>
                <c:pt idx="951">
                  <c:v>15143</c:v>
                </c:pt>
                <c:pt idx="952">
                  <c:v>15145.2</c:v>
                </c:pt>
                <c:pt idx="953">
                  <c:v>15149.6</c:v>
                </c:pt>
                <c:pt idx="954">
                  <c:v>15158.4</c:v>
                </c:pt>
                <c:pt idx="955">
                  <c:v>15156.2</c:v>
                </c:pt>
                <c:pt idx="956">
                  <c:v>15124.3</c:v>
                </c:pt>
                <c:pt idx="957">
                  <c:v>15143</c:v>
                </c:pt>
                <c:pt idx="958">
                  <c:v>15150.7</c:v>
                </c:pt>
                <c:pt idx="959">
                  <c:v>15176</c:v>
                </c:pt>
                <c:pt idx="960">
                  <c:v>15156.2</c:v>
                </c:pt>
                <c:pt idx="961">
                  <c:v>15139.7</c:v>
                </c:pt>
                <c:pt idx="962">
                  <c:v>15156.2</c:v>
                </c:pt>
                <c:pt idx="963">
                  <c:v>15179.3</c:v>
                </c:pt>
                <c:pt idx="964">
                  <c:v>15176</c:v>
                </c:pt>
                <c:pt idx="965">
                  <c:v>15143</c:v>
                </c:pt>
                <c:pt idx="966">
                  <c:v>15163.9</c:v>
                </c:pt>
                <c:pt idx="967">
                  <c:v>15130.9</c:v>
                </c:pt>
                <c:pt idx="968">
                  <c:v>15194.7</c:v>
                </c:pt>
                <c:pt idx="969">
                  <c:v>15140.8</c:v>
                </c:pt>
                <c:pt idx="970">
                  <c:v>15155.1</c:v>
                </c:pt>
                <c:pt idx="971">
                  <c:v>15156.2</c:v>
                </c:pt>
                <c:pt idx="972">
                  <c:v>15155.1</c:v>
                </c:pt>
                <c:pt idx="973">
                  <c:v>15161.7</c:v>
                </c:pt>
                <c:pt idx="974">
                  <c:v>15158.4</c:v>
                </c:pt>
                <c:pt idx="975">
                  <c:v>15166.1</c:v>
                </c:pt>
                <c:pt idx="976">
                  <c:v>15145.2</c:v>
                </c:pt>
                <c:pt idx="977">
                  <c:v>15128.7</c:v>
                </c:pt>
                <c:pt idx="978">
                  <c:v>15163.9</c:v>
                </c:pt>
                <c:pt idx="979">
                  <c:v>15158.4</c:v>
                </c:pt>
                <c:pt idx="980">
                  <c:v>15134.2</c:v>
                </c:pt>
                <c:pt idx="981">
                  <c:v>15140.8</c:v>
                </c:pt>
                <c:pt idx="982">
                  <c:v>15161.7</c:v>
                </c:pt>
                <c:pt idx="983">
                  <c:v>15137.5</c:v>
                </c:pt>
                <c:pt idx="984">
                  <c:v>15168.3</c:v>
                </c:pt>
                <c:pt idx="985">
                  <c:v>15130.9</c:v>
                </c:pt>
                <c:pt idx="986">
                  <c:v>15152.9</c:v>
                </c:pt>
                <c:pt idx="987">
                  <c:v>15133.1</c:v>
                </c:pt>
                <c:pt idx="988">
                  <c:v>15150.7</c:v>
                </c:pt>
                <c:pt idx="989">
                  <c:v>15151.8</c:v>
                </c:pt>
                <c:pt idx="990">
                  <c:v>15148.5</c:v>
                </c:pt>
                <c:pt idx="991">
                  <c:v>15146.3</c:v>
                </c:pt>
                <c:pt idx="992">
                  <c:v>15156.2</c:v>
                </c:pt>
                <c:pt idx="993">
                  <c:v>15154</c:v>
                </c:pt>
                <c:pt idx="994">
                  <c:v>15141.9</c:v>
                </c:pt>
                <c:pt idx="995">
                  <c:v>15146.3</c:v>
                </c:pt>
                <c:pt idx="996">
                  <c:v>15155.1</c:v>
                </c:pt>
                <c:pt idx="997">
                  <c:v>15159.5</c:v>
                </c:pt>
                <c:pt idx="998">
                  <c:v>15145.2</c:v>
                </c:pt>
                <c:pt idx="999">
                  <c:v>15152.9</c:v>
                </c:pt>
                <c:pt idx="1000">
                  <c:v>15152.9</c:v>
                </c:pt>
                <c:pt idx="1001">
                  <c:v>15173.8</c:v>
                </c:pt>
                <c:pt idx="1002">
                  <c:v>15135.3</c:v>
                </c:pt>
                <c:pt idx="1003">
                  <c:v>15143</c:v>
                </c:pt>
                <c:pt idx="1004">
                  <c:v>15140.8</c:v>
                </c:pt>
                <c:pt idx="1005">
                  <c:v>15139.7</c:v>
                </c:pt>
                <c:pt idx="1006">
                  <c:v>15130.9</c:v>
                </c:pt>
                <c:pt idx="1007">
                  <c:v>15163.9</c:v>
                </c:pt>
                <c:pt idx="1008">
                  <c:v>15115.5</c:v>
                </c:pt>
                <c:pt idx="1009">
                  <c:v>15156.2</c:v>
                </c:pt>
                <c:pt idx="1010">
                  <c:v>15144.1</c:v>
                </c:pt>
                <c:pt idx="1011">
                  <c:v>15145.2</c:v>
                </c:pt>
                <c:pt idx="1012">
                  <c:v>15141.9</c:v>
                </c:pt>
                <c:pt idx="1013">
                  <c:v>15145.2</c:v>
                </c:pt>
                <c:pt idx="1014">
                  <c:v>15154</c:v>
                </c:pt>
                <c:pt idx="1015">
                  <c:v>15152.9</c:v>
                </c:pt>
                <c:pt idx="1016">
                  <c:v>15141.9</c:v>
                </c:pt>
                <c:pt idx="1017">
                  <c:v>15141.9</c:v>
                </c:pt>
                <c:pt idx="1018">
                  <c:v>15137.5</c:v>
                </c:pt>
                <c:pt idx="1019">
                  <c:v>15135.3</c:v>
                </c:pt>
                <c:pt idx="1020">
                  <c:v>15157.3</c:v>
                </c:pt>
                <c:pt idx="1021">
                  <c:v>15136.4</c:v>
                </c:pt>
                <c:pt idx="1022">
                  <c:v>15146.3</c:v>
                </c:pt>
                <c:pt idx="1023">
                  <c:v>15145.2</c:v>
                </c:pt>
                <c:pt idx="1024">
                  <c:v>15122.1</c:v>
                </c:pt>
                <c:pt idx="1025">
                  <c:v>15151.8</c:v>
                </c:pt>
                <c:pt idx="1026">
                  <c:v>15144.1</c:v>
                </c:pt>
                <c:pt idx="1027">
                  <c:v>15144.1</c:v>
                </c:pt>
                <c:pt idx="1028">
                  <c:v>15135.3</c:v>
                </c:pt>
                <c:pt idx="1029">
                  <c:v>15137.5</c:v>
                </c:pt>
                <c:pt idx="1030">
                  <c:v>15161.7</c:v>
                </c:pt>
                <c:pt idx="1031">
                  <c:v>15137.5</c:v>
                </c:pt>
                <c:pt idx="1032">
                  <c:v>15156.2</c:v>
                </c:pt>
                <c:pt idx="1033">
                  <c:v>15150.7</c:v>
                </c:pt>
                <c:pt idx="1034">
                  <c:v>15127.6</c:v>
                </c:pt>
                <c:pt idx="1035">
                  <c:v>15139.7</c:v>
                </c:pt>
                <c:pt idx="1036">
                  <c:v>15137.5</c:v>
                </c:pt>
                <c:pt idx="1037">
                  <c:v>15133.1</c:v>
                </c:pt>
                <c:pt idx="1038">
                  <c:v>15154</c:v>
                </c:pt>
                <c:pt idx="1039">
                  <c:v>15165</c:v>
                </c:pt>
                <c:pt idx="1040">
                  <c:v>15144.1</c:v>
                </c:pt>
                <c:pt idx="1041">
                  <c:v>15150.7</c:v>
                </c:pt>
                <c:pt idx="1042">
                  <c:v>15149.6</c:v>
                </c:pt>
                <c:pt idx="1043">
                  <c:v>15115.5</c:v>
                </c:pt>
                <c:pt idx="1044">
                  <c:v>15124.3</c:v>
                </c:pt>
                <c:pt idx="1045">
                  <c:v>15138.6</c:v>
                </c:pt>
                <c:pt idx="1046">
                  <c:v>15152.9</c:v>
                </c:pt>
                <c:pt idx="1047">
                  <c:v>15139.7</c:v>
                </c:pt>
                <c:pt idx="1048">
                  <c:v>15162.8</c:v>
                </c:pt>
                <c:pt idx="1049">
                  <c:v>15128.7</c:v>
                </c:pt>
                <c:pt idx="1050">
                  <c:v>15149.6</c:v>
                </c:pt>
                <c:pt idx="1051">
                  <c:v>15139.7</c:v>
                </c:pt>
                <c:pt idx="1052">
                  <c:v>15163.9</c:v>
                </c:pt>
                <c:pt idx="1053">
                  <c:v>15159.5</c:v>
                </c:pt>
                <c:pt idx="1054">
                  <c:v>15139.7</c:v>
                </c:pt>
                <c:pt idx="1055">
                  <c:v>15143</c:v>
                </c:pt>
                <c:pt idx="1056">
                  <c:v>15121</c:v>
                </c:pt>
                <c:pt idx="1057">
                  <c:v>15148.5</c:v>
                </c:pt>
                <c:pt idx="1058">
                  <c:v>15141.9</c:v>
                </c:pt>
                <c:pt idx="1059">
                  <c:v>15141.9</c:v>
                </c:pt>
                <c:pt idx="1060">
                  <c:v>15113.3</c:v>
                </c:pt>
                <c:pt idx="1061">
                  <c:v>15132</c:v>
                </c:pt>
                <c:pt idx="1062">
                  <c:v>15133.1</c:v>
                </c:pt>
                <c:pt idx="1063">
                  <c:v>15146.3</c:v>
                </c:pt>
                <c:pt idx="1064">
                  <c:v>15137.5</c:v>
                </c:pt>
                <c:pt idx="1065">
                  <c:v>15148.5</c:v>
                </c:pt>
                <c:pt idx="1066">
                  <c:v>15140.8</c:v>
                </c:pt>
                <c:pt idx="1067">
                  <c:v>15123.2</c:v>
                </c:pt>
                <c:pt idx="1068">
                  <c:v>15137.5</c:v>
                </c:pt>
                <c:pt idx="1069">
                  <c:v>15110</c:v>
                </c:pt>
                <c:pt idx="1070">
                  <c:v>15121</c:v>
                </c:pt>
                <c:pt idx="1071">
                  <c:v>15127.6</c:v>
                </c:pt>
                <c:pt idx="1072">
                  <c:v>15135.3</c:v>
                </c:pt>
                <c:pt idx="1073">
                  <c:v>15157.3</c:v>
                </c:pt>
                <c:pt idx="1074">
                  <c:v>15137.5</c:v>
                </c:pt>
                <c:pt idx="1075">
                  <c:v>15128.7</c:v>
                </c:pt>
                <c:pt idx="1076">
                  <c:v>15130.9</c:v>
                </c:pt>
                <c:pt idx="1077">
                  <c:v>15168.3</c:v>
                </c:pt>
                <c:pt idx="1078">
                  <c:v>15134.2</c:v>
                </c:pt>
                <c:pt idx="1079">
                  <c:v>15139.7</c:v>
                </c:pt>
                <c:pt idx="1080">
                  <c:v>15152.9</c:v>
                </c:pt>
                <c:pt idx="1081">
                  <c:v>15129.8</c:v>
                </c:pt>
                <c:pt idx="1082">
                  <c:v>15168.3</c:v>
                </c:pt>
                <c:pt idx="1083">
                  <c:v>15126.5</c:v>
                </c:pt>
                <c:pt idx="1084">
                  <c:v>15138.6</c:v>
                </c:pt>
                <c:pt idx="1085">
                  <c:v>15128.7</c:v>
                </c:pt>
                <c:pt idx="1086">
                  <c:v>15144.1</c:v>
                </c:pt>
                <c:pt idx="1087">
                  <c:v>15121</c:v>
                </c:pt>
                <c:pt idx="1088">
                  <c:v>15144.1</c:v>
                </c:pt>
                <c:pt idx="1089">
                  <c:v>15126.5</c:v>
                </c:pt>
                <c:pt idx="1090">
                  <c:v>15130.9</c:v>
                </c:pt>
                <c:pt idx="1091">
                  <c:v>15150.7</c:v>
                </c:pt>
                <c:pt idx="1092">
                  <c:v>15139.7</c:v>
                </c:pt>
                <c:pt idx="1093">
                  <c:v>15125.4</c:v>
                </c:pt>
                <c:pt idx="1094">
                  <c:v>15143</c:v>
                </c:pt>
                <c:pt idx="1095">
                  <c:v>15123.2</c:v>
                </c:pt>
                <c:pt idx="1096">
                  <c:v>15124.3</c:v>
                </c:pt>
                <c:pt idx="1097">
                  <c:v>15140.8</c:v>
                </c:pt>
                <c:pt idx="1098">
                  <c:v>15135.3</c:v>
                </c:pt>
                <c:pt idx="1099">
                  <c:v>15136.4</c:v>
                </c:pt>
                <c:pt idx="1100">
                  <c:v>15124.3</c:v>
                </c:pt>
                <c:pt idx="1101">
                  <c:v>15138.6</c:v>
                </c:pt>
                <c:pt idx="1102">
                  <c:v>15134.2</c:v>
                </c:pt>
                <c:pt idx="1103">
                  <c:v>15125.4</c:v>
                </c:pt>
                <c:pt idx="1104">
                  <c:v>15141.9</c:v>
                </c:pt>
                <c:pt idx="1105">
                  <c:v>15137.5</c:v>
                </c:pt>
                <c:pt idx="1106">
                  <c:v>15116.6</c:v>
                </c:pt>
                <c:pt idx="1107">
                  <c:v>15136.4</c:v>
                </c:pt>
                <c:pt idx="1108">
                  <c:v>15143</c:v>
                </c:pt>
                <c:pt idx="1109">
                  <c:v>15148.5</c:v>
                </c:pt>
                <c:pt idx="1110">
                  <c:v>15146.3</c:v>
                </c:pt>
                <c:pt idx="1111">
                  <c:v>15135.3</c:v>
                </c:pt>
                <c:pt idx="1112">
                  <c:v>15108.9</c:v>
                </c:pt>
                <c:pt idx="1113">
                  <c:v>15121</c:v>
                </c:pt>
                <c:pt idx="1114">
                  <c:v>15134.2</c:v>
                </c:pt>
                <c:pt idx="1115">
                  <c:v>15172.7</c:v>
                </c:pt>
                <c:pt idx="1116">
                  <c:v>15126.5</c:v>
                </c:pt>
                <c:pt idx="1117">
                  <c:v>15118.8</c:v>
                </c:pt>
                <c:pt idx="1118">
                  <c:v>15136.4</c:v>
                </c:pt>
                <c:pt idx="1119">
                  <c:v>15136.4</c:v>
                </c:pt>
                <c:pt idx="1120">
                  <c:v>15140.8</c:v>
                </c:pt>
                <c:pt idx="1121">
                  <c:v>15140.8</c:v>
                </c:pt>
                <c:pt idx="1122">
                  <c:v>15130.9</c:v>
                </c:pt>
                <c:pt idx="1123">
                  <c:v>15144.1</c:v>
                </c:pt>
                <c:pt idx="1124">
                  <c:v>15150.7</c:v>
                </c:pt>
                <c:pt idx="1125">
                  <c:v>15125.4</c:v>
                </c:pt>
                <c:pt idx="1126">
                  <c:v>15125.4</c:v>
                </c:pt>
                <c:pt idx="1127">
                  <c:v>15123.2</c:v>
                </c:pt>
                <c:pt idx="1128">
                  <c:v>15122.1</c:v>
                </c:pt>
                <c:pt idx="1129">
                  <c:v>15136.4</c:v>
                </c:pt>
                <c:pt idx="1130">
                  <c:v>15139.7</c:v>
                </c:pt>
                <c:pt idx="1131">
                  <c:v>15144.1</c:v>
                </c:pt>
                <c:pt idx="1132">
                  <c:v>15139.7</c:v>
                </c:pt>
                <c:pt idx="1133">
                  <c:v>15145.2</c:v>
                </c:pt>
                <c:pt idx="1134">
                  <c:v>15117.7</c:v>
                </c:pt>
                <c:pt idx="1135">
                  <c:v>15140.8</c:v>
                </c:pt>
                <c:pt idx="1136">
                  <c:v>15133.1</c:v>
                </c:pt>
                <c:pt idx="1137">
                  <c:v>15126.5</c:v>
                </c:pt>
                <c:pt idx="1138">
                  <c:v>15126.5</c:v>
                </c:pt>
                <c:pt idx="1139">
                  <c:v>15137.5</c:v>
                </c:pt>
                <c:pt idx="1140">
                  <c:v>15146.3</c:v>
                </c:pt>
                <c:pt idx="1141">
                  <c:v>15146.3</c:v>
                </c:pt>
                <c:pt idx="1142">
                  <c:v>15143</c:v>
                </c:pt>
                <c:pt idx="1143">
                  <c:v>15111.1</c:v>
                </c:pt>
                <c:pt idx="1144">
                  <c:v>15119.9</c:v>
                </c:pt>
                <c:pt idx="1145">
                  <c:v>15135.3</c:v>
                </c:pt>
                <c:pt idx="1146">
                  <c:v>15114.4</c:v>
                </c:pt>
                <c:pt idx="1147">
                  <c:v>15144.1</c:v>
                </c:pt>
                <c:pt idx="1148">
                  <c:v>15108.9</c:v>
                </c:pt>
                <c:pt idx="1149">
                  <c:v>15123.2</c:v>
                </c:pt>
                <c:pt idx="1150">
                  <c:v>15147.4</c:v>
                </c:pt>
                <c:pt idx="1151">
                  <c:v>15130.9</c:v>
                </c:pt>
                <c:pt idx="1152">
                  <c:v>15146.3</c:v>
                </c:pt>
                <c:pt idx="1153">
                  <c:v>15130.9</c:v>
                </c:pt>
                <c:pt idx="1154">
                  <c:v>15140.8</c:v>
                </c:pt>
                <c:pt idx="1155">
                  <c:v>15134.2</c:v>
                </c:pt>
                <c:pt idx="1156">
                  <c:v>15145.2</c:v>
                </c:pt>
                <c:pt idx="1157">
                  <c:v>15137.5</c:v>
                </c:pt>
                <c:pt idx="1158">
                  <c:v>15133.1</c:v>
                </c:pt>
                <c:pt idx="1159">
                  <c:v>15116.6</c:v>
                </c:pt>
                <c:pt idx="1160">
                  <c:v>15119.9</c:v>
                </c:pt>
                <c:pt idx="1161">
                  <c:v>15133.1</c:v>
                </c:pt>
                <c:pt idx="1162">
                  <c:v>15124.3</c:v>
                </c:pt>
                <c:pt idx="1163">
                  <c:v>15126.5</c:v>
                </c:pt>
                <c:pt idx="1164">
                  <c:v>15137.5</c:v>
                </c:pt>
                <c:pt idx="1165">
                  <c:v>15139.7</c:v>
                </c:pt>
                <c:pt idx="1166">
                  <c:v>15128.7</c:v>
                </c:pt>
                <c:pt idx="1167">
                  <c:v>15143</c:v>
                </c:pt>
                <c:pt idx="1168">
                  <c:v>15135.3</c:v>
                </c:pt>
                <c:pt idx="1169">
                  <c:v>15106.7</c:v>
                </c:pt>
                <c:pt idx="1170">
                  <c:v>15108.9</c:v>
                </c:pt>
                <c:pt idx="1171">
                  <c:v>15149.6</c:v>
                </c:pt>
                <c:pt idx="1172">
                  <c:v>15117.7</c:v>
                </c:pt>
                <c:pt idx="1173">
                  <c:v>15154</c:v>
                </c:pt>
                <c:pt idx="1174">
                  <c:v>15137.5</c:v>
                </c:pt>
                <c:pt idx="1175">
                  <c:v>15139.7</c:v>
                </c:pt>
                <c:pt idx="1176">
                  <c:v>15135.3</c:v>
                </c:pt>
                <c:pt idx="1177">
                  <c:v>15129.8</c:v>
                </c:pt>
                <c:pt idx="1178">
                  <c:v>15135.3</c:v>
                </c:pt>
                <c:pt idx="1179">
                  <c:v>15130.9</c:v>
                </c:pt>
                <c:pt idx="1180">
                  <c:v>15110</c:v>
                </c:pt>
                <c:pt idx="1181">
                  <c:v>15136.4</c:v>
                </c:pt>
                <c:pt idx="1182">
                  <c:v>15113.3</c:v>
                </c:pt>
                <c:pt idx="1183">
                  <c:v>15116.6</c:v>
                </c:pt>
                <c:pt idx="1184">
                  <c:v>15114.4</c:v>
                </c:pt>
                <c:pt idx="1185">
                  <c:v>15135.3</c:v>
                </c:pt>
                <c:pt idx="1186">
                  <c:v>15140.8</c:v>
                </c:pt>
                <c:pt idx="1187">
                  <c:v>15133.1</c:v>
                </c:pt>
                <c:pt idx="1188">
                  <c:v>15139.7</c:v>
                </c:pt>
                <c:pt idx="1189">
                  <c:v>15111.1</c:v>
                </c:pt>
                <c:pt idx="1190">
                  <c:v>15132</c:v>
                </c:pt>
                <c:pt idx="1191">
                  <c:v>15107.8</c:v>
                </c:pt>
                <c:pt idx="1192">
                  <c:v>15122.1</c:v>
                </c:pt>
                <c:pt idx="1193">
                  <c:v>15108.9</c:v>
                </c:pt>
                <c:pt idx="1194">
                  <c:v>15112.2</c:v>
                </c:pt>
                <c:pt idx="1195">
                  <c:v>15122.1</c:v>
                </c:pt>
                <c:pt idx="1196">
                  <c:v>15111.1</c:v>
                </c:pt>
                <c:pt idx="1197">
                  <c:v>15107.8</c:v>
                </c:pt>
                <c:pt idx="1198">
                  <c:v>15104.5</c:v>
                </c:pt>
                <c:pt idx="1199">
                  <c:v>15113.3</c:v>
                </c:pt>
                <c:pt idx="1200">
                  <c:v>15114.4</c:v>
                </c:pt>
                <c:pt idx="1201">
                  <c:v>15111.1</c:v>
                </c:pt>
                <c:pt idx="1202">
                  <c:v>15126.5</c:v>
                </c:pt>
                <c:pt idx="1203">
                  <c:v>15123.2</c:v>
                </c:pt>
                <c:pt idx="1204">
                  <c:v>15126.5</c:v>
                </c:pt>
                <c:pt idx="1205">
                  <c:v>15118.8</c:v>
                </c:pt>
                <c:pt idx="1206">
                  <c:v>15113.3</c:v>
                </c:pt>
                <c:pt idx="1207">
                  <c:v>15111.1</c:v>
                </c:pt>
                <c:pt idx="1208">
                  <c:v>15122.1</c:v>
                </c:pt>
                <c:pt idx="1209">
                  <c:v>15121</c:v>
                </c:pt>
                <c:pt idx="1210">
                  <c:v>15151.8</c:v>
                </c:pt>
                <c:pt idx="1211">
                  <c:v>15107.8</c:v>
                </c:pt>
                <c:pt idx="1212">
                  <c:v>15134.2</c:v>
                </c:pt>
                <c:pt idx="1213">
                  <c:v>15125.4</c:v>
                </c:pt>
                <c:pt idx="1214">
                  <c:v>15125.4</c:v>
                </c:pt>
                <c:pt idx="1215">
                  <c:v>15106.7</c:v>
                </c:pt>
                <c:pt idx="1216">
                  <c:v>15124.3</c:v>
                </c:pt>
                <c:pt idx="1217">
                  <c:v>15115.5</c:v>
                </c:pt>
                <c:pt idx="1218">
                  <c:v>15116.6</c:v>
                </c:pt>
                <c:pt idx="1219">
                  <c:v>15126.5</c:v>
                </c:pt>
                <c:pt idx="1220">
                  <c:v>15122.1</c:v>
                </c:pt>
                <c:pt idx="1221">
                  <c:v>15134.2</c:v>
                </c:pt>
                <c:pt idx="1222">
                  <c:v>15122.1</c:v>
                </c:pt>
                <c:pt idx="1223">
                  <c:v>15119.9</c:v>
                </c:pt>
                <c:pt idx="1224">
                  <c:v>15137.5</c:v>
                </c:pt>
                <c:pt idx="1225">
                  <c:v>15116.6</c:v>
                </c:pt>
                <c:pt idx="1226">
                  <c:v>15121</c:v>
                </c:pt>
                <c:pt idx="1227">
                  <c:v>15119.9</c:v>
                </c:pt>
                <c:pt idx="1228">
                  <c:v>15108.9</c:v>
                </c:pt>
                <c:pt idx="1229">
                  <c:v>15105.6</c:v>
                </c:pt>
                <c:pt idx="1230">
                  <c:v>15119.9</c:v>
                </c:pt>
                <c:pt idx="1231">
                  <c:v>15119.9</c:v>
                </c:pt>
                <c:pt idx="1232">
                  <c:v>15106.7</c:v>
                </c:pt>
                <c:pt idx="1233">
                  <c:v>15139.7</c:v>
                </c:pt>
                <c:pt idx="1234">
                  <c:v>15093.5</c:v>
                </c:pt>
                <c:pt idx="1235">
                  <c:v>15127.6</c:v>
                </c:pt>
                <c:pt idx="1236">
                  <c:v>15126.5</c:v>
                </c:pt>
                <c:pt idx="1237">
                  <c:v>15112.2</c:v>
                </c:pt>
                <c:pt idx="1238">
                  <c:v>15137.5</c:v>
                </c:pt>
                <c:pt idx="1239">
                  <c:v>15135.3</c:v>
                </c:pt>
                <c:pt idx="1240">
                  <c:v>15126.5</c:v>
                </c:pt>
                <c:pt idx="1241">
                  <c:v>15125.4</c:v>
                </c:pt>
                <c:pt idx="1242">
                  <c:v>15112.2</c:v>
                </c:pt>
                <c:pt idx="1243">
                  <c:v>15130.9</c:v>
                </c:pt>
                <c:pt idx="1244">
                  <c:v>15117.7</c:v>
                </c:pt>
                <c:pt idx="1245">
                  <c:v>15118.8</c:v>
                </c:pt>
                <c:pt idx="1246">
                  <c:v>15121</c:v>
                </c:pt>
                <c:pt idx="1247">
                  <c:v>15144.1</c:v>
                </c:pt>
                <c:pt idx="1248">
                  <c:v>15105.6</c:v>
                </c:pt>
                <c:pt idx="1249">
                  <c:v>15111.1</c:v>
                </c:pt>
                <c:pt idx="1250">
                  <c:v>15111.1</c:v>
                </c:pt>
                <c:pt idx="1251">
                  <c:v>15115.5</c:v>
                </c:pt>
                <c:pt idx="1252">
                  <c:v>15119.9</c:v>
                </c:pt>
                <c:pt idx="1253">
                  <c:v>15117.7</c:v>
                </c:pt>
                <c:pt idx="1254">
                  <c:v>15126.5</c:v>
                </c:pt>
                <c:pt idx="1255">
                  <c:v>15115.5</c:v>
                </c:pt>
                <c:pt idx="1256">
                  <c:v>15115.5</c:v>
                </c:pt>
                <c:pt idx="1257">
                  <c:v>15130.9</c:v>
                </c:pt>
                <c:pt idx="1258">
                  <c:v>15113.3</c:v>
                </c:pt>
                <c:pt idx="1259">
                  <c:v>15119.9</c:v>
                </c:pt>
                <c:pt idx="1260">
                  <c:v>15112.2</c:v>
                </c:pt>
                <c:pt idx="1261">
                  <c:v>15102.3</c:v>
                </c:pt>
                <c:pt idx="1262">
                  <c:v>15106.7</c:v>
                </c:pt>
                <c:pt idx="1263">
                  <c:v>15127.6</c:v>
                </c:pt>
                <c:pt idx="1264">
                  <c:v>15113.3</c:v>
                </c:pt>
                <c:pt idx="1265">
                  <c:v>15108.9</c:v>
                </c:pt>
                <c:pt idx="1266">
                  <c:v>15107.8</c:v>
                </c:pt>
                <c:pt idx="1267">
                  <c:v>15117.7</c:v>
                </c:pt>
                <c:pt idx="1268">
                  <c:v>15103.4</c:v>
                </c:pt>
                <c:pt idx="1269">
                  <c:v>15130.9</c:v>
                </c:pt>
                <c:pt idx="1270">
                  <c:v>15118.8</c:v>
                </c:pt>
                <c:pt idx="1271">
                  <c:v>15107.8</c:v>
                </c:pt>
                <c:pt idx="1272">
                  <c:v>15119.9</c:v>
                </c:pt>
                <c:pt idx="1273">
                  <c:v>15111.1</c:v>
                </c:pt>
                <c:pt idx="1274">
                  <c:v>15118.8</c:v>
                </c:pt>
                <c:pt idx="1275">
                  <c:v>15116.6</c:v>
                </c:pt>
                <c:pt idx="1276">
                  <c:v>15103.4</c:v>
                </c:pt>
                <c:pt idx="1277">
                  <c:v>15129.8</c:v>
                </c:pt>
                <c:pt idx="1278">
                  <c:v>15125.4</c:v>
                </c:pt>
                <c:pt idx="1279">
                  <c:v>15111.1</c:v>
                </c:pt>
                <c:pt idx="1280">
                  <c:v>15114.4</c:v>
                </c:pt>
                <c:pt idx="1281">
                  <c:v>15107.8</c:v>
                </c:pt>
                <c:pt idx="1282">
                  <c:v>15103.4</c:v>
                </c:pt>
                <c:pt idx="1283">
                  <c:v>15107.8</c:v>
                </c:pt>
                <c:pt idx="1284">
                  <c:v>15099</c:v>
                </c:pt>
                <c:pt idx="1285">
                  <c:v>15112.2</c:v>
                </c:pt>
                <c:pt idx="1286">
                  <c:v>15095.7</c:v>
                </c:pt>
                <c:pt idx="1287">
                  <c:v>15111.1</c:v>
                </c:pt>
                <c:pt idx="1288">
                  <c:v>15126.5</c:v>
                </c:pt>
                <c:pt idx="1289">
                  <c:v>15111.1</c:v>
                </c:pt>
                <c:pt idx="1290">
                  <c:v>15095.7</c:v>
                </c:pt>
                <c:pt idx="1291">
                  <c:v>15107.8</c:v>
                </c:pt>
                <c:pt idx="1292">
                  <c:v>15108.9</c:v>
                </c:pt>
                <c:pt idx="1293">
                  <c:v>15104.5</c:v>
                </c:pt>
                <c:pt idx="1294">
                  <c:v>15126.5</c:v>
                </c:pt>
                <c:pt idx="1295">
                  <c:v>15101.2</c:v>
                </c:pt>
                <c:pt idx="1296">
                  <c:v>15113.3</c:v>
                </c:pt>
                <c:pt idx="1297">
                  <c:v>15108.9</c:v>
                </c:pt>
                <c:pt idx="1298">
                  <c:v>15119.9</c:v>
                </c:pt>
                <c:pt idx="1299">
                  <c:v>15117.7</c:v>
                </c:pt>
                <c:pt idx="1300">
                  <c:v>15121</c:v>
                </c:pt>
                <c:pt idx="1301">
                  <c:v>15130.9</c:v>
                </c:pt>
                <c:pt idx="1302">
                  <c:v>15117.7</c:v>
                </c:pt>
                <c:pt idx="1303">
                  <c:v>15114.4</c:v>
                </c:pt>
                <c:pt idx="1304">
                  <c:v>15117.7</c:v>
                </c:pt>
                <c:pt idx="1305">
                  <c:v>15125.4</c:v>
                </c:pt>
                <c:pt idx="1306">
                  <c:v>15129.8</c:v>
                </c:pt>
                <c:pt idx="1307">
                  <c:v>15104.5</c:v>
                </c:pt>
                <c:pt idx="1308">
                  <c:v>15096.8</c:v>
                </c:pt>
                <c:pt idx="1309">
                  <c:v>15108.9</c:v>
                </c:pt>
                <c:pt idx="1310">
                  <c:v>15104.5</c:v>
                </c:pt>
                <c:pt idx="1311">
                  <c:v>15102.3</c:v>
                </c:pt>
                <c:pt idx="1312">
                  <c:v>15089.1</c:v>
                </c:pt>
                <c:pt idx="1313">
                  <c:v>15105.6</c:v>
                </c:pt>
                <c:pt idx="1314">
                  <c:v>15110</c:v>
                </c:pt>
                <c:pt idx="1315">
                  <c:v>15096.8</c:v>
                </c:pt>
                <c:pt idx="1316">
                  <c:v>15125.4</c:v>
                </c:pt>
                <c:pt idx="1317">
                  <c:v>15099</c:v>
                </c:pt>
                <c:pt idx="1318">
                  <c:v>15103.4</c:v>
                </c:pt>
                <c:pt idx="1319">
                  <c:v>15126.5</c:v>
                </c:pt>
                <c:pt idx="1320">
                  <c:v>15134.2</c:v>
                </c:pt>
                <c:pt idx="1321">
                  <c:v>15114.4</c:v>
                </c:pt>
                <c:pt idx="1322">
                  <c:v>15110</c:v>
                </c:pt>
                <c:pt idx="1323">
                  <c:v>15114.4</c:v>
                </c:pt>
                <c:pt idx="1324">
                  <c:v>15121</c:v>
                </c:pt>
                <c:pt idx="1325">
                  <c:v>15093.5</c:v>
                </c:pt>
                <c:pt idx="1326">
                  <c:v>15093.5</c:v>
                </c:pt>
                <c:pt idx="1327">
                  <c:v>15115.5</c:v>
                </c:pt>
                <c:pt idx="1328">
                  <c:v>15108.9</c:v>
                </c:pt>
                <c:pt idx="1329">
                  <c:v>15117.7</c:v>
                </c:pt>
                <c:pt idx="1330">
                  <c:v>15122.1</c:v>
                </c:pt>
                <c:pt idx="1331">
                  <c:v>15105.6</c:v>
                </c:pt>
                <c:pt idx="1332">
                  <c:v>15114.4</c:v>
                </c:pt>
                <c:pt idx="1333">
                  <c:v>15110</c:v>
                </c:pt>
                <c:pt idx="1334">
                  <c:v>15110</c:v>
                </c:pt>
                <c:pt idx="1335">
                  <c:v>15090.2</c:v>
                </c:pt>
                <c:pt idx="1336">
                  <c:v>15101.2</c:v>
                </c:pt>
                <c:pt idx="1337">
                  <c:v>15135.3</c:v>
                </c:pt>
                <c:pt idx="1338">
                  <c:v>15097.9</c:v>
                </c:pt>
                <c:pt idx="1339">
                  <c:v>15122.1</c:v>
                </c:pt>
                <c:pt idx="1340">
                  <c:v>15111.1</c:v>
                </c:pt>
                <c:pt idx="1341">
                  <c:v>15115.5</c:v>
                </c:pt>
                <c:pt idx="1342">
                  <c:v>15105.6</c:v>
                </c:pt>
                <c:pt idx="1343">
                  <c:v>15117.7</c:v>
                </c:pt>
                <c:pt idx="1344">
                  <c:v>15110</c:v>
                </c:pt>
                <c:pt idx="1345">
                  <c:v>15114.4</c:v>
                </c:pt>
                <c:pt idx="1346">
                  <c:v>15126.5</c:v>
                </c:pt>
                <c:pt idx="1347">
                  <c:v>15113.3</c:v>
                </c:pt>
                <c:pt idx="1348">
                  <c:v>15127.6</c:v>
                </c:pt>
                <c:pt idx="1349">
                  <c:v>15113.3</c:v>
                </c:pt>
                <c:pt idx="1350">
                  <c:v>15102.3</c:v>
                </c:pt>
                <c:pt idx="1351">
                  <c:v>15123.2</c:v>
                </c:pt>
                <c:pt idx="1352">
                  <c:v>15086.9</c:v>
                </c:pt>
                <c:pt idx="1353">
                  <c:v>15107.8</c:v>
                </c:pt>
                <c:pt idx="1354">
                  <c:v>15104.5</c:v>
                </c:pt>
                <c:pt idx="1355">
                  <c:v>15104.5</c:v>
                </c:pt>
                <c:pt idx="1356">
                  <c:v>15108.9</c:v>
                </c:pt>
                <c:pt idx="1357">
                  <c:v>15106.7</c:v>
                </c:pt>
                <c:pt idx="1358">
                  <c:v>15130.9</c:v>
                </c:pt>
                <c:pt idx="1359">
                  <c:v>15119.9</c:v>
                </c:pt>
                <c:pt idx="1360">
                  <c:v>15100.1</c:v>
                </c:pt>
                <c:pt idx="1361">
                  <c:v>15110</c:v>
                </c:pt>
                <c:pt idx="1362">
                  <c:v>15108.9</c:v>
                </c:pt>
                <c:pt idx="1363">
                  <c:v>15099</c:v>
                </c:pt>
                <c:pt idx="1364">
                  <c:v>15112.2</c:v>
                </c:pt>
                <c:pt idx="1365">
                  <c:v>15094.6</c:v>
                </c:pt>
                <c:pt idx="1366">
                  <c:v>15124.3</c:v>
                </c:pt>
                <c:pt idx="1367">
                  <c:v>15108.9</c:v>
                </c:pt>
                <c:pt idx="1368">
                  <c:v>15104.5</c:v>
                </c:pt>
                <c:pt idx="1369">
                  <c:v>15115.5</c:v>
                </c:pt>
                <c:pt idx="1370">
                  <c:v>15113.3</c:v>
                </c:pt>
                <c:pt idx="1371">
                  <c:v>15105.6</c:v>
                </c:pt>
                <c:pt idx="1372">
                  <c:v>15110</c:v>
                </c:pt>
                <c:pt idx="1373">
                  <c:v>15097.9</c:v>
                </c:pt>
                <c:pt idx="1374">
                  <c:v>15097.9</c:v>
                </c:pt>
                <c:pt idx="1375">
                  <c:v>15084.7</c:v>
                </c:pt>
                <c:pt idx="1376">
                  <c:v>15093.5</c:v>
                </c:pt>
                <c:pt idx="1377">
                  <c:v>15110</c:v>
                </c:pt>
                <c:pt idx="1378">
                  <c:v>15118.8</c:v>
                </c:pt>
                <c:pt idx="1379">
                  <c:v>15128.7</c:v>
                </c:pt>
                <c:pt idx="1380">
                  <c:v>15089.1</c:v>
                </c:pt>
                <c:pt idx="1381">
                  <c:v>15116.6</c:v>
                </c:pt>
                <c:pt idx="1382">
                  <c:v>15104.5</c:v>
                </c:pt>
                <c:pt idx="1383">
                  <c:v>15105.6</c:v>
                </c:pt>
                <c:pt idx="1384">
                  <c:v>15099</c:v>
                </c:pt>
                <c:pt idx="1385">
                  <c:v>15096.8</c:v>
                </c:pt>
                <c:pt idx="1386">
                  <c:v>15097.9</c:v>
                </c:pt>
                <c:pt idx="1387">
                  <c:v>15118.8</c:v>
                </c:pt>
                <c:pt idx="1388">
                  <c:v>15135.3</c:v>
                </c:pt>
                <c:pt idx="1389">
                  <c:v>15100.1</c:v>
                </c:pt>
                <c:pt idx="1390">
                  <c:v>15116.6</c:v>
                </c:pt>
                <c:pt idx="1391">
                  <c:v>15106.7</c:v>
                </c:pt>
                <c:pt idx="1392">
                  <c:v>15125.4</c:v>
                </c:pt>
                <c:pt idx="1393">
                  <c:v>15108.9</c:v>
                </c:pt>
                <c:pt idx="1394">
                  <c:v>15097.9</c:v>
                </c:pt>
                <c:pt idx="1395">
                  <c:v>15110</c:v>
                </c:pt>
                <c:pt idx="1396">
                  <c:v>15114.4</c:v>
                </c:pt>
                <c:pt idx="1397">
                  <c:v>15104.5</c:v>
                </c:pt>
                <c:pt idx="1398">
                  <c:v>15115.5</c:v>
                </c:pt>
                <c:pt idx="1399">
                  <c:v>15112.2</c:v>
                </c:pt>
                <c:pt idx="1400">
                  <c:v>15111.1</c:v>
                </c:pt>
                <c:pt idx="1401">
                  <c:v>15102.3</c:v>
                </c:pt>
                <c:pt idx="1402">
                  <c:v>15122.1</c:v>
                </c:pt>
                <c:pt idx="1403">
                  <c:v>15091.3</c:v>
                </c:pt>
                <c:pt idx="1404">
                  <c:v>15119.9</c:v>
                </c:pt>
                <c:pt idx="1405">
                  <c:v>15099</c:v>
                </c:pt>
                <c:pt idx="1406">
                  <c:v>15112.2</c:v>
                </c:pt>
                <c:pt idx="1407">
                  <c:v>15104.5</c:v>
                </c:pt>
                <c:pt idx="1408">
                  <c:v>15105.6</c:v>
                </c:pt>
                <c:pt idx="1409">
                  <c:v>15086.9</c:v>
                </c:pt>
                <c:pt idx="1410">
                  <c:v>15104.5</c:v>
                </c:pt>
                <c:pt idx="1411">
                  <c:v>15101.2</c:v>
                </c:pt>
                <c:pt idx="1412">
                  <c:v>15106.7</c:v>
                </c:pt>
                <c:pt idx="1413">
                  <c:v>15121</c:v>
                </c:pt>
                <c:pt idx="1414">
                  <c:v>15090.2</c:v>
                </c:pt>
                <c:pt idx="1415">
                  <c:v>15106.7</c:v>
                </c:pt>
                <c:pt idx="1416">
                  <c:v>15119.9</c:v>
                </c:pt>
                <c:pt idx="1417">
                  <c:v>15111.1</c:v>
                </c:pt>
                <c:pt idx="1418">
                  <c:v>15091.3</c:v>
                </c:pt>
                <c:pt idx="1419">
                  <c:v>15101.2</c:v>
                </c:pt>
                <c:pt idx="1420">
                  <c:v>15102.3</c:v>
                </c:pt>
                <c:pt idx="1421">
                  <c:v>15110</c:v>
                </c:pt>
                <c:pt idx="1422">
                  <c:v>15100.1</c:v>
                </c:pt>
                <c:pt idx="1423">
                  <c:v>15092.4</c:v>
                </c:pt>
                <c:pt idx="1424">
                  <c:v>15079.2</c:v>
                </c:pt>
                <c:pt idx="1425">
                  <c:v>15096.8</c:v>
                </c:pt>
                <c:pt idx="1426">
                  <c:v>15101.2</c:v>
                </c:pt>
                <c:pt idx="1427">
                  <c:v>15093.5</c:v>
                </c:pt>
                <c:pt idx="1428">
                  <c:v>15094.6</c:v>
                </c:pt>
                <c:pt idx="1429">
                  <c:v>15097.9</c:v>
                </c:pt>
                <c:pt idx="1430">
                  <c:v>15108.9</c:v>
                </c:pt>
                <c:pt idx="1431">
                  <c:v>15113.3</c:v>
                </c:pt>
                <c:pt idx="1432">
                  <c:v>15107.8</c:v>
                </c:pt>
                <c:pt idx="1433">
                  <c:v>15113.3</c:v>
                </c:pt>
                <c:pt idx="1434">
                  <c:v>15088</c:v>
                </c:pt>
                <c:pt idx="1435">
                  <c:v>15095.7</c:v>
                </c:pt>
                <c:pt idx="1436">
                  <c:v>15105.6</c:v>
                </c:pt>
                <c:pt idx="1437">
                  <c:v>15097.9</c:v>
                </c:pt>
                <c:pt idx="1438">
                  <c:v>15124.3</c:v>
                </c:pt>
                <c:pt idx="1439">
                  <c:v>15090.2</c:v>
                </c:pt>
                <c:pt idx="1440">
                  <c:v>15085.8</c:v>
                </c:pt>
                <c:pt idx="1441">
                  <c:v>15100.1</c:v>
                </c:pt>
                <c:pt idx="1442">
                  <c:v>15113.3</c:v>
                </c:pt>
                <c:pt idx="1443">
                  <c:v>15094.6</c:v>
                </c:pt>
                <c:pt idx="1444">
                  <c:v>15094.6</c:v>
                </c:pt>
                <c:pt idx="1445">
                  <c:v>15102.3</c:v>
                </c:pt>
                <c:pt idx="1446">
                  <c:v>15090.2</c:v>
                </c:pt>
                <c:pt idx="1447">
                  <c:v>15100.1</c:v>
                </c:pt>
                <c:pt idx="1448">
                  <c:v>15117.7</c:v>
                </c:pt>
                <c:pt idx="1449">
                  <c:v>15111.1</c:v>
                </c:pt>
                <c:pt idx="1450">
                  <c:v>15091.3</c:v>
                </c:pt>
                <c:pt idx="1451">
                  <c:v>15082.5</c:v>
                </c:pt>
                <c:pt idx="1452">
                  <c:v>15091.3</c:v>
                </c:pt>
                <c:pt idx="1453">
                  <c:v>15107.8</c:v>
                </c:pt>
                <c:pt idx="1454">
                  <c:v>15107.8</c:v>
                </c:pt>
                <c:pt idx="1455">
                  <c:v>15111.1</c:v>
                </c:pt>
                <c:pt idx="1456">
                  <c:v>15096.8</c:v>
                </c:pt>
                <c:pt idx="1457">
                  <c:v>15106.7</c:v>
                </c:pt>
                <c:pt idx="1458">
                  <c:v>15107.8</c:v>
                </c:pt>
                <c:pt idx="1459">
                  <c:v>15086.9</c:v>
                </c:pt>
                <c:pt idx="1460">
                  <c:v>15081.4</c:v>
                </c:pt>
                <c:pt idx="1461">
                  <c:v>15110</c:v>
                </c:pt>
                <c:pt idx="1462">
                  <c:v>15110</c:v>
                </c:pt>
                <c:pt idx="1463">
                  <c:v>15099</c:v>
                </c:pt>
                <c:pt idx="1464">
                  <c:v>15103.4</c:v>
                </c:pt>
                <c:pt idx="1465">
                  <c:v>15096.8</c:v>
                </c:pt>
                <c:pt idx="1466">
                  <c:v>15105.6</c:v>
                </c:pt>
                <c:pt idx="1467">
                  <c:v>15093.5</c:v>
                </c:pt>
                <c:pt idx="1468">
                  <c:v>15101.2</c:v>
                </c:pt>
                <c:pt idx="1469">
                  <c:v>15085.8</c:v>
                </c:pt>
                <c:pt idx="1470">
                  <c:v>15107.8</c:v>
                </c:pt>
                <c:pt idx="1471">
                  <c:v>15104.5</c:v>
                </c:pt>
                <c:pt idx="1472">
                  <c:v>15095.7</c:v>
                </c:pt>
                <c:pt idx="1473">
                  <c:v>15092.4</c:v>
                </c:pt>
                <c:pt idx="1474">
                  <c:v>15104.5</c:v>
                </c:pt>
                <c:pt idx="1475">
                  <c:v>15086.9</c:v>
                </c:pt>
                <c:pt idx="1476">
                  <c:v>15097.9</c:v>
                </c:pt>
                <c:pt idx="1477">
                  <c:v>15102.3</c:v>
                </c:pt>
                <c:pt idx="1478">
                  <c:v>15097.9</c:v>
                </c:pt>
                <c:pt idx="1479">
                  <c:v>15097.9</c:v>
                </c:pt>
                <c:pt idx="1480">
                  <c:v>15094.6</c:v>
                </c:pt>
                <c:pt idx="1481">
                  <c:v>15113.3</c:v>
                </c:pt>
                <c:pt idx="1482">
                  <c:v>15107.8</c:v>
                </c:pt>
                <c:pt idx="1483">
                  <c:v>15105.6</c:v>
                </c:pt>
                <c:pt idx="1484">
                  <c:v>15103.4</c:v>
                </c:pt>
                <c:pt idx="1485">
                  <c:v>15097.9</c:v>
                </c:pt>
                <c:pt idx="1486">
                  <c:v>15100.1</c:v>
                </c:pt>
                <c:pt idx="1487">
                  <c:v>15089.1</c:v>
                </c:pt>
                <c:pt idx="1488">
                  <c:v>15101.2</c:v>
                </c:pt>
                <c:pt idx="1489">
                  <c:v>15097.9</c:v>
                </c:pt>
                <c:pt idx="1490">
                  <c:v>15101.2</c:v>
                </c:pt>
                <c:pt idx="1491">
                  <c:v>15111.1</c:v>
                </c:pt>
                <c:pt idx="1492">
                  <c:v>15094.6</c:v>
                </c:pt>
                <c:pt idx="1493">
                  <c:v>15094.6</c:v>
                </c:pt>
                <c:pt idx="1494">
                  <c:v>15096.8</c:v>
                </c:pt>
                <c:pt idx="1495">
                  <c:v>15086.9</c:v>
                </c:pt>
                <c:pt idx="1496">
                  <c:v>15095.7</c:v>
                </c:pt>
                <c:pt idx="1497">
                  <c:v>15093.5</c:v>
                </c:pt>
                <c:pt idx="1498">
                  <c:v>15097.9</c:v>
                </c:pt>
                <c:pt idx="1499">
                  <c:v>15097.9</c:v>
                </c:pt>
                <c:pt idx="1500">
                  <c:v>15095.7</c:v>
                </c:pt>
                <c:pt idx="1501">
                  <c:v>15101.2</c:v>
                </c:pt>
                <c:pt idx="1502">
                  <c:v>15096.8</c:v>
                </c:pt>
                <c:pt idx="1503">
                  <c:v>15121</c:v>
                </c:pt>
                <c:pt idx="1504">
                  <c:v>15118.8</c:v>
                </c:pt>
                <c:pt idx="1505">
                  <c:v>15082.5</c:v>
                </c:pt>
                <c:pt idx="1506">
                  <c:v>15105.6</c:v>
                </c:pt>
                <c:pt idx="1507">
                  <c:v>15106.7</c:v>
                </c:pt>
                <c:pt idx="1508">
                  <c:v>15101.2</c:v>
                </c:pt>
                <c:pt idx="1509">
                  <c:v>15117.7</c:v>
                </c:pt>
                <c:pt idx="1510">
                  <c:v>15097.9</c:v>
                </c:pt>
                <c:pt idx="1511">
                  <c:v>15102.3</c:v>
                </c:pt>
                <c:pt idx="1512">
                  <c:v>15089.1</c:v>
                </c:pt>
                <c:pt idx="1513">
                  <c:v>15105.6</c:v>
                </c:pt>
                <c:pt idx="1514">
                  <c:v>15084.7</c:v>
                </c:pt>
                <c:pt idx="1515">
                  <c:v>15106.7</c:v>
                </c:pt>
                <c:pt idx="1516">
                  <c:v>15096.8</c:v>
                </c:pt>
                <c:pt idx="1517">
                  <c:v>15092.4</c:v>
                </c:pt>
                <c:pt idx="1518">
                  <c:v>15095.7</c:v>
                </c:pt>
                <c:pt idx="1519">
                  <c:v>15104.5</c:v>
                </c:pt>
                <c:pt idx="1520">
                  <c:v>15093.5</c:v>
                </c:pt>
                <c:pt idx="1521">
                  <c:v>15100.1</c:v>
                </c:pt>
                <c:pt idx="1522">
                  <c:v>15095.7</c:v>
                </c:pt>
                <c:pt idx="1523">
                  <c:v>15111.1</c:v>
                </c:pt>
                <c:pt idx="1524">
                  <c:v>15102.3</c:v>
                </c:pt>
                <c:pt idx="1525">
                  <c:v>15096.8</c:v>
                </c:pt>
                <c:pt idx="1526">
                  <c:v>15104.5</c:v>
                </c:pt>
                <c:pt idx="1527">
                  <c:v>15105.6</c:v>
                </c:pt>
                <c:pt idx="1528">
                  <c:v>15086.9</c:v>
                </c:pt>
                <c:pt idx="1529">
                  <c:v>15096.8</c:v>
                </c:pt>
                <c:pt idx="1530">
                  <c:v>15089.1</c:v>
                </c:pt>
                <c:pt idx="1531">
                  <c:v>15088</c:v>
                </c:pt>
                <c:pt idx="1532">
                  <c:v>15096.8</c:v>
                </c:pt>
                <c:pt idx="1533">
                  <c:v>15102.3</c:v>
                </c:pt>
                <c:pt idx="1534">
                  <c:v>15084.7</c:v>
                </c:pt>
                <c:pt idx="1535">
                  <c:v>15088</c:v>
                </c:pt>
                <c:pt idx="1536">
                  <c:v>15103.4</c:v>
                </c:pt>
                <c:pt idx="1537">
                  <c:v>15117.7</c:v>
                </c:pt>
                <c:pt idx="1538">
                  <c:v>15105.6</c:v>
                </c:pt>
                <c:pt idx="1539">
                  <c:v>15102.3</c:v>
                </c:pt>
                <c:pt idx="1540">
                  <c:v>15099</c:v>
                </c:pt>
                <c:pt idx="1541">
                  <c:v>15091.3</c:v>
                </c:pt>
                <c:pt idx="1542">
                  <c:v>15099</c:v>
                </c:pt>
                <c:pt idx="1543">
                  <c:v>15123.2</c:v>
                </c:pt>
                <c:pt idx="1544">
                  <c:v>15105.6</c:v>
                </c:pt>
                <c:pt idx="1545">
                  <c:v>15113.3</c:v>
                </c:pt>
                <c:pt idx="1546">
                  <c:v>15097.9</c:v>
                </c:pt>
                <c:pt idx="1547">
                  <c:v>15089.1</c:v>
                </c:pt>
                <c:pt idx="1548">
                  <c:v>15123.2</c:v>
                </c:pt>
                <c:pt idx="1549">
                  <c:v>15091.3</c:v>
                </c:pt>
                <c:pt idx="1550">
                  <c:v>15095.7</c:v>
                </c:pt>
                <c:pt idx="1551">
                  <c:v>15097.9</c:v>
                </c:pt>
                <c:pt idx="1552">
                  <c:v>15113.3</c:v>
                </c:pt>
                <c:pt idx="1553">
                  <c:v>15126.5</c:v>
                </c:pt>
                <c:pt idx="1554">
                  <c:v>15095.7</c:v>
                </c:pt>
                <c:pt idx="1555">
                  <c:v>15112.2</c:v>
                </c:pt>
                <c:pt idx="1556">
                  <c:v>15094.6</c:v>
                </c:pt>
                <c:pt idx="1557">
                  <c:v>15079.2</c:v>
                </c:pt>
                <c:pt idx="1558">
                  <c:v>15122.1</c:v>
                </c:pt>
                <c:pt idx="1559">
                  <c:v>15095.7</c:v>
                </c:pt>
                <c:pt idx="1560">
                  <c:v>15119.9</c:v>
                </c:pt>
                <c:pt idx="1561">
                  <c:v>15108.9</c:v>
                </c:pt>
                <c:pt idx="1562">
                  <c:v>15114.4</c:v>
                </c:pt>
                <c:pt idx="1563">
                  <c:v>15082.5</c:v>
                </c:pt>
                <c:pt idx="1564">
                  <c:v>15107.8</c:v>
                </c:pt>
                <c:pt idx="1565">
                  <c:v>15096.8</c:v>
                </c:pt>
                <c:pt idx="1566">
                  <c:v>15083.6</c:v>
                </c:pt>
                <c:pt idx="1567">
                  <c:v>15094.6</c:v>
                </c:pt>
                <c:pt idx="1568">
                  <c:v>15099</c:v>
                </c:pt>
                <c:pt idx="1569">
                  <c:v>15092.4</c:v>
                </c:pt>
                <c:pt idx="1570">
                  <c:v>15092.4</c:v>
                </c:pt>
                <c:pt idx="1571">
                  <c:v>15092.4</c:v>
                </c:pt>
                <c:pt idx="1572">
                  <c:v>15100.1</c:v>
                </c:pt>
                <c:pt idx="1573">
                  <c:v>15088</c:v>
                </c:pt>
                <c:pt idx="1574">
                  <c:v>15107.8</c:v>
                </c:pt>
                <c:pt idx="1575">
                  <c:v>15103.4</c:v>
                </c:pt>
                <c:pt idx="1576">
                  <c:v>15099</c:v>
                </c:pt>
                <c:pt idx="1577">
                  <c:v>15097.9</c:v>
                </c:pt>
                <c:pt idx="1578">
                  <c:v>15118.8</c:v>
                </c:pt>
                <c:pt idx="1579">
                  <c:v>15092.4</c:v>
                </c:pt>
                <c:pt idx="1580">
                  <c:v>15102.3</c:v>
                </c:pt>
                <c:pt idx="1581">
                  <c:v>15107.8</c:v>
                </c:pt>
                <c:pt idx="1582">
                  <c:v>15093.5</c:v>
                </c:pt>
                <c:pt idx="1583">
                  <c:v>15104.5</c:v>
                </c:pt>
                <c:pt idx="1584">
                  <c:v>15085.8</c:v>
                </c:pt>
                <c:pt idx="1585">
                  <c:v>15095.7</c:v>
                </c:pt>
                <c:pt idx="1586">
                  <c:v>15111.1</c:v>
                </c:pt>
                <c:pt idx="1587">
                  <c:v>15088</c:v>
                </c:pt>
                <c:pt idx="1588">
                  <c:v>15114.4</c:v>
                </c:pt>
                <c:pt idx="1589">
                  <c:v>15090.2</c:v>
                </c:pt>
                <c:pt idx="1590">
                  <c:v>15110</c:v>
                </c:pt>
                <c:pt idx="1591">
                  <c:v>15084.7</c:v>
                </c:pt>
                <c:pt idx="1592">
                  <c:v>15085.8</c:v>
                </c:pt>
                <c:pt idx="1593">
                  <c:v>15086.9</c:v>
                </c:pt>
                <c:pt idx="1594">
                  <c:v>15097.9</c:v>
                </c:pt>
                <c:pt idx="1595">
                  <c:v>15102.3</c:v>
                </c:pt>
                <c:pt idx="1596">
                  <c:v>15101.2</c:v>
                </c:pt>
                <c:pt idx="1597">
                  <c:v>15092.4</c:v>
                </c:pt>
                <c:pt idx="1598">
                  <c:v>15090.2</c:v>
                </c:pt>
                <c:pt idx="1599">
                  <c:v>15101.2</c:v>
                </c:pt>
                <c:pt idx="1600">
                  <c:v>15086.9</c:v>
                </c:pt>
                <c:pt idx="1601">
                  <c:v>15075.9</c:v>
                </c:pt>
                <c:pt idx="1602">
                  <c:v>15086.9</c:v>
                </c:pt>
                <c:pt idx="1603">
                  <c:v>15119.9</c:v>
                </c:pt>
                <c:pt idx="1604">
                  <c:v>15101.2</c:v>
                </c:pt>
                <c:pt idx="1605">
                  <c:v>15089.1</c:v>
                </c:pt>
                <c:pt idx="1606">
                  <c:v>15107.8</c:v>
                </c:pt>
                <c:pt idx="1607">
                  <c:v>15093.5</c:v>
                </c:pt>
                <c:pt idx="1608">
                  <c:v>15082.5</c:v>
                </c:pt>
                <c:pt idx="1609">
                  <c:v>15104.5</c:v>
                </c:pt>
                <c:pt idx="1610">
                  <c:v>15101.2</c:v>
                </c:pt>
                <c:pt idx="1611">
                  <c:v>15121</c:v>
                </c:pt>
                <c:pt idx="1612">
                  <c:v>15091.3</c:v>
                </c:pt>
                <c:pt idx="1613">
                  <c:v>15084.7</c:v>
                </c:pt>
                <c:pt idx="1614">
                  <c:v>15113.3</c:v>
                </c:pt>
                <c:pt idx="1615">
                  <c:v>15105.6</c:v>
                </c:pt>
                <c:pt idx="1616">
                  <c:v>15090.2</c:v>
                </c:pt>
                <c:pt idx="1617">
                  <c:v>15093.5</c:v>
                </c:pt>
                <c:pt idx="1618">
                  <c:v>15099</c:v>
                </c:pt>
                <c:pt idx="1619">
                  <c:v>15105.6</c:v>
                </c:pt>
                <c:pt idx="1620">
                  <c:v>15088</c:v>
                </c:pt>
                <c:pt idx="1621">
                  <c:v>15105.6</c:v>
                </c:pt>
                <c:pt idx="1622">
                  <c:v>15111.1</c:v>
                </c:pt>
                <c:pt idx="1623">
                  <c:v>15089.1</c:v>
                </c:pt>
                <c:pt idx="1624">
                  <c:v>15103.4</c:v>
                </c:pt>
                <c:pt idx="1625">
                  <c:v>15105.6</c:v>
                </c:pt>
                <c:pt idx="1626">
                  <c:v>15112.2</c:v>
                </c:pt>
                <c:pt idx="1627">
                  <c:v>15093.5</c:v>
                </c:pt>
                <c:pt idx="1628">
                  <c:v>15108.9</c:v>
                </c:pt>
                <c:pt idx="1629">
                  <c:v>15112.2</c:v>
                </c:pt>
                <c:pt idx="1630">
                  <c:v>15116.6</c:v>
                </c:pt>
                <c:pt idx="1631">
                  <c:v>15093.5</c:v>
                </c:pt>
                <c:pt idx="1632">
                  <c:v>15097.9</c:v>
                </c:pt>
                <c:pt idx="1633">
                  <c:v>15102.3</c:v>
                </c:pt>
                <c:pt idx="1634">
                  <c:v>15097.9</c:v>
                </c:pt>
                <c:pt idx="1635">
                  <c:v>15104.5</c:v>
                </c:pt>
                <c:pt idx="1636">
                  <c:v>15100.1</c:v>
                </c:pt>
                <c:pt idx="1637">
                  <c:v>15092.4</c:v>
                </c:pt>
                <c:pt idx="1638">
                  <c:v>15096.8</c:v>
                </c:pt>
                <c:pt idx="1639">
                  <c:v>15116.6</c:v>
                </c:pt>
                <c:pt idx="1640">
                  <c:v>15110</c:v>
                </c:pt>
                <c:pt idx="1641">
                  <c:v>15110</c:v>
                </c:pt>
                <c:pt idx="1642">
                  <c:v>15089.1</c:v>
                </c:pt>
                <c:pt idx="1643">
                  <c:v>15094.6</c:v>
                </c:pt>
                <c:pt idx="1644">
                  <c:v>15105.6</c:v>
                </c:pt>
                <c:pt idx="1645">
                  <c:v>15110</c:v>
                </c:pt>
                <c:pt idx="1646">
                  <c:v>15097.9</c:v>
                </c:pt>
                <c:pt idx="1647">
                  <c:v>15094.6</c:v>
                </c:pt>
                <c:pt idx="1648">
                  <c:v>15116.6</c:v>
                </c:pt>
                <c:pt idx="1649">
                  <c:v>15097.9</c:v>
                </c:pt>
                <c:pt idx="1650">
                  <c:v>15116.6</c:v>
                </c:pt>
                <c:pt idx="1651">
                  <c:v>15110</c:v>
                </c:pt>
                <c:pt idx="1652">
                  <c:v>15104.5</c:v>
                </c:pt>
                <c:pt idx="1653">
                  <c:v>15082.5</c:v>
                </c:pt>
                <c:pt idx="1654">
                  <c:v>15105.6</c:v>
                </c:pt>
                <c:pt idx="1655">
                  <c:v>15108.9</c:v>
                </c:pt>
                <c:pt idx="1656">
                  <c:v>15095.7</c:v>
                </c:pt>
                <c:pt idx="1657">
                  <c:v>15096.8</c:v>
                </c:pt>
                <c:pt idx="1658">
                  <c:v>15099</c:v>
                </c:pt>
                <c:pt idx="1659">
                  <c:v>15093.5</c:v>
                </c:pt>
                <c:pt idx="1660">
                  <c:v>15088</c:v>
                </c:pt>
                <c:pt idx="1661">
                  <c:v>15102.3</c:v>
                </c:pt>
                <c:pt idx="1662">
                  <c:v>15077</c:v>
                </c:pt>
                <c:pt idx="1663">
                  <c:v>15112.2</c:v>
                </c:pt>
                <c:pt idx="1664">
                  <c:v>15103.4</c:v>
                </c:pt>
                <c:pt idx="1665">
                  <c:v>15096.8</c:v>
                </c:pt>
                <c:pt idx="1666">
                  <c:v>15103.4</c:v>
                </c:pt>
                <c:pt idx="1667">
                  <c:v>15105.6</c:v>
                </c:pt>
                <c:pt idx="1668">
                  <c:v>15095.7</c:v>
                </c:pt>
                <c:pt idx="1669">
                  <c:v>15111.1</c:v>
                </c:pt>
                <c:pt idx="1670">
                  <c:v>15110</c:v>
                </c:pt>
                <c:pt idx="1671">
                  <c:v>15092.4</c:v>
                </c:pt>
                <c:pt idx="1672">
                  <c:v>15101.2</c:v>
                </c:pt>
                <c:pt idx="1673">
                  <c:v>15113.3</c:v>
                </c:pt>
                <c:pt idx="1674">
                  <c:v>15108.9</c:v>
                </c:pt>
                <c:pt idx="1675">
                  <c:v>15106.7</c:v>
                </c:pt>
                <c:pt idx="1676">
                  <c:v>15115.5</c:v>
                </c:pt>
                <c:pt idx="1677">
                  <c:v>15102.3</c:v>
                </c:pt>
                <c:pt idx="1678">
                  <c:v>15122.1</c:v>
                </c:pt>
                <c:pt idx="1679">
                  <c:v>15102.3</c:v>
                </c:pt>
                <c:pt idx="1680">
                  <c:v>15097.9</c:v>
                </c:pt>
                <c:pt idx="1681">
                  <c:v>15088</c:v>
                </c:pt>
                <c:pt idx="1682">
                  <c:v>15113.3</c:v>
                </c:pt>
                <c:pt idx="1683">
                  <c:v>15084.7</c:v>
                </c:pt>
                <c:pt idx="1684">
                  <c:v>15102.3</c:v>
                </c:pt>
                <c:pt idx="1685">
                  <c:v>15084.7</c:v>
                </c:pt>
                <c:pt idx="1686">
                  <c:v>15105.6</c:v>
                </c:pt>
                <c:pt idx="1687">
                  <c:v>15122.1</c:v>
                </c:pt>
                <c:pt idx="1688">
                  <c:v>15083.6</c:v>
                </c:pt>
                <c:pt idx="1689">
                  <c:v>15105.6</c:v>
                </c:pt>
                <c:pt idx="1690">
                  <c:v>15100.1</c:v>
                </c:pt>
                <c:pt idx="1691">
                  <c:v>15096.8</c:v>
                </c:pt>
                <c:pt idx="1692">
                  <c:v>15103.4</c:v>
                </c:pt>
                <c:pt idx="1693">
                  <c:v>15113.3</c:v>
                </c:pt>
                <c:pt idx="1694">
                  <c:v>15106.7</c:v>
                </c:pt>
                <c:pt idx="1695">
                  <c:v>15121</c:v>
                </c:pt>
                <c:pt idx="1696">
                  <c:v>15107.8</c:v>
                </c:pt>
                <c:pt idx="1697">
                  <c:v>15104.5</c:v>
                </c:pt>
                <c:pt idx="1698">
                  <c:v>15104.5</c:v>
                </c:pt>
                <c:pt idx="1699">
                  <c:v>15097.9</c:v>
                </c:pt>
                <c:pt idx="1700">
                  <c:v>15103.4</c:v>
                </c:pt>
                <c:pt idx="1701">
                  <c:v>15125.4</c:v>
                </c:pt>
                <c:pt idx="1702">
                  <c:v>15099</c:v>
                </c:pt>
                <c:pt idx="1703">
                  <c:v>15116.6</c:v>
                </c:pt>
                <c:pt idx="1704">
                  <c:v>15108.9</c:v>
                </c:pt>
                <c:pt idx="1705">
                  <c:v>15094.6</c:v>
                </c:pt>
                <c:pt idx="1706">
                  <c:v>15103.4</c:v>
                </c:pt>
                <c:pt idx="1707">
                  <c:v>15117.7</c:v>
                </c:pt>
                <c:pt idx="1708">
                  <c:v>15115.5</c:v>
                </c:pt>
                <c:pt idx="1709">
                  <c:v>15112.2</c:v>
                </c:pt>
                <c:pt idx="1710">
                  <c:v>15099</c:v>
                </c:pt>
                <c:pt idx="1711">
                  <c:v>15113.3</c:v>
                </c:pt>
                <c:pt idx="1712">
                  <c:v>15125.4</c:v>
                </c:pt>
                <c:pt idx="1713">
                  <c:v>15111.1</c:v>
                </c:pt>
                <c:pt idx="1714">
                  <c:v>15100.1</c:v>
                </c:pt>
                <c:pt idx="1715">
                  <c:v>15110</c:v>
                </c:pt>
                <c:pt idx="1716">
                  <c:v>15107.8</c:v>
                </c:pt>
                <c:pt idx="1717">
                  <c:v>15103.4</c:v>
                </c:pt>
                <c:pt idx="1718">
                  <c:v>15128.7</c:v>
                </c:pt>
                <c:pt idx="1719">
                  <c:v>15092.4</c:v>
                </c:pt>
                <c:pt idx="1720">
                  <c:v>15124.3</c:v>
                </c:pt>
                <c:pt idx="1721">
                  <c:v>15095.7</c:v>
                </c:pt>
                <c:pt idx="1722">
                  <c:v>15119.9</c:v>
                </c:pt>
                <c:pt idx="1723">
                  <c:v>15117.7</c:v>
                </c:pt>
                <c:pt idx="1724">
                  <c:v>15112.2</c:v>
                </c:pt>
                <c:pt idx="1725">
                  <c:v>15125.4</c:v>
                </c:pt>
                <c:pt idx="1726">
                  <c:v>15107.8</c:v>
                </c:pt>
                <c:pt idx="1727">
                  <c:v>15124.3</c:v>
                </c:pt>
                <c:pt idx="1728">
                  <c:v>15105.6</c:v>
                </c:pt>
                <c:pt idx="1729">
                  <c:v>15121</c:v>
                </c:pt>
                <c:pt idx="1730">
                  <c:v>15118.8</c:v>
                </c:pt>
                <c:pt idx="1731">
                  <c:v>15096.8</c:v>
                </c:pt>
                <c:pt idx="1732">
                  <c:v>15088</c:v>
                </c:pt>
                <c:pt idx="1733">
                  <c:v>15146.3</c:v>
                </c:pt>
                <c:pt idx="1734">
                  <c:v>15101.2</c:v>
                </c:pt>
                <c:pt idx="1735">
                  <c:v>15102.3</c:v>
                </c:pt>
                <c:pt idx="1736">
                  <c:v>15107.8</c:v>
                </c:pt>
                <c:pt idx="1737">
                  <c:v>15133.1</c:v>
                </c:pt>
                <c:pt idx="1738">
                  <c:v>15100.1</c:v>
                </c:pt>
                <c:pt idx="1739">
                  <c:v>15129.8</c:v>
                </c:pt>
                <c:pt idx="1740">
                  <c:v>15104.5</c:v>
                </c:pt>
                <c:pt idx="1741">
                  <c:v>15103.4</c:v>
                </c:pt>
                <c:pt idx="1742">
                  <c:v>15088</c:v>
                </c:pt>
                <c:pt idx="1743">
                  <c:v>15096.8</c:v>
                </c:pt>
                <c:pt idx="1744">
                  <c:v>15129.8</c:v>
                </c:pt>
                <c:pt idx="1745">
                  <c:v>15119.9</c:v>
                </c:pt>
                <c:pt idx="1746">
                  <c:v>15125.4</c:v>
                </c:pt>
                <c:pt idx="1747">
                  <c:v>15118.8</c:v>
                </c:pt>
                <c:pt idx="1748">
                  <c:v>15100.1</c:v>
                </c:pt>
                <c:pt idx="1749">
                  <c:v>15119.9</c:v>
                </c:pt>
                <c:pt idx="1750">
                  <c:v>15138.6</c:v>
                </c:pt>
                <c:pt idx="1751">
                  <c:v>15126.5</c:v>
                </c:pt>
                <c:pt idx="1752">
                  <c:v>15133.1</c:v>
                </c:pt>
                <c:pt idx="1753">
                  <c:v>15097.9</c:v>
                </c:pt>
                <c:pt idx="1754">
                  <c:v>15136.4</c:v>
                </c:pt>
                <c:pt idx="1755">
                  <c:v>15137.5</c:v>
                </c:pt>
                <c:pt idx="1756">
                  <c:v>15113.3</c:v>
                </c:pt>
                <c:pt idx="1757">
                  <c:v>15108.9</c:v>
                </c:pt>
                <c:pt idx="1758">
                  <c:v>15114.4</c:v>
                </c:pt>
                <c:pt idx="1759">
                  <c:v>15108.9</c:v>
                </c:pt>
                <c:pt idx="1760">
                  <c:v>15108.9</c:v>
                </c:pt>
                <c:pt idx="1761">
                  <c:v>15126.5</c:v>
                </c:pt>
                <c:pt idx="1762">
                  <c:v>15126.5</c:v>
                </c:pt>
                <c:pt idx="1763">
                  <c:v>15133.1</c:v>
                </c:pt>
                <c:pt idx="1764">
                  <c:v>15145.2</c:v>
                </c:pt>
                <c:pt idx="1765">
                  <c:v>15122.1</c:v>
                </c:pt>
                <c:pt idx="1766">
                  <c:v>15127.6</c:v>
                </c:pt>
                <c:pt idx="1767">
                  <c:v>15124.3</c:v>
                </c:pt>
                <c:pt idx="1768">
                  <c:v>15130.9</c:v>
                </c:pt>
                <c:pt idx="1769">
                  <c:v>15115.5</c:v>
                </c:pt>
                <c:pt idx="1770">
                  <c:v>15117.7</c:v>
                </c:pt>
                <c:pt idx="1771">
                  <c:v>15114.4</c:v>
                </c:pt>
                <c:pt idx="1772">
                  <c:v>15117.7</c:v>
                </c:pt>
                <c:pt idx="1773">
                  <c:v>15132</c:v>
                </c:pt>
                <c:pt idx="1774">
                  <c:v>15158.4</c:v>
                </c:pt>
                <c:pt idx="1775">
                  <c:v>15119.9</c:v>
                </c:pt>
                <c:pt idx="1776">
                  <c:v>15100.1</c:v>
                </c:pt>
                <c:pt idx="1777">
                  <c:v>15133.1</c:v>
                </c:pt>
                <c:pt idx="1778">
                  <c:v>15116.6</c:v>
                </c:pt>
                <c:pt idx="1779">
                  <c:v>15118.8</c:v>
                </c:pt>
                <c:pt idx="1780">
                  <c:v>15159.5</c:v>
                </c:pt>
                <c:pt idx="1781">
                  <c:v>15116.6</c:v>
                </c:pt>
                <c:pt idx="1782">
                  <c:v>15129.8</c:v>
                </c:pt>
                <c:pt idx="1783">
                  <c:v>15129.8</c:v>
                </c:pt>
                <c:pt idx="1784">
                  <c:v>15100.1</c:v>
                </c:pt>
                <c:pt idx="1785">
                  <c:v>15138.6</c:v>
                </c:pt>
                <c:pt idx="1786">
                  <c:v>15124.3</c:v>
                </c:pt>
                <c:pt idx="1787">
                  <c:v>15133.1</c:v>
                </c:pt>
                <c:pt idx="1788">
                  <c:v>15137.5</c:v>
                </c:pt>
                <c:pt idx="1789">
                  <c:v>15143</c:v>
                </c:pt>
                <c:pt idx="1790">
                  <c:v>15124.3</c:v>
                </c:pt>
                <c:pt idx="1791">
                  <c:v>15114.4</c:v>
                </c:pt>
                <c:pt idx="1792">
                  <c:v>15121</c:v>
                </c:pt>
                <c:pt idx="1793">
                  <c:v>15125.4</c:v>
                </c:pt>
                <c:pt idx="1794">
                  <c:v>15144.1</c:v>
                </c:pt>
                <c:pt idx="1795">
                  <c:v>15135.3</c:v>
                </c:pt>
                <c:pt idx="1796">
                  <c:v>15126.5</c:v>
                </c:pt>
                <c:pt idx="1797">
                  <c:v>15121</c:v>
                </c:pt>
                <c:pt idx="1798">
                  <c:v>15126.5</c:v>
                </c:pt>
                <c:pt idx="1799">
                  <c:v>15113.3</c:v>
                </c:pt>
                <c:pt idx="1800">
                  <c:v>15151.8</c:v>
                </c:pt>
                <c:pt idx="1801">
                  <c:v>15130.9</c:v>
                </c:pt>
                <c:pt idx="1802">
                  <c:v>15130.9</c:v>
                </c:pt>
                <c:pt idx="1803">
                  <c:v>15146.3</c:v>
                </c:pt>
                <c:pt idx="1804">
                  <c:v>15137.5</c:v>
                </c:pt>
                <c:pt idx="1805">
                  <c:v>15136.4</c:v>
                </c:pt>
                <c:pt idx="1806">
                  <c:v>15135.3</c:v>
                </c:pt>
                <c:pt idx="1807">
                  <c:v>15155.1</c:v>
                </c:pt>
                <c:pt idx="1808">
                  <c:v>15136.4</c:v>
                </c:pt>
                <c:pt idx="1809">
                  <c:v>15152.9</c:v>
                </c:pt>
                <c:pt idx="1810">
                  <c:v>15128.7</c:v>
                </c:pt>
                <c:pt idx="1811">
                  <c:v>15130.9</c:v>
                </c:pt>
                <c:pt idx="1812">
                  <c:v>15124.3</c:v>
                </c:pt>
                <c:pt idx="1813">
                  <c:v>15139.7</c:v>
                </c:pt>
                <c:pt idx="1814">
                  <c:v>15161.7</c:v>
                </c:pt>
                <c:pt idx="1815">
                  <c:v>15130.9</c:v>
                </c:pt>
                <c:pt idx="1816">
                  <c:v>15145.2</c:v>
                </c:pt>
                <c:pt idx="1817">
                  <c:v>15123.2</c:v>
                </c:pt>
                <c:pt idx="1818">
                  <c:v>15134.2</c:v>
                </c:pt>
                <c:pt idx="1819">
                  <c:v>15127.6</c:v>
                </c:pt>
                <c:pt idx="1820">
                  <c:v>15147.4</c:v>
                </c:pt>
                <c:pt idx="1821">
                  <c:v>15132</c:v>
                </c:pt>
                <c:pt idx="1822">
                  <c:v>15132</c:v>
                </c:pt>
                <c:pt idx="1823">
                  <c:v>15146.3</c:v>
                </c:pt>
                <c:pt idx="1824">
                  <c:v>15145.2</c:v>
                </c:pt>
                <c:pt idx="1825">
                  <c:v>15176</c:v>
                </c:pt>
                <c:pt idx="1826">
                  <c:v>15137.5</c:v>
                </c:pt>
                <c:pt idx="1827">
                  <c:v>15156.2</c:v>
                </c:pt>
                <c:pt idx="1828">
                  <c:v>15116.6</c:v>
                </c:pt>
                <c:pt idx="1829">
                  <c:v>15132</c:v>
                </c:pt>
                <c:pt idx="1830">
                  <c:v>15165</c:v>
                </c:pt>
                <c:pt idx="1831">
                  <c:v>15146.3</c:v>
                </c:pt>
                <c:pt idx="1832">
                  <c:v>15160.6</c:v>
                </c:pt>
                <c:pt idx="1833">
                  <c:v>15158.4</c:v>
                </c:pt>
                <c:pt idx="1834">
                  <c:v>15137.5</c:v>
                </c:pt>
                <c:pt idx="1835">
                  <c:v>15127.6</c:v>
                </c:pt>
                <c:pt idx="1836">
                  <c:v>15139.7</c:v>
                </c:pt>
                <c:pt idx="1837">
                  <c:v>15140.8</c:v>
                </c:pt>
                <c:pt idx="1838">
                  <c:v>15156.2</c:v>
                </c:pt>
                <c:pt idx="1839">
                  <c:v>15172.7</c:v>
                </c:pt>
                <c:pt idx="1840">
                  <c:v>15149.6</c:v>
                </c:pt>
                <c:pt idx="1841">
                  <c:v>15157.3</c:v>
                </c:pt>
                <c:pt idx="1842">
                  <c:v>15140.8</c:v>
                </c:pt>
                <c:pt idx="1843">
                  <c:v>15144.1</c:v>
                </c:pt>
                <c:pt idx="1844">
                  <c:v>15152.9</c:v>
                </c:pt>
                <c:pt idx="1845">
                  <c:v>15167.2</c:v>
                </c:pt>
                <c:pt idx="1846">
                  <c:v>15160.6</c:v>
                </c:pt>
                <c:pt idx="1847">
                  <c:v>15130.9</c:v>
                </c:pt>
                <c:pt idx="1848">
                  <c:v>15167.2</c:v>
                </c:pt>
                <c:pt idx="1849">
                  <c:v>15148.5</c:v>
                </c:pt>
                <c:pt idx="1850">
                  <c:v>15140.8</c:v>
                </c:pt>
                <c:pt idx="1851">
                  <c:v>15150.7</c:v>
                </c:pt>
                <c:pt idx="1852">
                  <c:v>15190.3</c:v>
                </c:pt>
                <c:pt idx="1853">
                  <c:v>15135.3</c:v>
                </c:pt>
                <c:pt idx="1854">
                  <c:v>15147.4</c:v>
                </c:pt>
                <c:pt idx="1855">
                  <c:v>15147.4</c:v>
                </c:pt>
                <c:pt idx="1856">
                  <c:v>15173.8</c:v>
                </c:pt>
                <c:pt idx="1857">
                  <c:v>15144.1</c:v>
                </c:pt>
                <c:pt idx="1858">
                  <c:v>15166.1</c:v>
                </c:pt>
                <c:pt idx="1859">
                  <c:v>15160.6</c:v>
                </c:pt>
                <c:pt idx="1860">
                  <c:v>15160.6</c:v>
                </c:pt>
                <c:pt idx="1861">
                  <c:v>15169.4</c:v>
                </c:pt>
                <c:pt idx="1862">
                  <c:v>15176</c:v>
                </c:pt>
                <c:pt idx="1863">
                  <c:v>15158.4</c:v>
                </c:pt>
                <c:pt idx="1864">
                  <c:v>15162.8</c:v>
                </c:pt>
                <c:pt idx="1865">
                  <c:v>15162.8</c:v>
                </c:pt>
                <c:pt idx="1866">
                  <c:v>15149.6</c:v>
                </c:pt>
                <c:pt idx="1867">
                  <c:v>15173.8</c:v>
                </c:pt>
                <c:pt idx="1868">
                  <c:v>15166.1</c:v>
                </c:pt>
                <c:pt idx="1869">
                  <c:v>15162.8</c:v>
                </c:pt>
                <c:pt idx="1870">
                  <c:v>15166.1</c:v>
                </c:pt>
                <c:pt idx="1871">
                  <c:v>15183.7</c:v>
                </c:pt>
                <c:pt idx="1872">
                  <c:v>15147.4</c:v>
                </c:pt>
                <c:pt idx="1873">
                  <c:v>15151.8</c:v>
                </c:pt>
                <c:pt idx="1874">
                  <c:v>15172.7</c:v>
                </c:pt>
                <c:pt idx="1875">
                  <c:v>15154</c:v>
                </c:pt>
                <c:pt idx="1876">
                  <c:v>15170.5</c:v>
                </c:pt>
                <c:pt idx="1877">
                  <c:v>15149.6</c:v>
                </c:pt>
                <c:pt idx="1878">
                  <c:v>15151.8</c:v>
                </c:pt>
                <c:pt idx="1879">
                  <c:v>15204.6</c:v>
                </c:pt>
                <c:pt idx="1880">
                  <c:v>15158.4</c:v>
                </c:pt>
                <c:pt idx="1881">
                  <c:v>15152.9</c:v>
                </c:pt>
                <c:pt idx="1882">
                  <c:v>15176</c:v>
                </c:pt>
                <c:pt idx="1883">
                  <c:v>15177.1</c:v>
                </c:pt>
                <c:pt idx="1884">
                  <c:v>15151.8</c:v>
                </c:pt>
                <c:pt idx="1885">
                  <c:v>15151.8</c:v>
                </c:pt>
                <c:pt idx="1886">
                  <c:v>15167.2</c:v>
                </c:pt>
                <c:pt idx="1887">
                  <c:v>15196.9</c:v>
                </c:pt>
                <c:pt idx="1888">
                  <c:v>15166.1</c:v>
                </c:pt>
                <c:pt idx="1889">
                  <c:v>15170.5</c:v>
                </c:pt>
                <c:pt idx="1890">
                  <c:v>15193.6</c:v>
                </c:pt>
                <c:pt idx="1891">
                  <c:v>15173.8</c:v>
                </c:pt>
                <c:pt idx="1892">
                  <c:v>15181.5</c:v>
                </c:pt>
                <c:pt idx="1893">
                  <c:v>15185.9</c:v>
                </c:pt>
                <c:pt idx="1894">
                  <c:v>15165</c:v>
                </c:pt>
                <c:pt idx="1895">
                  <c:v>15192.5</c:v>
                </c:pt>
                <c:pt idx="1896">
                  <c:v>15170.5</c:v>
                </c:pt>
                <c:pt idx="1897">
                  <c:v>15173.8</c:v>
                </c:pt>
                <c:pt idx="1898">
                  <c:v>15171.6</c:v>
                </c:pt>
                <c:pt idx="1899">
                  <c:v>15156.2</c:v>
                </c:pt>
                <c:pt idx="1900">
                  <c:v>15185.9</c:v>
                </c:pt>
                <c:pt idx="1901">
                  <c:v>15162.8</c:v>
                </c:pt>
                <c:pt idx="1902">
                  <c:v>15172.7</c:v>
                </c:pt>
                <c:pt idx="1903">
                  <c:v>15200.2</c:v>
                </c:pt>
                <c:pt idx="1904">
                  <c:v>15173.8</c:v>
                </c:pt>
                <c:pt idx="1905">
                  <c:v>15156.2</c:v>
                </c:pt>
                <c:pt idx="1906">
                  <c:v>15184.8</c:v>
                </c:pt>
                <c:pt idx="1907">
                  <c:v>15198</c:v>
                </c:pt>
                <c:pt idx="1908">
                  <c:v>15182.6</c:v>
                </c:pt>
                <c:pt idx="1909">
                  <c:v>15210.1</c:v>
                </c:pt>
                <c:pt idx="1910">
                  <c:v>15174.9</c:v>
                </c:pt>
                <c:pt idx="1911">
                  <c:v>15179.3</c:v>
                </c:pt>
                <c:pt idx="1912">
                  <c:v>15178.2</c:v>
                </c:pt>
                <c:pt idx="1913">
                  <c:v>15215.6</c:v>
                </c:pt>
                <c:pt idx="1914">
                  <c:v>15210.1</c:v>
                </c:pt>
                <c:pt idx="1915">
                  <c:v>15217.8</c:v>
                </c:pt>
                <c:pt idx="1916">
                  <c:v>15202.4</c:v>
                </c:pt>
                <c:pt idx="1917">
                  <c:v>15192.5</c:v>
                </c:pt>
                <c:pt idx="1918">
                  <c:v>15205.7</c:v>
                </c:pt>
                <c:pt idx="1919">
                  <c:v>15210.1</c:v>
                </c:pt>
                <c:pt idx="1920">
                  <c:v>15182.6</c:v>
                </c:pt>
                <c:pt idx="1921">
                  <c:v>15195.8</c:v>
                </c:pt>
                <c:pt idx="1922">
                  <c:v>15187</c:v>
                </c:pt>
                <c:pt idx="1923">
                  <c:v>15248.6</c:v>
                </c:pt>
                <c:pt idx="1924">
                  <c:v>15192.5</c:v>
                </c:pt>
                <c:pt idx="1925">
                  <c:v>15187</c:v>
                </c:pt>
                <c:pt idx="1926">
                  <c:v>15205.7</c:v>
                </c:pt>
                <c:pt idx="1927">
                  <c:v>15223.3</c:v>
                </c:pt>
                <c:pt idx="1928">
                  <c:v>15239.8</c:v>
                </c:pt>
                <c:pt idx="1929">
                  <c:v>15247.5</c:v>
                </c:pt>
                <c:pt idx="1930">
                  <c:v>15237.6</c:v>
                </c:pt>
                <c:pt idx="1931">
                  <c:v>15240.9</c:v>
                </c:pt>
                <c:pt idx="1932">
                  <c:v>15247.5</c:v>
                </c:pt>
                <c:pt idx="1933">
                  <c:v>15221.1</c:v>
                </c:pt>
                <c:pt idx="1934">
                  <c:v>15222.2</c:v>
                </c:pt>
                <c:pt idx="1935">
                  <c:v>15238.7</c:v>
                </c:pt>
                <c:pt idx="1936">
                  <c:v>15249.7</c:v>
                </c:pt>
                <c:pt idx="1937">
                  <c:v>15236.5</c:v>
                </c:pt>
                <c:pt idx="1938">
                  <c:v>15267.3</c:v>
                </c:pt>
                <c:pt idx="1939">
                  <c:v>15237.6</c:v>
                </c:pt>
                <c:pt idx="1940">
                  <c:v>15256.3</c:v>
                </c:pt>
                <c:pt idx="1941">
                  <c:v>15295.9</c:v>
                </c:pt>
                <c:pt idx="1942">
                  <c:v>15278.3</c:v>
                </c:pt>
                <c:pt idx="1943">
                  <c:v>15301.4</c:v>
                </c:pt>
                <c:pt idx="1944">
                  <c:v>15302.5</c:v>
                </c:pt>
                <c:pt idx="1945">
                  <c:v>15304.7</c:v>
                </c:pt>
                <c:pt idx="1946">
                  <c:v>15315.7</c:v>
                </c:pt>
                <c:pt idx="1947">
                  <c:v>15322.3</c:v>
                </c:pt>
                <c:pt idx="1948">
                  <c:v>15348.7</c:v>
                </c:pt>
                <c:pt idx="1949">
                  <c:v>15335.5</c:v>
                </c:pt>
                <c:pt idx="1950">
                  <c:v>15287.1</c:v>
                </c:pt>
                <c:pt idx="1951">
                  <c:v>15353.1</c:v>
                </c:pt>
                <c:pt idx="1952">
                  <c:v>15381.7</c:v>
                </c:pt>
                <c:pt idx="1953">
                  <c:v>15342.1</c:v>
                </c:pt>
                <c:pt idx="1954">
                  <c:v>15374</c:v>
                </c:pt>
                <c:pt idx="1955">
                  <c:v>15326.7</c:v>
                </c:pt>
                <c:pt idx="1956">
                  <c:v>15323.4</c:v>
                </c:pt>
                <c:pt idx="1957">
                  <c:v>15367.4</c:v>
                </c:pt>
                <c:pt idx="1958">
                  <c:v>15348.7</c:v>
                </c:pt>
                <c:pt idx="1959">
                  <c:v>15355.3</c:v>
                </c:pt>
                <c:pt idx="1960">
                  <c:v>15333.3</c:v>
                </c:pt>
                <c:pt idx="1961">
                  <c:v>15339.9</c:v>
                </c:pt>
                <c:pt idx="1962">
                  <c:v>15332.2</c:v>
                </c:pt>
                <c:pt idx="1963">
                  <c:v>15322.3</c:v>
                </c:pt>
                <c:pt idx="1964">
                  <c:v>15310.2</c:v>
                </c:pt>
                <c:pt idx="1965">
                  <c:v>15327.8</c:v>
                </c:pt>
                <c:pt idx="1966">
                  <c:v>15322.3</c:v>
                </c:pt>
                <c:pt idx="1967">
                  <c:v>15319</c:v>
                </c:pt>
                <c:pt idx="1968">
                  <c:v>15289.3</c:v>
                </c:pt>
                <c:pt idx="1969">
                  <c:v>15331.1</c:v>
                </c:pt>
                <c:pt idx="1970">
                  <c:v>15306.9</c:v>
                </c:pt>
                <c:pt idx="1971">
                  <c:v>15268.4</c:v>
                </c:pt>
                <c:pt idx="1972">
                  <c:v>15312.4</c:v>
                </c:pt>
                <c:pt idx="1973">
                  <c:v>15261.8</c:v>
                </c:pt>
                <c:pt idx="1974">
                  <c:v>15261.8</c:v>
                </c:pt>
                <c:pt idx="1975">
                  <c:v>15322.3</c:v>
                </c:pt>
                <c:pt idx="1976">
                  <c:v>15297</c:v>
                </c:pt>
                <c:pt idx="1977">
                  <c:v>15304.7</c:v>
                </c:pt>
                <c:pt idx="1978">
                  <c:v>15322.3</c:v>
                </c:pt>
                <c:pt idx="1979">
                  <c:v>15291.5</c:v>
                </c:pt>
                <c:pt idx="1980">
                  <c:v>15286</c:v>
                </c:pt>
                <c:pt idx="1981">
                  <c:v>15261.8</c:v>
                </c:pt>
                <c:pt idx="1982">
                  <c:v>15310.2</c:v>
                </c:pt>
                <c:pt idx="1983">
                  <c:v>15301.4</c:v>
                </c:pt>
                <c:pt idx="1984">
                  <c:v>15330</c:v>
                </c:pt>
                <c:pt idx="1985">
                  <c:v>15295.9</c:v>
                </c:pt>
                <c:pt idx="1986">
                  <c:v>15297</c:v>
                </c:pt>
                <c:pt idx="1987">
                  <c:v>15301.4</c:v>
                </c:pt>
                <c:pt idx="1988">
                  <c:v>15302.5</c:v>
                </c:pt>
                <c:pt idx="1989">
                  <c:v>15283.8</c:v>
                </c:pt>
                <c:pt idx="1990">
                  <c:v>15309.1</c:v>
                </c:pt>
                <c:pt idx="1991">
                  <c:v>15298.1</c:v>
                </c:pt>
                <c:pt idx="1992">
                  <c:v>15282.7</c:v>
                </c:pt>
                <c:pt idx="1993">
                  <c:v>15276.1</c:v>
                </c:pt>
                <c:pt idx="1994">
                  <c:v>15287.1</c:v>
                </c:pt>
                <c:pt idx="1995">
                  <c:v>15265.1</c:v>
                </c:pt>
                <c:pt idx="1996">
                  <c:v>15304.7</c:v>
                </c:pt>
                <c:pt idx="1997">
                  <c:v>15273.9</c:v>
                </c:pt>
                <c:pt idx="1998">
                  <c:v>15301.4</c:v>
                </c:pt>
                <c:pt idx="1999">
                  <c:v>15308</c:v>
                </c:pt>
                <c:pt idx="2000">
                  <c:v>15273.9</c:v>
                </c:pt>
                <c:pt idx="2001">
                  <c:v>15264</c:v>
                </c:pt>
                <c:pt idx="2002">
                  <c:v>15317.9</c:v>
                </c:pt>
                <c:pt idx="2003">
                  <c:v>15302.5</c:v>
                </c:pt>
                <c:pt idx="2004">
                  <c:v>15332.2</c:v>
                </c:pt>
                <c:pt idx="2005">
                  <c:v>15313.5</c:v>
                </c:pt>
                <c:pt idx="2006">
                  <c:v>15301.4</c:v>
                </c:pt>
                <c:pt idx="2007">
                  <c:v>15331.1</c:v>
                </c:pt>
                <c:pt idx="2008">
                  <c:v>15310.2</c:v>
                </c:pt>
                <c:pt idx="2009">
                  <c:v>15327.8</c:v>
                </c:pt>
                <c:pt idx="2010">
                  <c:v>15286</c:v>
                </c:pt>
                <c:pt idx="2011">
                  <c:v>15324.5</c:v>
                </c:pt>
                <c:pt idx="2012">
                  <c:v>15326.7</c:v>
                </c:pt>
                <c:pt idx="2013">
                  <c:v>15305.8</c:v>
                </c:pt>
                <c:pt idx="2014">
                  <c:v>15334.4</c:v>
                </c:pt>
                <c:pt idx="2015">
                  <c:v>15343.2</c:v>
                </c:pt>
                <c:pt idx="2016">
                  <c:v>15315.7</c:v>
                </c:pt>
                <c:pt idx="2017">
                  <c:v>15309.1</c:v>
                </c:pt>
                <c:pt idx="2018">
                  <c:v>15330</c:v>
                </c:pt>
                <c:pt idx="2019">
                  <c:v>15319</c:v>
                </c:pt>
                <c:pt idx="2020">
                  <c:v>15310.2</c:v>
                </c:pt>
                <c:pt idx="2021">
                  <c:v>15316.8</c:v>
                </c:pt>
                <c:pt idx="2022">
                  <c:v>15345.4</c:v>
                </c:pt>
                <c:pt idx="2023">
                  <c:v>15342.1</c:v>
                </c:pt>
                <c:pt idx="2024">
                  <c:v>15335.5</c:v>
                </c:pt>
                <c:pt idx="2025">
                  <c:v>15306.9</c:v>
                </c:pt>
                <c:pt idx="2026">
                  <c:v>15305.8</c:v>
                </c:pt>
                <c:pt idx="2027">
                  <c:v>15335.5</c:v>
                </c:pt>
                <c:pt idx="2028">
                  <c:v>15320.1</c:v>
                </c:pt>
                <c:pt idx="2029">
                  <c:v>15304.7</c:v>
                </c:pt>
                <c:pt idx="2030">
                  <c:v>15338.8</c:v>
                </c:pt>
                <c:pt idx="2031">
                  <c:v>15369.6</c:v>
                </c:pt>
                <c:pt idx="2032">
                  <c:v>15297</c:v>
                </c:pt>
                <c:pt idx="2033">
                  <c:v>15361.9</c:v>
                </c:pt>
                <c:pt idx="2034">
                  <c:v>15310.2</c:v>
                </c:pt>
                <c:pt idx="2035">
                  <c:v>15331.1</c:v>
                </c:pt>
                <c:pt idx="2036">
                  <c:v>15317.9</c:v>
                </c:pt>
                <c:pt idx="2037">
                  <c:v>15387.2</c:v>
                </c:pt>
                <c:pt idx="2038">
                  <c:v>15328.9</c:v>
                </c:pt>
                <c:pt idx="2039">
                  <c:v>15352</c:v>
                </c:pt>
                <c:pt idx="2040">
                  <c:v>15330</c:v>
                </c:pt>
                <c:pt idx="2041">
                  <c:v>15347.6</c:v>
                </c:pt>
                <c:pt idx="2042">
                  <c:v>15346.5</c:v>
                </c:pt>
                <c:pt idx="2043">
                  <c:v>15352</c:v>
                </c:pt>
                <c:pt idx="2044">
                  <c:v>15333.3</c:v>
                </c:pt>
                <c:pt idx="2045">
                  <c:v>15324.5</c:v>
                </c:pt>
                <c:pt idx="2046">
                  <c:v>15354.2</c:v>
                </c:pt>
                <c:pt idx="2047">
                  <c:v>15353.1</c:v>
                </c:pt>
                <c:pt idx="2048">
                  <c:v>15380.6</c:v>
                </c:pt>
                <c:pt idx="2049">
                  <c:v>15392.7</c:v>
                </c:pt>
                <c:pt idx="2050">
                  <c:v>15368.5</c:v>
                </c:pt>
                <c:pt idx="2051">
                  <c:v>15321.2</c:v>
                </c:pt>
                <c:pt idx="2052">
                  <c:v>15353.1</c:v>
                </c:pt>
                <c:pt idx="2053">
                  <c:v>15345.4</c:v>
                </c:pt>
                <c:pt idx="2054">
                  <c:v>15333.3</c:v>
                </c:pt>
                <c:pt idx="2055">
                  <c:v>15371.8</c:v>
                </c:pt>
                <c:pt idx="2056">
                  <c:v>15356.4</c:v>
                </c:pt>
                <c:pt idx="2057">
                  <c:v>15363</c:v>
                </c:pt>
                <c:pt idx="2058">
                  <c:v>15366.3</c:v>
                </c:pt>
                <c:pt idx="2059">
                  <c:v>15359.7</c:v>
                </c:pt>
                <c:pt idx="2060">
                  <c:v>15322.3</c:v>
                </c:pt>
                <c:pt idx="2061">
                  <c:v>15386.1</c:v>
                </c:pt>
                <c:pt idx="2062">
                  <c:v>15402.6</c:v>
                </c:pt>
                <c:pt idx="2063">
                  <c:v>15386.1</c:v>
                </c:pt>
                <c:pt idx="2064">
                  <c:v>15390.5</c:v>
                </c:pt>
                <c:pt idx="2065">
                  <c:v>15374</c:v>
                </c:pt>
                <c:pt idx="2066">
                  <c:v>15402.6</c:v>
                </c:pt>
                <c:pt idx="2067">
                  <c:v>15401.5</c:v>
                </c:pt>
                <c:pt idx="2068">
                  <c:v>15429</c:v>
                </c:pt>
                <c:pt idx="2069">
                  <c:v>15389.4</c:v>
                </c:pt>
                <c:pt idx="2070">
                  <c:v>15451</c:v>
                </c:pt>
                <c:pt idx="2071">
                  <c:v>15467.5</c:v>
                </c:pt>
                <c:pt idx="2072">
                  <c:v>15429</c:v>
                </c:pt>
                <c:pt idx="2073">
                  <c:v>15453.2</c:v>
                </c:pt>
                <c:pt idx="2074">
                  <c:v>15462</c:v>
                </c:pt>
                <c:pt idx="2075">
                  <c:v>15493.9</c:v>
                </c:pt>
                <c:pt idx="2076">
                  <c:v>15507.1</c:v>
                </c:pt>
                <c:pt idx="2077">
                  <c:v>15559.9</c:v>
                </c:pt>
                <c:pt idx="2078">
                  <c:v>15532.4</c:v>
                </c:pt>
                <c:pt idx="2079">
                  <c:v>15580.8</c:v>
                </c:pt>
                <c:pt idx="2080">
                  <c:v>15548.9</c:v>
                </c:pt>
                <c:pt idx="2081">
                  <c:v>15663.3</c:v>
                </c:pt>
                <c:pt idx="2082">
                  <c:v>15674.3</c:v>
                </c:pt>
                <c:pt idx="2083">
                  <c:v>15765.6</c:v>
                </c:pt>
                <c:pt idx="2084">
                  <c:v>15887.7</c:v>
                </c:pt>
                <c:pt idx="2085">
                  <c:v>16108.8</c:v>
                </c:pt>
                <c:pt idx="2086">
                  <c:v>16256.2</c:v>
                </c:pt>
                <c:pt idx="2087">
                  <c:v>16522.400000000001</c:v>
                </c:pt>
                <c:pt idx="2088">
                  <c:v>17008.599999999995</c:v>
                </c:pt>
                <c:pt idx="2089">
                  <c:v>17654.3</c:v>
                </c:pt>
                <c:pt idx="2090">
                  <c:v>17943.599999999995</c:v>
                </c:pt>
                <c:pt idx="2091">
                  <c:v>18218.599999999995</c:v>
                </c:pt>
                <c:pt idx="2092">
                  <c:v>18550.8</c:v>
                </c:pt>
                <c:pt idx="2093">
                  <c:v>18434.2</c:v>
                </c:pt>
                <c:pt idx="2094">
                  <c:v>18153.7</c:v>
                </c:pt>
                <c:pt idx="2095">
                  <c:v>17816</c:v>
                </c:pt>
                <c:pt idx="2096">
                  <c:v>17614.7</c:v>
                </c:pt>
                <c:pt idx="2097">
                  <c:v>17389.2</c:v>
                </c:pt>
                <c:pt idx="2098">
                  <c:v>17289.099999999995</c:v>
                </c:pt>
                <c:pt idx="2099">
                  <c:v>17196.7</c:v>
                </c:pt>
                <c:pt idx="2100">
                  <c:v>17181.3</c:v>
                </c:pt>
                <c:pt idx="2101">
                  <c:v>17040.5</c:v>
                </c:pt>
                <c:pt idx="2102">
                  <c:v>16930.5</c:v>
                </c:pt>
                <c:pt idx="2103">
                  <c:v>16652.2</c:v>
                </c:pt>
                <c:pt idx="2104">
                  <c:v>16402.5</c:v>
                </c:pt>
                <c:pt idx="2105">
                  <c:v>16112.1</c:v>
                </c:pt>
                <c:pt idx="2106">
                  <c:v>15965.8</c:v>
                </c:pt>
                <c:pt idx="2107">
                  <c:v>15810.7</c:v>
                </c:pt>
                <c:pt idx="2108">
                  <c:v>15715</c:v>
                </c:pt>
                <c:pt idx="2109">
                  <c:v>15588.5</c:v>
                </c:pt>
                <c:pt idx="2110">
                  <c:v>15580.8</c:v>
                </c:pt>
                <c:pt idx="2111">
                  <c:v>15547.8</c:v>
                </c:pt>
                <c:pt idx="2112">
                  <c:v>15542.3</c:v>
                </c:pt>
                <c:pt idx="2113">
                  <c:v>15449.9</c:v>
                </c:pt>
                <c:pt idx="2114">
                  <c:v>15458.7</c:v>
                </c:pt>
                <c:pt idx="2115">
                  <c:v>15479.6</c:v>
                </c:pt>
                <c:pt idx="2116">
                  <c:v>15455.4</c:v>
                </c:pt>
                <c:pt idx="2117">
                  <c:v>15412.5</c:v>
                </c:pt>
                <c:pt idx="2118">
                  <c:v>15429</c:v>
                </c:pt>
                <c:pt idx="2119">
                  <c:v>15423.5</c:v>
                </c:pt>
                <c:pt idx="2120">
                  <c:v>15432.3</c:v>
                </c:pt>
                <c:pt idx="2121">
                  <c:v>15421.3</c:v>
                </c:pt>
                <c:pt idx="2122">
                  <c:v>15423.5</c:v>
                </c:pt>
                <c:pt idx="2123">
                  <c:v>15382.8</c:v>
                </c:pt>
                <c:pt idx="2124">
                  <c:v>15372.9</c:v>
                </c:pt>
                <c:pt idx="2125">
                  <c:v>15352</c:v>
                </c:pt>
                <c:pt idx="2126">
                  <c:v>15398.2</c:v>
                </c:pt>
                <c:pt idx="2127">
                  <c:v>15360.8</c:v>
                </c:pt>
                <c:pt idx="2128">
                  <c:v>15430.1</c:v>
                </c:pt>
                <c:pt idx="2129">
                  <c:v>15368.5</c:v>
                </c:pt>
                <c:pt idx="2130">
                  <c:v>15377.3</c:v>
                </c:pt>
                <c:pt idx="2131">
                  <c:v>15372.9</c:v>
                </c:pt>
                <c:pt idx="2132">
                  <c:v>15381.7</c:v>
                </c:pt>
                <c:pt idx="2133">
                  <c:v>15381.7</c:v>
                </c:pt>
                <c:pt idx="2134">
                  <c:v>15380.6</c:v>
                </c:pt>
                <c:pt idx="2135">
                  <c:v>15377.3</c:v>
                </c:pt>
                <c:pt idx="2136">
                  <c:v>15381.7</c:v>
                </c:pt>
                <c:pt idx="2137">
                  <c:v>15385</c:v>
                </c:pt>
                <c:pt idx="2138">
                  <c:v>15394.9</c:v>
                </c:pt>
                <c:pt idx="2139">
                  <c:v>15335.5</c:v>
                </c:pt>
                <c:pt idx="2140">
                  <c:v>15357.5</c:v>
                </c:pt>
                <c:pt idx="2141">
                  <c:v>15364.1</c:v>
                </c:pt>
                <c:pt idx="2142">
                  <c:v>15335.5</c:v>
                </c:pt>
                <c:pt idx="2143">
                  <c:v>15403.7</c:v>
                </c:pt>
                <c:pt idx="2144">
                  <c:v>15394.9</c:v>
                </c:pt>
                <c:pt idx="2145">
                  <c:v>15396</c:v>
                </c:pt>
                <c:pt idx="2146">
                  <c:v>15423.5</c:v>
                </c:pt>
                <c:pt idx="2147">
                  <c:v>15386.1</c:v>
                </c:pt>
                <c:pt idx="2148">
                  <c:v>15355.3</c:v>
                </c:pt>
                <c:pt idx="2149">
                  <c:v>15410.3</c:v>
                </c:pt>
                <c:pt idx="2150">
                  <c:v>15361.9</c:v>
                </c:pt>
                <c:pt idx="2151">
                  <c:v>15449.9</c:v>
                </c:pt>
                <c:pt idx="2152">
                  <c:v>15399.3</c:v>
                </c:pt>
                <c:pt idx="2153">
                  <c:v>15364.1</c:v>
                </c:pt>
                <c:pt idx="2154">
                  <c:v>15385</c:v>
                </c:pt>
                <c:pt idx="2155">
                  <c:v>15370.7</c:v>
                </c:pt>
                <c:pt idx="2156">
                  <c:v>15403.7</c:v>
                </c:pt>
                <c:pt idx="2157">
                  <c:v>15404.8</c:v>
                </c:pt>
                <c:pt idx="2158">
                  <c:v>15379.5</c:v>
                </c:pt>
                <c:pt idx="2159">
                  <c:v>15386.1</c:v>
                </c:pt>
                <c:pt idx="2160">
                  <c:v>15397.1</c:v>
                </c:pt>
                <c:pt idx="2161">
                  <c:v>15353.1</c:v>
                </c:pt>
                <c:pt idx="2162">
                  <c:v>15411.4</c:v>
                </c:pt>
                <c:pt idx="2163">
                  <c:v>15380.6</c:v>
                </c:pt>
                <c:pt idx="2164">
                  <c:v>15339.9</c:v>
                </c:pt>
                <c:pt idx="2165">
                  <c:v>15412.5</c:v>
                </c:pt>
                <c:pt idx="2166">
                  <c:v>15407</c:v>
                </c:pt>
                <c:pt idx="2167">
                  <c:v>15402.6</c:v>
                </c:pt>
                <c:pt idx="2168">
                  <c:v>15396</c:v>
                </c:pt>
                <c:pt idx="2169">
                  <c:v>15391.6</c:v>
                </c:pt>
                <c:pt idx="2170">
                  <c:v>15396</c:v>
                </c:pt>
                <c:pt idx="2171">
                  <c:v>15403.7</c:v>
                </c:pt>
                <c:pt idx="2172">
                  <c:v>15381.7</c:v>
                </c:pt>
                <c:pt idx="2173">
                  <c:v>15368.5</c:v>
                </c:pt>
                <c:pt idx="2174">
                  <c:v>15401.5</c:v>
                </c:pt>
                <c:pt idx="2175">
                  <c:v>15412.5</c:v>
                </c:pt>
                <c:pt idx="2176">
                  <c:v>15433.4</c:v>
                </c:pt>
                <c:pt idx="2177">
                  <c:v>15402.6</c:v>
                </c:pt>
                <c:pt idx="2178">
                  <c:v>15382.8</c:v>
                </c:pt>
                <c:pt idx="2179">
                  <c:v>15408.1</c:v>
                </c:pt>
                <c:pt idx="2180">
                  <c:v>15388.3</c:v>
                </c:pt>
                <c:pt idx="2181">
                  <c:v>15354.2</c:v>
                </c:pt>
                <c:pt idx="2182">
                  <c:v>15392.7</c:v>
                </c:pt>
                <c:pt idx="2183">
                  <c:v>15388.3</c:v>
                </c:pt>
                <c:pt idx="2184">
                  <c:v>15414.7</c:v>
                </c:pt>
                <c:pt idx="2185">
                  <c:v>15359.7</c:v>
                </c:pt>
                <c:pt idx="2186">
                  <c:v>15418</c:v>
                </c:pt>
                <c:pt idx="2187">
                  <c:v>15372.9</c:v>
                </c:pt>
                <c:pt idx="2188">
                  <c:v>15389.4</c:v>
                </c:pt>
                <c:pt idx="2189">
                  <c:v>15385</c:v>
                </c:pt>
                <c:pt idx="2190">
                  <c:v>15379.5</c:v>
                </c:pt>
                <c:pt idx="2191">
                  <c:v>15387.2</c:v>
                </c:pt>
                <c:pt idx="2192">
                  <c:v>15341</c:v>
                </c:pt>
                <c:pt idx="2193">
                  <c:v>15382.8</c:v>
                </c:pt>
                <c:pt idx="2194">
                  <c:v>15385</c:v>
                </c:pt>
                <c:pt idx="2195">
                  <c:v>15370.7</c:v>
                </c:pt>
                <c:pt idx="2196">
                  <c:v>15400.4</c:v>
                </c:pt>
                <c:pt idx="2197">
                  <c:v>15370.7</c:v>
                </c:pt>
                <c:pt idx="2198">
                  <c:v>15370.7</c:v>
                </c:pt>
                <c:pt idx="2199">
                  <c:v>15379.5</c:v>
                </c:pt>
                <c:pt idx="2200">
                  <c:v>15350.9</c:v>
                </c:pt>
                <c:pt idx="2201">
                  <c:v>15393.8</c:v>
                </c:pt>
                <c:pt idx="2202">
                  <c:v>15325.6</c:v>
                </c:pt>
                <c:pt idx="2203">
                  <c:v>15343.2</c:v>
                </c:pt>
                <c:pt idx="2204">
                  <c:v>15372.9</c:v>
                </c:pt>
                <c:pt idx="2205">
                  <c:v>15347.6</c:v>
                </c:pt>
                <c:pt idx="2206">
                  <c:v>15341</c:v>
                </c:pt>
                <c:pt idx="2207">
                  <c:v>15387.2</c:v>
                </c:pt>
                <c:pt idx="2208">
                  <c:v>15381.7</c:v>
                </c:pt>
                <c:pt idx="2209">
                  <c:v>15343.2</c:v>
                </c:pt>
                <c:pt idx="2210">
                  <c:v>15338.8</c:v>
                </c:pt>
                <c:pt idx="2211">
                  <c:v>15322.3</c:v>
                </c:pt>
                <c:pt idx="2212">
                  <c:v>15350.9</c:v>
                </c:pt>
                <c:pt idx="2213">
                  <c:v>15320.1</c:v>
                </c:pt>
                <c:pt idx="2214">
                  <c:v>15379.5</c:v>
                </c:pt>
                <c:pt idx="2215">
                  <c:v>15359.7</c:v>
                </c:pt>
                <c:pt idx="2216">
                  <c:v>15344.3</c:v>
                </c:pt>
                <c:pt idx="2217">
                  <c:v>15354.2</c:v>
                </c:pt>
                <c:pt idx="2218">
                  <c:v>15317.9</c:v>
                </c:pt>
                <c:pt idx="2219">
                  <c:v>15309.1</c:v>
                </c:pt>
                <c:pt idx="2220">
                  <c:v>15306.9</c:v>
                </c:pt>
                <c:pt idx="2221">
                  <c:v>15331.1</c:v>
                </c:pt>
                <c:pt idx="2222">
                  <c:v>15316.8</c:v>
                </c:pt>
                <c:pt idx="2223">
                  <c:v>15331.1</c:v>
                </c:pt>
                <c:pt idx="2224">
                  <c:v>15292.6</c:v>
                </c:pt>
                <c:pt idx="2225">
                  <c:v>15319</c:v>
                </c:pt>
                <c:pt idx="2226">
                  <c:v>15330</c:v>
                </c:pt>
                <c:pt idx="2227">
                  <c:v>15301.4</c:v>
                </c:pt>
                <c:pt idx="2228">
                  <c:v>15300.3</c:v>
                </c:pt>
                <c:pt idx="2229">
                  <c:v>15308</c:v>
                </c:pt>
                <c:pt idx="2230">
                  <c:v>15304.7</c:v>
                </c:pt>
                <c:pt idx="2231">
                  <c:v>15324.5</c:v>
                </c:pt>
                <c:pt idx="2232">
                  <c:v>15291.5</c:v>
                </c:pt>
                <c:pt idx="2233">
                  <c:v>15309.1</c:v>
                </c:pt>
                <c:pt idx="2234">
                  <c:v>15306.9</c:v>
                </c:pt>
                <c:pt idx="2235">
                  <c:v>15260.7</c:v>
                </c:pt>
                <c:pt idx="2236">
                  <c:v>15284.9</c:v>
                </c:pt>
                <c:pt idx="2237">
                  <c:v>15290.4</c:v>
                </c:pt>
                <c:pt idx="2238">
                  <c:v>15313.5</c:v>
                </c:pt>
                <c:pt idx="2239">
                  <c:v>15299.2</c:v>
                </c:pt>
                <c:pt idx="2240">
                  <c:v>15305.8</c:v>
                </c:pt>
                <c:pt idx="2241">
                  <c:v>15272.8</c:v>
                </c:pt>
                <c:pt idx="2242">
                  <c:v>15283.8</c:v>
                </c:pt>
                <c:pt idx="2243">
                  <c:v>15275</c:v>
                </c:pt>
                <c:pt idx="2244">
                  <c:v>15277.2</c:v>
                </c:pt>
                <c:pt idx="2245">
                  <c:v>15262.9</c:v>
                </c:pt>
                <c:pt idx="2246">
                  <c:v>15309.1</c:v>
                </c:pt>
                <c:pt idx="2247">
                  <c:v>15277.2</c:v>
                </c:pt>
                <c:pt idx="2248">
                  <c:v>15276.1</c:v>
                </c:pt>
                <c:pt idx="2249">
                  <c:v>15277.2</c:v>
                </c:pt>
                <c:pt idx="2250">
                  <c:v>15278.3</c:v>
                </c:pt>
                <c:pt idx="2251">
                  <c:v>15273.9</c:v>
                </c:pt>
                <c:pt idx="2252">
                  <c:v>15284.9</c:v>
                </c:pt>
                <c:pt idx="2253">
                  <c:v>15292.6</c:v>
                </c:pt>
                <c:pt idx="2254">
                  <c:v>15237.6</c:v>
                </c:pt>
                <c:pt idx="2255">
                  <c:v>15254.1</c:v>
                </c:pt>
                <c:pt idx="2256">
                  <c:v>15281.6</c:v>
                </c:pt>
                <c:pt idx="2257">
                  <c:v>15290.4</c:v>
                </c:pt>
                <c:pt idx="2258">
                  <c:v>15239.8</c:v>
                </c:pt>
                <c:pt idx="2259">
                  <c:v>15242</c:v>
                </c:pt>
                <c:pt idx="2260">
                  <c:v>15261.8</c:v>
                </c:pt>
                <c:pt idx="2261">
                  <c:v>15275</c:v>
                </c:pt>
                <c:pt idx="2262">
                  <c:v>15251.9</c:v>
                </c:pt>
                <c:pt idx="2263">
                  <c:v>15217.8</c:v>
                </c:pt>
                <c:pt idx="2264">
                  <c:v>15228.8</c:v>
                </c:pt>
                <c:pt idx="2265">
                  <c:v>15242</c:v>
                </c:pt>
                <c:pt idx="2266">
                  <c:v>15248.6</c:v>
                </c:pt>
                <c:pt idx="2267">
                  <c:v>15253</c:v>
                </c:pt>
                <c:pt idx="2268">
                  <c:v>15242</c:v>
                </c:pt>
                <c:pt idx="2269">
                  <c:v>15215.6</c:v>
                </c:pt>
                <c:pt idx="2270">
                  <c:v>15257.4</c:v>
                </c:pt>
                <c:pt idx="2271">
                  <c:v>15224.4</c:v>
                </c:pt>
                <c:pt idx="2272">
                  <c:v>15214.5</c:v>
                </c:pt>
                <c:pt idx="2273">
                  <c:v>15226.6</c:v>
                </c:pt>
                <c:pt idx="2274">
                  <c:v>15204.6</c:v>
                </c:pt>
                <c:pt idx="2275">
                  <c:v>15212.3</c:v>
                </c:pt>
                <c:pt idx="2276">
                  <c:v>15245.3</c:v>
                </c:pt>
                <c:pt idx="2277">
                  <c:v>15202.4</c:v>
                </c:pt>
                <c:pt idx="2278">
                  <c:v>15245.3</c:v>
                </c:pt>
                <c:pt idx="2279">
                  <c:v>15183.7</c:v>
                </c:pt>
                <c:pt idx="2280">
                  <c:v>15207.9</c:v>
                </c:pt>
                <c:pt idx="2281">
                  <c:v>15194.7</c:v>
                </c:pt>
                <c:pt idx="2282">
                  <c:v>15187</c:v>
                </c:pt>
                <c:pt idx="2283">
                  <c:v>15201.3</c:v>
                </c:pt>
                <c:pt idx="2284">
                  <c:v>15218.9</c:v>
                </c:pt>
                <c:pt idx="2285">
                  <c:v>15217.8</c:v>
                </c:pt>
                <c:pt idx="2286">
                  <c:v>15228.8</c:v>
                </c:pt>
                <c:pt idx="2287">
                  <c:v>15210.1</c:v>
                </c:pt>
                <c:pt idx="2288">
                  <c:v>15182.6</c:v>
                </c:pt>
                <c:pt idx="2289">
                  <c:v>15200.2</c:v>
                </c:pt>
                <c:pt idx="2290">
                  <c:v>15192.5</c:v>
                </c:pt>
                <c:pt idx="2291">
                  <c:v>15206.8</c:v>
                </c:pt>
                <c:pt idx="2292">
                  <c:v>15151.8</c:v>
                </c:pt>
                <c:pt idx="2293">
                  <c:v>15176</c:v>
                </c:pt>
                <c:pt idx="2294">
                  <c:v>15176</c:v>
                </c:pt>
                <c:pt idx="2295">
                  <c:v>15193.6</c:v>
                </c:pt>
                <c:pt idx="2296">
                  <c:v>15201.3</c:v>
                </c:pt>
                <c:pt idx="2297">
                  <c:v>15185.9</c:v>
                </c:pt>
                <c:pt idx="2298">
                  <c:v>15151.8</c:v>
                </c:pt>
                <c:pt idx="2299">
                  <c:v>15215.6</c:v>
                </c:pt>
                <c:pt idx="2300">
                  <c:v>15182.6</c:v>
                </c:pt>
                <c:pt idx="2301">
                  <c:v>15177.1</c:v>
                </c:pt>
                <c:pt idx="2302">
                  <c:v>15187</c:v>
                </c:pt>
                <c:pt idx="2303">
                  <c:v>15194.7</c:v>
                </c:pt>
                <c:pt idx="2304">
                  <c:v>15171.6</c:v>
                </c:pt>
                <c:pt idx="2305">
                  <c:v>15182.6</c:v>
                </c:pt>
                <c:pt idx="2306">
                  <c:v>15155.1</c:v>
                </c:pt>
                <c:pt idx="2307">
                  <c:v>15179.3</c:v>
                </c:pt>
                <c:pt idx="2308">
                  <c:v>15154</c:v>
                </c:pt>
                <c:pt idx="2309">
                  <c:v>15161.7</c:v>
                </c:pt>
                <c:pt idx="2310">
                  <c:v>15173.8</c:v>
                </c:pt>
                <c:pt idx="2311">
                  <c:v>15156.2</c:v>
                </c:pt>
                <c:pt idx="2312">
                  <c:v>15170.5</c:v>
                </c:pt>
                <c:pt idx="2313">
                  <c:v>15152.9</c:v>
                </c:pt>
                <c:pt idx="2314">
                  <c:v>15167.2</c:v>
                </c:pt>
                <c:pt idx="2315">
                  <c:v>15150.7</c:v>
                </c:pt>
                <c:pt idx="2316">
                  <c:v>15154</c:v>
                </c:pt>
                <c:pt idx="2317">
                  <c:v>15161.7</c:v>
                </c:pt>
                <c:pt idx="2318">
                  <c:v>15143</c:v>
                </c:pt>
                <c:pt idx="2319">
                  <c:v>15169.4</c:v>
                </c:pt>
                <c:pt idx="2320">
                  <c:v>15178.2</c:v>
                </c:pt>
                <c:pt idx="2321">
                  <c:v>15162.8</c:v>
                </c:pt>
                <c:pt idx="2322">
                  <c:v>15154</c:v>
                </c:pt>
                <c:pt idx="2323">
                  <c:v>15154</c:v>
                </c:pt>
                <c:pt idx="2324">
                  <c:v>15129.8</c:v>
                </c:pt>
                <c:pt idx="2325">
                  <c:v>15149.6</c:v>
                </c:pt>
                <c:pt idx="2326">
                  <c:v>15137.5</c:v>
                </c:pt>
                <c:pt idx="2327">
                  <c:v>15133.1</c:v>
                </c:pt>
                <c:pt idx="2328">
                  <c:v>15136.4</c:v>
                </c:pt>
                <c:pt idx="2329">
                  <c:v>15145.2</c:v>
                </c:pt>
                <c:pt idx="2330">
                  <c:v>15166.1</c:v>
                </c:pt>
                <c:pt idx="2331">
                  <c:v>15125.4</c:v>
                </c:pt>
                <c:pt idx="2332">
                  <c:v>15126.5</c:v>
                </c:pt>
                <c:pt idx="2333">
                  <c:v>15138.6</c:v>
                </c:pt>
                <c:pt idx="2334">
                  <c:v>15135.3</c:v>
                </c:pt>
                <c:pt idx="2335">
                  <c:v>15161.7</c:v>
                </c:pt>
                <c:pt idx="2336">
                  <c:v>15147.4</c:v>
                </c:pt>
                <c:pt idx="2337">
                  <c:v>15133.1</c:v>
                </c:pt>
                <c:pt idx="2338">
                  <c:v>15151.8</c:v>
                </c:pt>
                <c:pt idx="2339">
                  <c:v>15133.1</c:v>
                </c:pt>
                <c:pt idx="2340">
                  <c:v>15127.6</c:v>
                </c:pt>
                <c:pt idx="2341">
                  <c:v>15125.4</c:v>
                </c:pt>
                <c:pt idx="2342">
                  <c:v>15130.9</c:v>
                </c:pt>
                <c:pt idx="2343">
                  <c:v>15133.1</c:v>
                </c:pt>
                <c:pt idx="2344">
                  <c:v>15144.1</c:v>
                </c:pt>
                <c:pt idx="2345">
                  <c:v>15133.1</c:v>
                </c:pt>
                <c:pt idx="2346">
                  <c:v>15111.1</c:v>
                </c:pt>
                <c:pt idx="2347">
                  <c:v>15117.7</c:v>
                </c:pt>
                <c:pt idx="2348">
                  <c:v>15125.4</c:v>
                </c:pt>
                <c:pt idx="2349">
                  <c:v>15125.4</c:v>
                </c:pt>
                <c:pt idx="2350">
                  <c:v>15115.5</c:v>
                </c:pt>
                <c:pt idx="2351">
                  <c:v>15118.8</c:v>
                </c:pt>
                <c:pt idx="2352">
                  <c:v>15137.5</c:v>
                </c:pt>
                <c:pt idx="2353">
                  <c:v>15126.5</c:v>
                </c:pt>
                <c:pt idx="2354">
                  <c:v>15123.2</c:v>
                </c:pt>
                <c:pt idx="2355">
                  <c:v>15105.6</c:v>
                </c:pt>
                <c:pt idx="2356">
                  <c:v>15124.3</c:v>
                </c:pt>
                <c:pt idx="2357">
                  <c:v>15128.7</c:v>
                </c:pt>
                <c:pt idx="2358">
                  <c:v>15105.6</c:v>
                </c:pt>
                <c:pt idx="2359">
                  <c:v>15118.8</c:v>
                </c:pt>
                <c:pt idx="2360">
                  <c:v>15138.6</c:v>
                </c:pt>
                <c:pt idx="2361">
                  <c:v>15112.2</c:v>
                </c:pt>
                <c:pt idx="2362">
                  <c:v>15108.9</c:v>
                </c:pt>
                <c:pt idx="2363">
                  <c:v>15119.9</c:v>
                </c:pt>
                <c:pt idx="2364">
                  <c:v>15116.6</c:v>
                </c:pt>
                <c:pt idx="2365">
                  <c:v>15119.9</c:v>
                </c:pt>
                <c:pt idx="2366">
                  <c:v>15125.4</c:v>
                </c:pt>
                <c:pt idx="2367">
                  <c:v>15100.1</c:v>
                </c:pt>
                <c:pt idx="2368">
                  <c:v>15097.9</c:v>
                </c:pt>
                <c:pt idx="2369">
                  <c:v>15104.5</c:v>
                </c:pt>
                <c:pt idx="2370">
                  <c:v>15101.2</c:v>
                </c:pt>
                <c:pt idx="2371">
                  <c:v>15123.2</c:v>
                </c:pt>
                <c:pt idx="2372">
                  <c:v>15108.9</c:v>
                </c:pt>
                <c:pt idx="2373">
                  <c:v>15128.7</c:v>
                </c:pt>
                <c:pt idx="2374">
                  <c:v>15111.1</c:v>
                </c:pt>
                <c:pt idx="2375">
                  <c:v>15117.7</c:v>
                </c:pt>
                <c:pt idx="2376">
                  <c:v>15106.7</c:v>
                </c:pt>
                <c:pt idx="2377">
                  <c:v>15116.6</c:v>
                </c:pt>
                <c:pt idx="2378">
                  <c:v>15112.2</c:v>
                </c:pt>
                <c:pt idx="2379">
                  <c:v>15112.2</c:v>
                </c:pt>
                <c:pt idx="2380">
                  <c:v>15103.4</c:v>
                </c:pt>
                <c:pt idx="2381">
                  <c:v>15116.6</c:v>
                </c:pt>
                <c:pt idx="2382">
                  <c:v>15101.2</c:v>
                </c:pt>
                <c:pt idx="2383">
                  <c:v>15133.1</c:v>
                </c:pt>
                <c:pt idx="2384">
                  <c:v>15114.4</c:v>
                </c:pt>
                <c:pt idx="2385">
                  <c:v>15102.3</c:v>
                </c:pt>
                <c:pt idx="2386">
                  <c:v>15111.1</c:v>
                </c:pt>
                <c:pt idx="2387">
                  <c:v>15106.7</c:v>
                </c:pt>
                <c:pt idx="2388">
                  <c:v>15083.6</c:v>
                </c:pt>
                <c:pt idx="2389">
                  <c:v>15099</c:v>
                </c:pt>
                <c:pt idx="2390">
                  <c:v>15106.7</c:v>
                </c:pt>
                <c:pt idx="2391">
                  <c:v>15117.7</c:v>
                </c:pt>
                <c:pt idx="2392">
                  <c:v>15104.5</c:v>
                </c:pt>
                <c:pt idx="2393">
                  <c:v>15105.6</c:v>
                </c:pt>
                <c:pt idx="2394">
                  <c:v>15108.9</c:v>
                </c:pt>
                <c:pt idx="2395">
                  <c:v>15104.5</c:v>
                </c:pt>
                <c:pt idx="2396">
                  <c:v>15111.1</c:v>
                </c:pt>
                <c:pt idx="2397">
                  <c:v>15100.1</c:v>
                </c:pt>
                <c:pt idx="2398">
                  <c:v>15105.6</c:v>
                </c:pt>
                <c:pt idx="2399">
                  <c:v>15103.4</c:v>
                </c:pt>
                <c:pt idx="2400">
                  <c:v>15099</c:v>
                </c:pt>
                <c:pt idx="2401">
                  <c:v>15110</c:v>
                </c:pt>
                <c:pt idx="2402">
                  <c:v>15108.9</c:v>
                </c:pt>
                <c:pt idx="2403">
                  <c:v>15110</c:v>
                </c:pt>
                <c:pt idx="2404">
                  <c:v>15110</c:v>
                </c:pt>
                <c:pt idx="2405">
                  <c:v>15102.3</c:v>
                </c:pt>
                <c:pt idx="2406">
                  <c:v>15103.4</c:v>
                </c:pt>
                <c:pt idx="2407">
                  <c:v>15095.7</c:v>
                </c:pt>
                <c:pt idx="2408">
                  <c:v>15089.1</c:v>
                </c:pt>
                <c:pt idx="2409">
                  <c:v>15089.1</c:v>
                </c:pt>
                <c:pt idx="2410">
                  <c:v>15089.1</c:v>
                </c:pt>
                <c:pt idx="2411">
                  <c:v>15072.6</c:v>
                </c:pt>
                <c:pt idx="2412">
                  <c:v>15095.7</c:v>
                </c:pt>
                <c:pt idx="2413">
                  <c:v>15083.6</c:v>
                </c:pt>
                <c:pt idx="2414">
                  <c:v>15089.1</c:v>
                </c:pt>
                <c:pt idx="2415">
                  <c:v>15093.5</c:v>
                </c:pt>
                <c:pt idx="2416">
                  <c:v>15105.6</c:v>
                </c:pt>
                <c:pt idx="2417">
                  <c:v>15113.3</c:v>
                </c:pt>
                <c:pt idx="2418">
                  <c:v>15100.1</c:v>
                </c:pt>
                <c:pt idx="2419">
                  <c:v>15095.7</c:v>
                </c:pt>
                <c:pt idx="2420">
                  <c:v>15100.1</c:v>
                </c:pt>
                <c:pt idx="2421">
                  <c:v>15092.4</c:v>
                </c:pt>
                <c:pt idx="2422">
                  <c:v>15103.4</c:v>
                </c:pt>
                <c:pt idx="2423">
                  <c:v>15097.9</c:v>
                </c:pt>
                <c:pt idx="2424">
                  <c:v>15104.5</c:v>
                </c:pt>
                <c:pt idx="2425">
                  <c:v>15105.6</c:v>
                </c:pt>
                <c:pt idx="2426">
                  <c:v>15088</c:v>
                </c:pt>
                <c:pt idx="2427">
                  <c:v>15090.2</c:v>
                </c:pt>
                <c:pt idx="2428">
                  <c:v>15105.6</c:v>
                </c:pt>
                <c:pt idx="2429">
                  <c:v>15086.9</c:v>
                </c:pt>
                <c:pt idx="2430">
                  <c:v>15077</c:v>
                </c:pt>
                <c:pt idx="2431">
                  <c:v>15099</c:v>
                </c:pt>
                <c:pt idx="2432">
                  <c:v>15092.4</c:v>
                </c:pt>
                <c:pt idx="2433">
                  <c:v>15097.9</c:v>
                </c:pt>
                <c:pt idx="2434">
                  <c:v>15068.2</c:v>
                </c:pt>
                <c:pt idx="2435">
                  <c:v>15084.7</c:v>
                </c:pt>
                <c:pt idx="2436">
                  <c:v>15103.4</c:v>
                </c:pt>
                <c:pt idx="2437">
                  <c:v>15089.1</c:v>
                </c:pt>
                <c:pt idx="2438">
                  <c:v>15102.3</c:v>
                </c:pt>
                <c:pt idx="2439">
                  <c:v>15069.3</c:v>
                </c:pt>
                <c:pt idx="2440">
                  <c:v>15091.3</c:v>
                </c:pt>
                <c:pt idx="2441">
                  <c:v>15089.1</c:v>
                </c:pt>
                <c:pt idx="2442">
                  <c:v>15097.9</c:v>
                </c:pt>
                <c:pt idx="2443">
                  <c:v>15074.8</c:v>
                </c:pt>
                <c:pt idx="2444">
                  <c:v>15092.4</c:v>
                </c:pt>
                <c:pt idx="2445">
                  <c:v>15092.4</c:v>
                </c:pt>
                <c:pt idx="2446">
                  <c:v>15074.8</c:v>
                </c:pt>
                <c:pt idx="2447">
                  <c:v>15084.7</c:v>
                </c:pt>
                <c:pt idx="2448">
                  <c:v>15082.5</c:v>
                </c:pt>
                <c:pt idx="2449">
                  <c:v>15066</c:v>
                </c:pt>
                <c:pt idx="2450">
                  <c:v>15092.4</c:v>
                </c:pt>
                <c:pt idx="2451">
                  <c:v>15093.5</c:v>
                </c:pt>
                <c:pt idx="2452">
                  <c:v>15090.2</c:v>
                </c:pt>
                <c:pt idx="2453">
                  <c:v>15085.8</c:v>
                </c:pt>
                <c:pt idx="2454">
                  <c:v>15077</c:v>
                </c:pt>
                <c:pt idx="2455">
                  <c:v>15089.1</c:v>
                </c:pt>
                <c:pt idx="2456">
                  <c:v>15075.9</c:v>
                </c:pt>
                <c:pt idx="2457">
                  <c:v>15061.6</c:v>
                </c:pt>
                <c:pt idx="2458">
                  <c:v>15085.8</c:v>
                </c:pt>
                <c:pt idx="2459">
                  <c:v>15082.5</c:v>
                </c:pt>
                <c:pt idx="2460">
                  <c:v>15062.7</c:v>
                </c:pt>
                <c:pt idx="2461">
                  <c:v>15095.7</c:v>
                </c:pt>
                <c:pt idx="2462">
                  <c:v>15100.1</c:v>
                </c:pt>
                <c:pt idx="2463">
                  <c:v>15074.8</c:v>
                </c:pt>
                <c:pt idx="2464">
                  <c:v>15086.9</c:v>
                </c:pt>
                <c:pt idx="2465">
                  <c:v>15089.1</c:v>
                </c:pt>
                <c:pt idx="2466">
                  <c:v>15092.4</c:v>
                </c:pt>
                <c:pt idx="2467">
                  <c:v>15082.5</c:v>
                </c:pt>
                <c:pt idx="2468">
                  <c:v>15078.1</c:v>
                </c:pt>
                <c:pt idx="2469">
                  <c:v>15081.4</c:v>
                </c:pt>
                <c:pt idx="2470">
                  <c:v>15070.4</c:v>
                </c:pt>
                <c:pt idx="2471">
                  <c:v>15093.5</c:v>
                </c:pt>
                <c:pt idx="2472">
                  <c:v>15064.9</c:v>
                </c:pt>
                <c:pt idx="2473">
                  <c:v>15074.8</c:v>
                </c:pt>
                <c:pt idx="2474">
                  <c:v>15083.6</c:v>
                </c:pt>
                <c:pt idx="2475">
                  <c:v>15085.8</c:v>
                </c:pt>
                <c:pt idx="2476">
                  <c:v>15082.5</c:v>
                </c:pt>
                <c:pt idx="2477">
                  <c:v>15086.9</c:v>
                </c:pt>
                <c:pt idx="2478">
                  <c:v>15089.1</c:v>
                </c:pt>
                <c:pt idx="2479">
                  <c:v>15085.8</c:v>
                </c:pt>
                <c:pt idx="2480">
                  <c:v>15080.3</c:v>
                </c:pt>
                <c:pt idx="2481">
                  <c:v>15080.3</c:v>
                </c:pt>
                <c:pt idx="2482">
                  <c:v>15074.8</c:v>
                </c:pt>
                <c:pt idx="2483">
                  <c:v>15073.7</c:v>
                </c:pt>
                <c:pt idx="2484">
                  <c:v>15071.5</c:v>
                </c:pt>
                <c:pt idx="2485">
                  <c:v>15079.2</c:v>
                </c:pt>
                <c:pt idx="2486">
                  <c:v>15081.4</c:v>
                </c:pt>
                <c:pt idx="2487">
                  <c:v>15075.9</c:v>
                </c:pt>
                <c:pt idx="2488">
                  <c:v>15091.3</c:v>
                </c:pt>
                <c:pt idx="2489">
                  <c:v>15070.4</c:v>
                </c:pt>
                <c:pt idx="2490">
                  <c:v>15078.1</c:v>
                </c:pt>
                <c:pt idx="2491">
                  <c:v>15090.2</c:v>
                </c:pt>
                <c:pt idx="2492">
                  <c:v>15072.6</c:v>
                </c:pt>
                <c:pt idx="2493">
                  <c:v>15088</c:v>
                </c:pt>
                <c:pt idx="2494">
                  <c:v>15074.8</c:v>
                </c:pt>
                <c:pt idx="2495">
                  <c:v>15071.5</c:v>
                </c:pt>
                <c:pt idx="2496">
                  <c:v>15090.2</c:v>
                </c:pt>
                <c:pt idx="2497">
                  <c:v>15059.4</c:v>
                </c:pt>
                <c:pt idx="2498">
                  <c:v>15070.4</c:v>
                </c:pt>
                <c:pt idx="2499">
                  <c:v>15092.4</c:v>
                </c:pt>
                <c:pt idx="2500">
                  <c:v>15074.8</c:v>
                </c:pt>
                <c:pt idx="2501">
                  <c:v>15062.7</c:v>
                </c:pt>
                <c:pt idx="2502">
                  <c:v>15085.8</c:v>
                </c:pt>
                <c:pt idx="2503">
                  <c:v>15064.9</c:v>
                </c:pt>
                <c:pt idx="2504">
                  <c:v>15063.8</c:v>
                </c:pt>
                <c:pt idx="2505">
                  <c:v>15080.3</c:v>
                </c:pt>
                <c:pt idx="2506">
                  <c:v>15077</c:v>
                </c:pt>
                <c:pt idx="2507">
                  <c:v>15078.1</c:v>
                </c:pt>
                <c:pt idx="2508">
                  <c:v>15084.7</c:v>
                </c:pt>
                <c:pt idx="2509">
                  <c:v>15075.9</c:v>
                </c:pt>
                <c:pt idx="2510">
                  <c:v>15058.3</c:v>
                </c:pt>
                <c:pt idx="2511">
                  <c:v>15070.4</c:v>
                </c:pt>
                <c:pt idx="2512">
                  <c:v>15081.4</c:v>
                </c:pt>
                <c:pt idx="2513">
                  <c:v>15063.8</c:v>
                </c:pt>
                <c:pt idx="2514">
                  <c:v>15067.1</c:v>
                </c:pt>
                <c:pt idx="2515">
                  <c:v>15081.4</c:v>
                </c:pt>
                <c:pt idx="2516">
                  <c:v>15069.3</c:v>
                </c:pt>
                <c:pt idx="2517">
                  <c:v>15086.9</c:v>
                </c:pt>
                <c:pt idx="2518">
                  <c:v>15103.4</c:v>
                </c:pt>
                <c:pt idx="2519">
                  <c:v>15079.2</c:v>
                </c:pt>
                <c:pt idx="2520">
                  <c:v>15070.4</c:v>
                </c:pt>
                <c:pt idx="2521">
                  <c:v>15071.5</c:v>
                </c:pt>
                <c:pt idx="2522">
                  <c:v>15081.4</c:v>
                </c:pt>
                <c:pt idx="2523">
                  <c:v>15063.8</c:v>
                </c:pt>
                <c:pt idx="2524">
                  <c:v>15057.2</c:v>
                </c:pt>
                <c:pt idx="2525">
                  <c:v>15074.8</c:v>
                </c:pt>
                <c:pt idx="2526">
                  <c:v>15055</c:v>
                </c:pt>
                <c:pt idx="2527">
                  <c:v>15072.6</c:v>
                </c:pt>
                <c:pt idx="2528">
                  <c:v>15061.6</c:v>
                </c:pt>
                <c:pt idx="2529">
                  <c:v>15086.9</c:v>
                </c:pt>
                <c:pt idx="2530">
                  <c:v>15074.8</c:v>
                </c:pt>
                <c:pt idx="2531">
                  <c:v>15079.2</c:v>
                </c:pt>
                <c:pt idx="2532">
                  <c:v>15067.1</c:v>
                </c:pt>
                <c:pt idx="2533">
                  <c:v>15089.1</c:v>
                </c:pt>
                <c:pt idx="2534">
                  <c:v>15071.5</c:v>
                </c:pt>
                <c:pt idx="2535">
                  <c:v>15072.6</c:v>
                </c:pt>
                <c:pt idx="2536">
                  <c:v>15090.2</c:v>
                </c:pt>
                <c:pt idx="2537">
                  <c:v>15081.4</c:v>
                </c:pt>
                <c:pt idx="2538">
                  <c:v>15060.5</c:v>
                </c:pt>
                <c:pt idx="2539">
                  <c:v>15068.2</c:v>
                </c:pt>
                <c:pt idx="2540">
                  <c:v>15058.3</c:v>
                </c:pt>
                <c:pt idx="2541">
                  <c:v>15073.7</c:v>
                </c:pt>
                <c:pt idx="2542">
                  <c:v>15074.8</c:v>
                </c:pt>
                <c:pt idx="2543">
                  <c:v>15070.4</c:v>
                </c:pt>
                <c:pt idx="2544">
                  <c:v>15083.6</c:v>
                </c:pt>
                <c:pt idx="2545">
                  <c:v>15072.6</c:v>
                </c:pt>
                <c:pt idx="2546">
                  <c:v>15068.2</c:v>
                </c:pt>
                <c:pt idx="2547">
                  <c:v>15079.2</c:v>
                </c:pt>
                <c:pt idx="2548">
                  <c:v>15078.1</c:v>
                </c:pt>
                <c:pt idx="2549">
                  <c:v>15070.4</c:v>
                </c:pt>
                <c:pt idx="2550">
                  <c:v>15061.6</c:v>
                </c:pt>
                <c:pt idx="2551">
                  <c:v>15078.1</c:v>
                </c:pt>
                <c:pt idx="2552">
                  <c:v>15063.8</c:v>
                </c:pt>
                <c:pt idx="2553">
                  <c:v>15070.4</c:v>
                </c:pt>
                <c:pt idx="2554">
                  <c:v>15080.3</c:v>
                </c:pt>
                <c:pt idx="2555">
                  <c:v>15082.5</c:v>
                </c:pt>
                <c:pt idx="2556">
                  <c:v>15061.6</c:v>
                </c:pt>
                <c:pt idx="2557">
                  <c:v>15080.3</c:v>
                </c:pt>
                <c:pt idx="2558">
                  <c:v>15088</c:v>
                </c:pt>
                <c:pt idx="2559">
                  <c:v>15081.4</c:v>
                </c:pt>
                <c:pt idx="2560">
                  <c:v>15086.9</c:v>
                </c:pt>
                <c:pt idx="2561">
                  <c:v>15069.3</c:v>
                </c:pt>
                <c:pt idx="2562">
                  <c:v>15078.1</c:v>
                </c:pt>
                <c:pt idx="2563">
                  <c:v>15073.7</c:v>
                </c:pt>
                <c:pt idx="2564">
                  <c:v>15077</c:v>
                </c:pt>
                <c:pt idx="2565">
                  <c:v>15073.7</c:v>
                </c:pt>
                <c:pt idx="2566">
                  <c:v>15079.2</c:v>
                </c:pt>
                <c:pt idx="2567">
                  <c:v>15080.3</c:v>
                </c:pt>
                <c:pt idx="2568">
                  <c:v>15085.8</c:v>
                </c:pt>
                <c:pt idx="2569">
                  <c:v>15085.8</c:v>
                </c:pt>
                <c:pt idx="2570">
                  <c:v>15061.6</c:v>
                </c:pt>
                <c:pt idx="2571">
                  <c:v>15080.3</c:v>
                </c:pt>
                <c:pt idx="2572">
                  <c:v>15071.5</c:v>
                </c:pt>
                <c:pt idx="2573">
                  <c:v>15073.7</c:v>
                </c:pt>
                <c:pt idx="2574">
                  <c:v>15094.6</c:v>
                </c:pt>
                <c:pt idx="2575">
                  <c:v>15092.4</c:v>
                </c:pt>
                <c:pt idx="2576">
                  <c:v>15078.1</c:v>
                </c:pt>
                <c:pt idx="2577">
                  <c:v>15091.3</c:v>
                </c:pt>
                <c:pt idx="2578">
                  <c:v>15079.2</c:v>
                </c:pt>
                <c:pt idx="2579">
                  <c:v>15084.7</c:v>
                </c:pt>
                <c:pt idx="2580">
                  <c:v>15092.4</c:v>
                </c:pt>
                <c:pt idx="2581">
                  <c:v>15089.1</c:v>
                </c:pt>
                <c:pt idx="2582">
                  <c:v>15105.6</c:v>
                </c:pt>
                <c:pt idx="2583">
                  <c:v>15108.9</c:v>
                </c:pt>
                <c:pt idx="2584">
                  <c:v>15099</c:v>
                </c:pt>
                <c:pt idx="2585">
                  <c:v>15108.9</c:v>
                </c:pt>
                <c:pt idx="2586">
                  <c:v>15110</c:v>
                </c:pt>
                <c:pt idx="2587">
                  <c:v>15085.8</c:v>
                </c:pt>
                <c:pt idx="2588">
                  <c:v>15122.1</c:v>
                </c:pt>
                <c:pt idx="2589">
                  <c:v>15111.1</c:v>
                </c:pt>
                <c:pt idx="2590">
                  <c:v>15133.1</c:v>
                </c:pt>
                <c:pt idx="2591">
                  <c:v>15115.5</c:v>
                </c:pt>
                <c:pt idx="2592">
                  <c:v>15125.4</c:v>
                </c:pt>
                <c:pt idx="2593">
                  <c:v>15151.8</c:v>
                </c:pt>
                <c:pt idx="2594">
                  <c:v>15128.7</c:v>
                </c:pt>
                <c:pt idx="2595">
                  <c:v>15134.2</c:v>
                </c:pt>
                <c:pt idx="2596">
                  <c:v>15105.6</c:v>
                </c:pt>
                <c:pt idx="2597">
                  <c:v>15128.7</c:v>
                </c:pt>
                <c:pt idx="2598">
                  <c:v>15108.9</c:v>
                </c:pt>
                <c:pt idx="2599">
                  <c:v>15100.1</c:v>
                </c:pt>
                <c:pt idx="2600">
                  <c:v>15108.9</c:v>
                </c:pt>
                <c:pt idx="2601">
                  <c:v>15136.4</c:v>
                </c:pt>
                <c:pt idx="2602">
                  <c:v>15112.2</c:v>
                </c:pt>
                <c:pt idx="2603">
                  <c:v>15119.9</c:v>
                </c:pt>
                <c:pt idx="2604">
                  <c:v>15112.2</c:v>
                </c:pt>
                <c:pt idx="2605">
                  <c:v>15088</c:v>
                </c:pt>
                <c:pt idx="2606">
                  <c:v>15115.5</c:v>
                </c:pt>
                <c:pt idx="2607">
                  <c:v>15093.5</c:v>
                </c:pt>
                <c:pt idx="2608">
                  <c:v>15117.7</c:v>
                </c:pt>
                <c:pt idx="2609">
                  <c:v>15097.9</c:v>
                </c:pt>
                <c:pt idx="2610">
                  <c:v>15094.6</c:v>
                </c:pt>
                <c:pt idx="2611">
                  <c:v>15085.8</c:v>
                </c:pt>
                <c:pt idx="2612">
                  <c:v>15085.8</c:v>
                </c:pt>
                <c:pt idx="2613">
                  <c:v>15088</c:v>
                </c:pt>
                <c:pt idx="2614">
                  <c:v>15095.7</c:v>
                </c:pt>
                <c:pt idx="2615">
                  <c:v>15097.9</c:v>
                </c:pt>
                <c:pt idx="2616">
                  <c:v>15074.8</c:v>
                </c:pt>
                <c:pt idx="2617">
                  <c:v>15092.4</c:v>
                </c:pt>
                <c:pt idx="2618">
                  <c:v>15080.3</c:v>
                </c:pt>
                <c:pt idx="2619">
                  <c:v>15075.9</c:v>
                </c:pt>
                <c:pt idx="2620">
                  <c:v>15075.9</c:v>
                </c:pt>
                <c:pt idx="2621">
                  <c:v>15075.9</c:v>
                </c:pt>
                <c:pt idx="2622">
                  <c:v>15067.1</c:v>
                </c:pt>
                <c:pt idx="2623">
                  <c:v>15072.6</c:v>
                </c:pt>
                <c:pt idx="2624">
                  <c:v>15075.9</c:v>
                </c:pt>
                <c:pt idx="2625">
                  <c:v>15073.7</c:v>
                </c:pt>
                <c:pt idx="2626">
                  <c:v>15078.1</c:v>
                </c:pt>
                <c:pt idx="2627">
                  <c:v>15072.6</c:v>
                </c:pt>
                <c:pt idx="2628">
                  <c:v>15061.6</c:v>
                </c:pt>
                <c:pt idx="2629">
                  <c:v>15082.5</c:v>
                </c:pt>
                <c:pt idx="2630">
                  <c:v>15069.3</c:v>
                </c:pt>
                <c:pt idx="2631">
                  <c:v>15068.2</c:v>
                </c:pt>
                <c:pt idx="2632">
                  <c:v>15060.5</c:v>
                </c:pt>
                <c:pt idx="2633">
                  <c:v>15053.9</c:v>
                </c:pt>
                <c:pt idx="2634">
                  <c:v>15060.5</c:v>
                </c:pt>
                <c:pt idx="2635">
                  <c:v>15060.5</c:v>
                </c:pt>
                <c:pt idx="2636">
                  <c:v>15079.2</c:v>
                </c:pt>
                <c:pt idx="2637">
                  <c:v>15070.4</c:v>
                </c:pt>
                <c:pt idx="2638">
                  <c:v>15075.9</c:v>
                </c:pt>
                <c:pt idx="2639">
                  <c:v>15084.7</c:v>
                </c:pt>
                <c:pt idx="2640">
                  <c:v>15067.1</c:v>
                </c:pt>
                <c:pt idx="2641">
                  <c:v>15058.3</c:v>
                </c:pt>
                <c:pt idx="2642">
                  <c:v>15077</c:v>
                </c:pt>
                <c:pt idx="2643">
                  <c:v>15067.1</c:v>
                </c:pt>
                <c:pt idx="2644">
                  <c:v>15064.9</c:v>
                </c:pt>
                <c:pt idx="2645">
                  <c:v>15075.9</c:v>
                </c:pt>
                <c:pt idx="2646">
                  <c:v>15077</c:v>
                </c:pt>
                <c:pt idx="2647">
                  <c:v>15060.5</c:v>
                </c:pt>
                <c:pt idx="2648">
                  <c:v>15062.7</c:v>
                </c:pt>
                <c:pt idx="2649">
                  <c:v>15073.7</c:v>
                </c:pt>
                <c:pt idx="2650">
                  <c:v>15066</c:v>
                </c:pt>
                <c:pt idx="2651">
                  <c:v>15067.1</c:v>
                </c:pt>
                <c:pt idx="2652">
                  <c:v>15063.8</c:v>
                </c:pt>
                <c:pt idx="2653">
                  <c:v>15055</c:v>
                </c:pt>
                <c:pt idx="2654">
                  <c:v>15049.5</c:v>
                </c:pt>
                <c:pt idx="2655">
                  <c:v>15062.7</c:v>
                </c:pt>
                <c:pt idx="2656">
                  <c:v>15074.8</c:v>
                </c:pt>
                <c:pt idx="2657">
                  <c:v>15048.4</c:v>
                </c:pt>
                <c:pt idx="2658">
                  <c:v>15077</c:v>
                </c:pt>
                <c:pt idx="2659">
                  <c:v>15064.9</c:v>
                </c:pt>
                <c:pt idx="2660">
                  <c:v>15084.7</c:v>
                </c:pt>
                <c:pt idx="2661">
                  <c:v>15058.3</c:v>
                </c:pt>
                <c:pt idx="2662">
                  <c:v>15060.5</c:v>
                </c:pt>
                <c:pt idx="2663">
                  <c:v>15063.8</c:v>
                </c:pt>
                <c:pt idx="2664">
                  <c:v>15052.8</c:v>
                </c:pt>
                <c:pt idx="2665">
                  <c:v>15072.6</c:v>
                </c:pt>
                <c:pt idx="2666">
                  <c:v>15067.1</c:v>
                </c:pt>
                <c:pt idx="2667">
                  <c:v>15053.9</c:v>
                </c:pt>
                <c:pt idx="2668">
                  <c:v>15078.1</c:v>
                </c:pt>
                <c:pt idx="2669">
                  <c:v>15090.2</c:v>
                </c:pt>
                <c:pt idx="2670">
                  <c:v>15060.5</c:v>
                </c:pt>
                <c:pt idx="2671">
                  <c:v>15059.4</c:v>
                </c:pt>
                <c:pt idx="2672">
                  <c:v>15066</c:v>
                </c:pt>
                <c:pt idx="2673">
                  <c:v>15052.8</c:v>
                </c:pt>
                <c:pt idx="2674">
                  <c:v>15056.1</c:v>
                </c:pt>
                <c:pt idx="2675">
                  <c:v>15063.8</c:v>
                </c:pt>
                <c:pt idx="2676">
                  <c:v>15080.3</c:v>
                </c:pt>
                <c:pt idx="2677">
                  <c:v>15068.2</c:v>
                </c:pt>
                <c:pt idx="2678">
                  <c:v>15058.3</c:v>
                </c:pt>
                <c:pt idx="2679">
                  <c:v>15057.2</c:v>
                </c:pt>
                <c:pt idx="2680">
                  <c:v>15074.8</c:v>
                </c:pt>
                <c:pt idx="2681">
                  <c:v>15049.5</c:v>
                </c:pt>
                <c:pt idx="2682">
                  <c:v>15064.9</c:v>
                </c:pt>
                <c:pt idx="2683">
                  <c:v>15071.5</c:v>
                </c:pt>
                <c:pt idx="2684">
                  <c:v>15051.7</c:v>
                </c:pt>
                <c:pt idx="2685">
                  <c:v>15055</c:v>
                </c:pt>
                <c:pt idx="2686">
                  <c:v>15069.3</c:v>
                </c:pt>
                <c:pt idx="2687">
                  <c:v>15061.6</c:v>
                </c:pt>
                <c:pt idx="2688">
                  <c:v>15061.6</c:v>
                </c:pt>
                <c:pt idx="2689">
                  <c:v>15073.7</c:v>
                </c:pt>
                <c:pt idx="2690">
                  <c:v>15051.7</c:v>
                </c:pt>
                <c:pt idx="2691">
                  <c:v>15078.1</c:v>
                </c:pt>
                <c:pt idx="2692">
                  <c:v>15070.4</c:v>
                </c:pt>
                <c:pt idx="2693">
                  <c:v>15070.4</c:v>
                </c:pt>
                <c:pt idx="2694">
                  <c:v>15082.5</c:v>
                </c:pt>
                <c:pt idx="2695">
                  <c:v>15052.8</c:v>
                </c:pt>
                <c:pt idx="2696">
                  <c:v>15057.2</c:v>
                </c:pt>
                <c:pt idx="2697">
                  <c:v>15064.9</c:v>
                </c:pt>
                <c:pt idx="2698">
                  <c:v>15048.4</c:v>
                </c:pt>
                <c:pt idx="2699">
                  <c:v>15059.4</c:v>
                </c:pt>
                <c:pt idx="2700">
                  <c:v>15070.4</c:v>
                </c:pt>
                <c:pt idx="2701">
                  <c:v>15061.6</c:v>
                </c:pt>
                <c:pt idx="2702">
                  <c:v>15067.1</c:v>
                </c:pt>
                <c:pt idx="2703">
                  <c:v>15064.9</c:v>
                </c:pt>
                <c:pt idx="2704">
                  <c:v>15067.1</c:v>
                </c:pt>
                <c:pt idx="2705">
                  <c:v>15053.9</c:v>
                </c:pt>
                <c:pt idx="2706">
                  <c:v>15067.1</c:v>
                </c:pt>
                <c:pt idx="2707">
                  <c:v>15058.3</c:v>
                </c:pt>
                <c:pt idx="2708">
                  <c:v>15062.7</c:v>
                </c:pt>
                <c:pt idx="2709">
                  <c:v>15074.8</c:v>
                </c:pt>
                <c:pt idx="2710">
                  <c:v>15058.3</c:v>
                </c:pt>
                <c:pt idx="2711">
                  <c:v>15064.9</c:v>
                </c:pt>
                <c:pt idx="2712">
                  <c:v>15067.1</c:v>
                </c:pt>
                <c:pt idx="2713">
                  <c:v>15057.2</c:v>
                </c:pt>
                <c:pt idx="2714">
                  <c:v>15062.7</c:v>
                </c:pt>
                <c:pt idx="2715">
                  <c:v>15066</c:v>
                </c:pt>
                <c:pt idx="2716">
                  <c:v>15042.9</c:v>
                </c:pt>
                <c:pt idx="2717">
                  <c:v>15073.7</c:v>
                </c:pt>
                <c:pt idx="2718">
                  <c:v>15073.7</c:v>
                </c:pt>
                <c:pt idx="2719">
                  <c:v>15059.4</c:v>
                </c:pt>
                <c:pt idx="2720">
                  <c:v>15059.4</c:v>
                </c:pt>
                <c:pt idx="2721">
                  <c:v>15053.9</c:v>
                </c:pt>
                <c:pt idx="2722">
                  <c:v>15056.1</c:v>
                </c:pt>
                <c:pt idx="2723">
                  <c:v>15056.1</c:v>
                </c:pt>
                <c:pt idx="2724">
                  <c:v>15053.9</c:v>
                </c:pt>
                <c:pt idx="2725">
                  <c:v>15061.6</c:v>
                </c:pt>
                <c:pt idx="2726">
                  <c:v>15055</c:v>
                </c:pt>
                <c:pt idx="2727">
                  <c:v>15059.4</c:v>
                </c:pt>
                <c:pt idx="2728">
                  <c:v>15055</c:v>
                </c:pt>
                <c:pt idx="2729">
                  <c:v>15072.6</c:v>
                </c:pt>
                <c:pt idx="2730">
                  <c:v>15060.5</c:v>
                </c:pt>
                <c:pt idx="2731">
                  <c:v>15062.7</c:v>
                </c:pt>
                <c:pt idx="2732">
                  <c:v>15051.7</c:v>
                </c:pt>
                <c:pt idx="2733">
                  <c:v>15061.6</c:v>
                </c:pt>
                <c:pt idx="2734">
                  <c:v>15049.5</c:v>
                </c:pt>
                <c:pt idx="2735">
                  <c:v>15068.2</c:v>
                </c:pt>
                <c:pt idx="2736">
                  <c:v>15063.8</c:v>
                </c:pt>
                <c:pt idx="2737">
                  <c:v>15062.7</c:v>
                </c:pt>
                <c:pt idx="2738">
                  <c:v>15041.8</c:v>
                </c:pt>
                <c:pt idx="2739">
                  <c:v>15051.7</c:v>
                </c:pt>
                <c:pt idx="2740">
                  <c:v>15064.9</c:v>
                </c:pt>
                <c:pt idx="2741">
                  <c:v>15067.1</c:v>
                </c:pt>
                <c:pt idx="2742">
                  <c:v>15055</c:v>
                </c:pt>
                <c:pt idx="2743">
                  <c:v>15063.8</c:v>
                </c:pt>
                <c:pt idx="2744">
                  <c:v>15060.5</c:v>
                </c:pt>
                <c:pt idx="2745">
                  <c:v>15070.4</c:v>
                </c:pt>
                <c:pt idx="2746">
                  <c:v>15063.8</c:v>
                </c:pt>
                <c:pt idx="2747">
                  <c:v>15056.1</c:v>
                </c:pt>
                <c:pt idx="2748">
                  <c:v>15060.5</c:v>
                </c:pt>
                <c:pt idx="2749">
                  <c:v>15070.4</c:v>
                </c:pt>
                <c:pt idx="2750">
                  <c:v>15072.6</c:v>
                </c:pt>
                <c:pt idx="2751">
                  <c:v>15063.8</c:v>
                </c:pt>
                <c:pt idx="2752">
                  <c:v>15066</c:v>
                </c:pt>
                <c:pt idx="2753">
                  <c:v>15060.5</c:v>
                </c:pt>
                <c:pt idx="2754">
                  <c:v>15060.5</c:v>
                </c:pt>
                <c:pt idx="2755">
                  <c:v>15066</c:v>
                </c:pt>
                <c:pt idx="2756">
                  <c:v>15056.1</c:v>
                </c:pt>
                <c:pt idx="2757">
                  <c:v>15049.5</c:v>
                </c:pt>
                <c:pt idx="2758">
                  <c:v>15060.5</c:v>
                </c:pt>
                <c:pt idx="2759">
                  <c:v>15053.9</c:v>
                </c:pt>
                <c:pt idx="2760">
                  <c:v>15077</c:v>
                </c:pt>
                <c:pt idx="2761">
                  <c:v>15073.7</c:v>
                </c:pt>
                <c:pt idx="2762">
                  <c:v>15066</c:v>
                </c:pt>
                <c:pt idx="2763">
                  <c:v>15049.5</c:v>
                </c:pt>
                <c:pt idx="2764">
                  <c:v>15048.4</c:v>
                </c:pt>
                <c:pt idx="2765">
                  <c:v>15072.6</c:v>
                </c:pt>
                <c:pt idx="2766">
                  <c:v>15048.4</c:v>
                </c:pt>
                <c:pt idx="2767">
                  <c:v>15055</c:v>
                </c:pt>
                <c:pt idx="2768">
                  <c:v>15051.7</c:v>
                </c:pt>
                <c:pt idx="2769">
                  <c:v>15058.3</c:v>
                </c:pt>
                <c:pt idx="2770">
                  <c:v>15052.8</c:v>
                </c:pt>
                <c:pt idx="2771">
                  <c:v>15057.2</c:v>
                </c:pt>
                <c:pt idx="2772">
                  <c:v>15050.6</c:v>
                </c:pt>
                <c:pt idx="2773">
                  <c:v>15055</c:v>
                </c:pt>
                <c:pt idx="2774">
                  <c:v>15058.3</c:v>
                </c:pt>
                <c:pt idx="2775">
                  <c:v>15061.6</c:v>
                </c:pt>
                <c:pt idx="2776">
                  <c:v>15045.1</c:v>
                </c:pt>
                <c:pt idx="2777">
                  <c:v>15056.1</c:v>
                </c:pt>
                <c:pt idx="2778">
                  <c:v>15058.3</c:v>
                </c:pt>
                <c:pt idx="2779">
                  <c:v>15052.8</c:v>
                </c:pt>
                <c:pt idx="2780">
                  <c:v>15068.2</c:v>
                </c:pt>
                <c:pt idx="2781">
                  <c:v>15050.6</c:v>
                </c:pt>
                <c:pt idx="2782">
                  <c:v>15060.5</c:v>
                </c:pt>
                <c:pt idx="2783">
                  <c:v>15062.7</c:v>
                </c:pt>
                <c:pt idx="2784">
                  <c:v>15053.9</c:v>
                </c:pt>
                <c:pt idx="2785">
                  <c:v>15063.8</c:v>
                </c:pt>
                <c:pt idx="2786">
                  <c:v>15062.7</c:v>
                </c:pt>
                <c:pt idx="2787">
                  <c:v>15062.7</c:v>
                </c:pt>
                <c:pt idx="2788">
                  <c:v>15070.4</c:v>
                </c:pt>
                <c:pt idx="2789">
                  <c:v>15058.3</c:v>
                </c:pt>
                <c:pt idx="2790">
                  <c:v>15066</c:v>
                </c:pt>
                <c:pt idx="2791">
                  <c:v>15051.7</c:v>
                </c:pt>
                <c:pt idx="2792">
                  <c:v>15051.7</c:v>
                </c:pt>
                <c:pt idx="2793">
                  <c:v>15047.3</c:v>
                </c:pt>
                <c:pt idx="2794">
                  <c:v>15050.6</c:v>
                </c:pt>
                <c:pt idx="2795">
                  <c:v>15062.7</c:v>
                </c:pt>
                <c:pt idx="2796">
                  <c:v>15052.8</c:v>
                </c:pt>
                <c:pt idx="2797">
                  <c:v>15050.6</c:v>
                </c:pt>
                <c:pt idx="2798">
                  <c:v>15048.4</c:v>
                </c:pt>
                <c:pt idx="2799">
                  <c:v>15057.2</c:v>
                </c:pt>
                <c:pt idx="2800">
                  <c:v>15062.7</c:v>
                </c:pt>
                <c:pt idx="2801">
                  <c:v>15053.9</c:v>
                </c:pt>
                <c:pt idx="2802">
                  <c:v>15056.1</c:v>
                </c:pt>
                <c:pt idx="2803">
                  <c:v>15058.3</c:v>
                </c:pt>
                <c:pt idx="2804">
                  <c:v>15064.9</c:v>
                </c:pt>
                <c:pt idx="2805">
                  <c:v>15052.8</c:v>
                </c:pt>
                <c:pt idx="2806">
                  <c:v>15063.8</c:v>
                </c:pt>
                <c:pt idx="2807">
                  <c:v>15060.5</c:v>
                </c:pt>
                <c:pt idx="2808">
                  <c:v>15070.4</c:v>
                </c:pt>
                <c:pt idx="2809">
                  <c:v>15069.3</c:v>
                </c:pt>
                <c:pt idx="2810">
                  <c:v>15061.6</c:v>
                </c:pt>
                <c:pt idx="2811">
                  <c:v>15061.6</c:v>
                </c:pt>
                <c:pt idx="2812">
                  <c:v>15056.1</c:v>
                </c:pt>
                <c:pt idx="2813">
                  <c:v>15046.2</c:v>
                </c:pt>
                <c:pt idx="2814">
                  <c:v>15060.5</c:v>
                </c:pt>
                <c:pt idx="2815">
                  <c:v>15064.9</c:v>
                </c:pt>
                <c:pt idx="2816">
                  <c:v>15062.7</c:v>
                </c:pt>
                <c:pt idx="2817">
                  <c:v>15050.6</c:v>
                </c:pt>
                <c:pt idx="2818">
                  <c:v>15069.3</c:v>
                </c:pt>
                <c:pt idx="2819">
                  <c:v>15057.2</c:v>
                </c:pt>
                <c:pt idx="2820">
                  <c:v>15050.6</c:v>
                </c:pt>
                <c:pt idx="2821">
                  <c:v>15055</c:v>
                </c:pt>
                <c:pt idx="2822">
                  <c:v>15056.1</c:v>
                </c:pt>
                <c:pt idx="2823">
                  <c:v>15050.6</c:v>
                </c:pt>
                <c:pt idx="2824">
                  <c:v>15053.9</c:v>
                </c:pt>
                <c:pt idx="2825">
                  <c:v>15072.6</c:v>
                </c:pt>
                <c:pt idx="2826">
                  <c:v>15050.6</c:v>
                </c:pt>
                <c:pt idx="2827">
                  <c:v>15061.6</c:v>
                </c:pt>
                <c:pt idx="2828">
                  <c:v>15052.8</c:v>
                </c:pt>
                <c:pt idx="2829">
                  <c:v>15039.6</c:v>
                </c:pt>
                <c:pt idx="2830">
                  <c:v>15040.7</c:v>
                </c:pt>
                <c:pt idx="2831">
                  <c:v>15040.7</c:v>
                </c:pt>
                <c:pt idx="2832">
                  <c:v>15056.1</c:v>
                </c:pt>
                <c:pt idx="2833">
                  <c:v>15058.3</c:v>
                </c:pt>
                <c:pt idx="2834">
                  <c:v>15059.4</c:v>
                </c:pt>
                <c:pt idx="2835">
                  <c:v>15063.8</c:v>
                </c:pt>
                <c:pt idx="2836">
                  <c:v>15049.5</c:v>
                </c:pt>
                <c:pt idx="2837">
                  <c:v>15071.5</c:v>
                </c:pt>
                <c:pt idx="2838">
                  <c:v>15052.8</c:v>
                </c:pt>
                <c:pt idx="2839">
                  <c:v>15057.2</c:v>
                </c:pt>
                <c:pt idx="2840">
                  <c:v>15056.1</c:v>
                </c:pt>
                <c:pt idx="2841">
                  <c:v>15049.5</c:v>
                </c:pt>
                <c:pt idx="2842">
                  <c:v>15042.9</c:v>
                </c:pt>
                <c:pt idx="2843">
                  <c:v>15058.3</c:v>
                </c:pt>
                <c:pt idx="2844">
                  <c:v>15055</c:v>
                </c:pt>
                <c:pt idx="2845">
                  <c:v>15056.1</c:v>
                </c:pt>
                <c:pt idx="2846">
                  <c:v>15060.5</c:v>
                </c:pt>
                <c:pt idx="2847">
                  <c:v>15063.8</c:v>
                </c:pt>
                <c:pt idx="2848">
                  <c:v>15060.5</c:v>
                </c:pt>
                <c:pt idx="2849">
                  <c:v>15060.5</c:v>
                </c:pt>
                <c:pt idx="2850">
                  <c:v>15053.9</c:v>
                </c:pt>
                <c:pt idx="2851">
                  <c:v>15062.7</c:v>
                </c:pt>
                <c:pt idx="2852">
                  <c:v>15060.5</c:v>
                </c:pt>
                <c:pt idx="2853">
                  <c:v>15057.2</c:v>
                </c:pt>
                <c:pt idx="2854">
                  <c:v>15057.2</c:v>
                </c:pt>
                <c:pt idx="2855">
                  <c:v>15057.2</c:v>
                </c:pt>
                <c:pt idx="2856">
                  <c:v>15059.4</c:v>
                </c:pt>
                <c:pt idx="2857">
                  <c:v>15048.4</c:v>
                </c:pt>
                <c:pt idx="2858">
                  <c:v>15059.4</c:v>
                </c:pt>
                <c:pt idx="2859">
                  <c:v>15063.8</c:v>
                </c:pt>
                <c:pt idx="2860">
                  <c:v>15052.8</c:v>
                </c:pt>
                <c:pt idx="2861">
                  <c:v>15061.6</c:v>
                </c:pt>
                <c:pt idx="2862">
                  <c:v>15041.8</c:v>
                </c:pt>
                <c:pt idx="2863">
                  <c:v>15061.6</c:v>
                </c:pt>
                <c:pt idx="2864">
                  <c:v>15053.9</c:v>
                </c:pt>
                <c:pt idx="2865">
                  <c:v>15059.4</c:v>
                </c:pt>
                <c:pt idx="2866">
                  <c:v>15060.5</c:v>
                </c:pt>
                <c:pt idx="2867">
                  <c:v>15049.5</c:v>
                </c:pt>
                <c:pt idx="2868">
                  <c:v>15053.9</c:v>
                </c:pt>
                <c:pt idx="2869">
                  <c:v>15046.2</c:v>
                </c:pt>
                <c:pt idx="2870">
                  <c:v>15053.9</c:v>
                </c:pt>
                <c:pt idx="2871">
                  <c:v>15046.2</c:v>
                </c:pt>
                <c:pt idx="2872">
                  <c:v>15051.7</c:v>
                </c:pt>
                <c:pt idx="2873">
                  <c:v>15057.2</c:v>
                </c:pt>
                <c:pt idx="2874">
                  <c:v>15072.6</c:v>
                </c:pt>
                <c:pt idx="2875">
                  <c:v>15063.8</c:v>
                </c:pt>
                <c:pt idx="2876">
                  <c:v>15057.2</c:v>
                </c:pt>
                <c:pt idx="2877">
                  <c:v>15069.3</c:v>
                </c:pt>
                <c:pt idx="2878">
                  <c:v>15042.9</c:v>
                </c:pt>
                <c:pt idx="2879">
                  <c:v>15062.7</c:v>
                </c:pt>
                <c:pt idx="2880">
                  <c:v>15044</c:v>
                </c:pt>
                <c:pt idx="2881">
                  <c:v>15064.9</c:v>
                </c:pt>
                <c:pt idx="2882">
                  <c:v>15073.7</c:v>
                </c:pt>
                <c:pt idx="2883">
                  <c:v>15052.8</c:v>
                </c:pt>
                <c:pt idx="2884">
                  <c:v>15063.8</c:v>
                </c:pt>
                <c:pt idx="2885">
                  <c:v>15049.5</c:v>
                </c:pt>
                <c:pt idx="2886">
                  <c:v>15056.1</c:v>
                </c:pt>
                <c:pt idx="2887">
                  <c:v>15052.8</c:v>
                </c:pt>
                <c:pt idx="2888">
                  <c:v>15068.2</c:v>
                </c:pt>
                <c:pt idx="2889">
                  <c:v>15052.8</c:v>
                </c:pt>
                <c:pt idx="2890">
                  <c:v>15048.4</c:v>
                </c:pt>
                <c:pt idx="2891">
                  <c:v>15049.5</c:v>
                </c:pt>
                <c:pt idx="2892">
                  <c:v>15051.7</c:v>
                </c:pt>
                <c:pt idx="2893">
                  <c:v>15033</c:v>
                </c:pt>
                <c:pt idx="2894">
                  <c:v>15046.2</c:v>
                </c:pt>
                <c:pt idx="2895">
                  <c:v>15056.1</c:v>
                </c:pt>
                <c:pt idx="2896">
                  <c:v>15047.3</c:v>
                </c:pt>
                <c:pt idx="2897">
                  <c:v>15055</c:v>
                </c:pt>
                <c:pt idx="2898">
                  <c:v>15039.6</c:v>
                </c:pt>
                <c:pt idx="2899">
                  <c:v>15064.9</c:v>
                </c:pt>
                <c:pt idx="2900">
                  <c:v>15047.3</c:v>
                </c:pt>
                <c:pt idx="2901">
                  <c:v>15060.5</c:v>
                </c:pt>
                <c:pt idx="2902">
                  <c:v>15056.1</c:v>
                </c:pt>
                <c:pt idx="2903">
                  <c:v>15064.9</c:v>
                </c:pt>
                <c:pt idx="2904">
                  <c:v>15052.8</c:v>
                </c:pt>
                <c:pt idx="2905">
                  <c:v>15061.6</c:v>
                </c:pt>
                <c:pt idx="2906">
                  <c:v>15048.4</c:v>
                </c:pt>
                <c:pt idx="2907">
                  <c:v>15050.6</c:v>
                </c:pt>
                <c:pt idx="2908">
                  <c:v>15058.3</c:v>
                </c:pt>
                <c:pt idx="2909">
                  <c:v>15061.6</c:v>
                </c:pt>
                <c:pt idx="2910">
                  <c:v>15055</c:v>
                </c:pt>
                <c:pt idx="2911">
                  <c:v>15045.1</c:v>
                </c:pt>
                <c:pt idx="2912">
                  <c:v>15069.3</c:v>
                </c:pt>
                <c:pt idx="2913">
                  <c:v>15053.9</c:v>
                </c:pt>
                <c:pt idx="2914">
                  <c:v>15057.2</c:v>
                </c:pt>
                <c:pt idx="2915">
                  <c:v>15041.8</c:v>
                </c:pt>
                <c:pt idx="2916">
                  <c:v>15060.5</c:v>
                </c:pt>
                <c:pt idx="2917">
                  <c:v>15058.3</c:v>
                </c:pt>
                <c:pt idx="2918">
                  <c:v>15049.5</c:v>
                </c:pt>
                <c:pt idx="2919">
                  <c:v>15048.4</c:v>
                </c:pt>
                <c:pt idx="2920">
                  <c:v>15069.3</c:v>
                </c:pt>
                <c:pt idx="2921">
                  <c:v>15060.5</c:v>
                </c:pt>
                <c:pt idx="2922">
                  <c:v>15057.2</c:v>
                </c:pt>
                <c:pt idx="2923">
                  <c:v>15051.7</c:v>
                </c:pt>
                <c:pt idx="2924">
                  <c:v>15060.5</c:v>
                </c:pt>
                <c:pt idx="2925">
                  <c:v>15059.4</c:v>
                </c:pt>
                <c:pt idx="2926">
                  <c:v>15052.8</c:v>
                </c:pt>
                <c:pt idx="2927">
                  <c:v>15055</c:v>
                </c:pt>
                <c:pt idx="2928">
                  <c:v>15048.4</c:v>
                </c:pt>
                <c:pt idx="2929">
                  <c:v>15055</c:v>
                </c:pt>
                <c:pt idx="2930">
                  <c:v>15047.3</c:v>
                </c:pt>
                <c:pt idx="2931">
                  <c:v>15045.1</c:v>
                </c:pt>
                <c:pt idx="2932">
                  <c:v>15062.7</c:v>
                </c:pt>
                <c:pt idx="2933">
                  <c:v>15067.1</c:v>
                </c:pt>
                <c:pt idx="2934">
                  <c:v>15045.1</c:v>
                </c:pt>
                <c:pt idx="2935">
                  <c:v>15055</c:v>
                </c:pt>
                <c:pt idx="2936">
                  <c:v>15068.2</c:v>
                </c:pt>
                <c:pt idx="2937">
                  <c:v>15042.9</c:v>
                </c:pt>
                <c:pt idx="2938">
                  <c:v>15055</c:v>
                </c:pt>
                <c:pt idx="2939">
                  <c:v>15036.3</c:v>
                </c:pt>
                <c:pt idx="2940">
                  <c:v>15052.8</c:v>
                </c:pt>
                <c:pt idx="2941">
                  <c:v>15053.9</c:v>
                </c:pt>
                <c:pt idx="2942">
                  <c:v>15051.7</c:v>
                </c:pt>
                <c:pt idx="2943">
                  <c:v>15055</c:v>
                </c:pt>
                <c:pt idx="2944">
                  <c:v>15053.9</c:v>
                </c:pt>
                <c:pt idx="2945">
                  <c:v>15058.3</c:v>
                </c:pt>
                <c:pt idx="2946">
                  <c:v>15057.2</c:v>
                </c:pt>
                <c:pt idx="2947">
                  <c:v>15050.6</c:v>
                </c:pt>
                <c:pt idx="2948">
                  <c:v>15068.2</c:v>
                </c:pt>
                <c:pt idx="2949">
                  <c:v>15062.7</c:v>
                </c:pt>
                <c:pt idx="2950">
                  <c:v>15052.8</c:v>
                </c:pt>
                <c:pt idx="2951">
                  <c:v>15057.2</c:v>
                </c:pt>
                <c:pt idx="2952">
                  <c:v>15052.8</c:v>
                </c:pt>
                <c:pt idx="2953">
                  <c:v>15039.6</c:v>
                </c:pt>
                <c:pt idx="2954">
                  <c:v>15050.6</c:v>
                </c:pt>
                <c:pt idx="2955">
                  <c:v>15049.5</c:v>
                </c:pt>
                <c:pt idx="2956">
                  <c:v>15046.2</c:v>
                </c:pt>
                <c:pt idx="2957">
                  <c:v>15071.5</c:v>
                </c:pt>
                <c:pt idx="2958">
                  <c:v>15058.3</c:v>
                </c:pt>
                <c:pt idx="2959">
                  <c:v>15062.7</c:v>
                </c:pt>
                <c:pt idx="2960">
                  <c:v>15037.4</c:v>
                </c:pt>
                <c:pt idx="2961">
                  <c:v>15055</c:v>
                </c:pt>
                <c:pt idx="2962">
                  <c:v>15057.2</c:v>
                </c:pt>
                <c:pt idx="2963">
                  <c:v>15057.2</c:v>
                </c:pt>
                <c:pt idx="2964">
                  <c:v>15063.8</c:v>
                </c:pt>
                <c:pt idx="2965">
                  <c:v>15072.6</c:v>
                </c:pt>
                <c:pt idx="2966">
                  <c:v>15057.2</c:v>
                </c:pt>
                <c:pt idx="2967">
                  <c:v>15055</c:v>
                </c:pt>
                <c:pt idx="2968">
                  <c:v>15075.9</c:v>
                </c:pt>
                <c:pt idx="2969">
                  <c:v>15051.7</c:v>
                </c:pt>
                <c:pt idx="2970">
                  <c:v>15040.7</c:v>
                </c:pt>
                <c:pt idx="2971">
                  <c:v>15042.9</c:v>
                </c:pt>
                <c:pt idx="2972">
                  <c:v>15053.9</c:v>
                </c:pt>
                <c:pt idx="2973">
                  <c:v>15062.7</c:v>
                </c:pt>
                <c:pt idx="2974">
                  <c:v>15059.4</c:v>
                </c:pt>
                <c:pt idx="2975">
                  <c:v>15055</c:v>
                </c:pt>
                <c:pt idx="2976">
                  <c:v>15046.2</c:v>
                </c:pt>
                <c:pt idx="2977">
                  <c:v>15037.4</c:v>
                </c:pt>
                <c:pt idx="2978">
                  <c:v>15050.6</c:v>
                </c:pt>
                <c:pt idx="2979">
                  <c:v>15042.9</c:v>
                </c:pt>
                <c:pt idx="2980">
                  <c:v>15052.8</c:v>
                </c:pt>
                <c:pt idx="2981">
                  <c:v>15047.3</c:v>
                </c:pt>
                <c:pt idx="2982">
                  <c:v>15072.6</c:v>
                </c:pt>
                <c:pt idx="2983">
                  <c:v>15049.5</c:v>
                </c:pt>
                <c:pt idx="2984">
                  <c:v>15072.6</c:v>
                </c:pt>
                <c:pt idx="2985">
                  <c:v>15037.4</c:v>
                </c:pt>
                <c:pt idx="2986">
                  <c:v>15052.8</c:v>
                </c:pt>
                <c:pt idx="2987">
                  <c:v>15063.8</c:v>
                </c:pt>
                <c:pt idx="2988">
                  <c:v>15048.4</c:v>
                </c:pt>
                <c:pt idx="2989">
                  <c:v>15046.2</c:v>
                </c:pt>
                <c:pt idx="2990">
                  <c:v>15059.4</c:v>
                </c:pt>
                <c:pt idx="2991">
                  <c:v>15058.3</c:v>
                </c:pt>
                <c:pt idx="2992">
                  <c:v>15040.7</c:v>
                </c:pt>
                <c:pt idx="2993">
                  <c:v>15060.5</c:v>
                </c:pt>
                <c:pt idx="2994">
                  <c:v>15051.7</c:v>
                </c:pt>
                <c:pt idx="2995">
                  <c:v>15040.7</c:v>
                </c:pt>
                <c:pt idx="2996">
                  <c:v>15052.8</c:v>
                </c:pt>
                <c:pt idx="2997">
                  <c:v>15070.4</c:v>
                </c:pt>
                <c:pt idx="2998">
                  <c:v>15042.9</c:v>
                </c:pt>
                <c:pt idx="2999">
                  <c:v>15055</c:v>
                </c:pt>
                <c:pt idx="3000">
                  <c:v>15039.6</c:v>
                </c:pt>
                <c:pt idx="3001">
                  <c:v>15052.8</c:v>
                </c:pt>
                <c:pt idx="3002">
                  <c:v>15055</c:v>
                </c:pt>
                <c:pt idx="3003">
                  <c:v>15052.8</c:v>
                </c:pt>
                <c:pt idx="3004">
                  <c:v>15039.6</c:v>
                </c:pt>
                <c:pt idx="3005">
                  <c:v>15056.1</c:v>
                </c:pt>
                <c:pt idx="3006">
                  <c:v>15052.8</c:v>
                </c:pt>
                <c:pt idx="3007">
                  <c:v>15046.2</c:v>
                </c:pt>
                <c:pt idx="3008">
                  <c:v>15040.7</c:v>
                </c:pt>
                <c:pt idx="3009">
                  <c:v>15048.4</c:v>
                </c:pt>
                <c:pt idx="3010">
                  <c:v>15058.3</c:v>
                </c:pt>
                <c:pt idx="3011">
                  <c:v>15050.6</c:v>
                </c:pt>
                <c:pt idx="3012">
                  <c:v>15058.3</c:v>
                </c:pt>
                <c:pt idx="3013">
                  <c:v>15059.4</c:v>
                </c:pt>
                <c:pt idx="3014">
                  <c:v>15046.2</c:v>
                </c:pt>
                <c:pt idx="3015">
                  <c:v>15056.1</c:v>
                </c:pt>
                <c:pt idx="3016">
                  <c:v>15042.9</c:v>
                </c:pt>
                <c:pt idx="3017">
                  <c:v>15046.2</c:v>
                </c:pt>
                <c:pt idx="3018">
                  <c:v>15071.5</c:v>
                </c:pt>
                <c:pt idx="3019">
                  <c:v>15066</c:v>
                </c:pt>
                <c:pt idx="3020">
                  <c:v>15052.8</c:v>
                </c:pt>
                <c:pt idx="3021">
                  <c:v>15047.3</c:v>
                </c:pt>
                <c:pt idx="3022">
                  <c:v>15055</c:v>
                </c:pt>
                <c:pt idx="3023">
                  <c:v>15051.7</c:v>
                </c:pt>
                <c:pt idx="3024">
                  <c:v>15045.1</c:v>
                </c:pt>
                <c:pt idx="3025">
                  <c:v>15063.8</c:v>
                </c:pt>
                <c:pt idx="3026">
                  <c:v>15056.1</c:v>
                </c:pt>
                <c:pt idx="3027">
                  <c:v>15047.3</c:v>
                </c:pt>
                <c:pt idx="3028">
                  <c:v>15047.3</c:v>
                </c:pt>
                <c:pt idx="3029">
                  <c:v>15060.5</c:v>
                </c:pt>
                <c:pt idx="3030">
                  <c:v>15041.8</c:v>
                </c:pt>
                <c:pt idx="3031">
                  <c:v>15050.6</c:v>
                </c:pt>
                <c:pt idx="3032">
                  <c:v>15057.2</c:v>
                </c:pt>
                <c:pt idx="3033">
                  <c:v>15059.4</c:v>
                </c:pt>
                <c:pt idx="3034">
                  <c:v>15044</c:v>
                </c:pt>
                <c:pt idx="3035">
                  <c:v>15041.8</c:v>
                </c:pt>
                <c:pt idx="3036">
                  <c:v>15051.7</c:v>
                </c:pt>
                <c:pt idx="3037">
                  <c:v>15055</c:v>
                </c:pt>
                <c:pt idx="3038">
                  <c:v>15047.3</c:v>
                </c:pt>
                <c:pt idx="3039">
                  <c:v>15039.6</c:v>
                </c:pt>
                <c:pt idx="3040">
                  <c:v>15059.4</c:v>
                </c:pt>
                <c:pt idx="3041">
                  <c:v>15048.4</c:v>
                </c:pt>
                <c:pt idx="3042">
                  <c:v>15051.7</c:v>
                </c:pt>
                <c:pt idx="3043">
                  <c:v>15039.6</c:v>
                </c:pt>
                <c:pt idx="3044">
                  <c:v>15050.6</c:v>
                </c:pt>
                <c:pt idx="3045">
                  <c:v>15045.1</c:v>
                </c:pt>
                <c:pt idx="3046">
                  <c:v>15062.7</c:v>
                </c:pt>
                <c:pt idx="3047">
                  <c:v>15055</c:v>
                </c:pt>
                <c:pt idx="3048">
                  <c:v>15053.9</c:v>
                </c:pt>
                <c:pt idx="3049">
                  <c:v>15050.6</c:v>
                </c:pt>
                <c:pt idx="3050">
                  <c:v>15048.4</c:v>
                </c:pt>
                <c:pt idx="3051">
                  <c:v>15052.8</c:v>
                </c:pt>
                <c:pt idx="3052">
                  <c:v>15059.4</c:v>
                </c:pt>
                <c:pt idx="3053">
                  <c:v>15052.8</c:v>
                </c:pt>
                <c:pt idx="3054">
                  <c:v>15060.5</c:v>
                </c:pt>
                <c:pt idx="3055">
                  <c:v>15069.3</c:v>
                </c:pt>
                <c:pt idx="3056">
                  <c:v>15057.2</c:v>
                </c:pt>
                <c:pt idx="3057">
                  <c:v>15055</c:v>
                </c:pt>
                <c:pt idx="3058">
                  <c:v>15050.6</c:v>
                </c:pt>
                <c:pt idx="3059">
                  <c:v>15053.9</c:v>
                </c:pt>
                <c:pt idx="3060">
                  <c:v>15050.6</c:v>
                </c:pt>
                <c:pt idx="3061">
                  <c:v>15045.1</c:v>
                </c:pt>
                <c:pt idx="3062">
                  <c:v>15058.3</c:v>
                </c:pt>
                <c:pt idx="3063">
                  <c:v>15052.8</c:v>
                </c:pt>
                <c:pt idx="3064">
                  <c:v>15069.3</c:v>
                </c:pt>
                <c:pt idx="3065">
                  <c:v>15051.7</c:v>
                </c:pt>
                <c:pt idx="3066">
                  <c:v>15055</c:v>
                </c:pt>
                <c:pt idx="3067">
                  <c:v>15045.1</c:v>
                </c:pt>
                <c:pt idx="3068">
                  <c:v>15045.1</c:v>
                </c:pt>
                <c:pt idx="3069">
                  <c:v>15044</c:v>
                </c:pt>
                <c:pt idx="3070">
                  <c:v>15044</c:v>
                </c:pt>
                <c:pt idx="3071">
                  <c:v>15050.6</c:v>
                </c:pt>
                <c:pt idx="3072">
                  <c:v>15050.6</c:v>
                </c:pt>
                <c:pt idx="3073">
                  <c:v>15063.8</c:v>
                </c:pt>
                <c:pt idx="3074">
                  <c:v>15049.5</c:v>
                </c:pt>
                <c:pt idx="3075">
                  <c:v>15037.4</c:v>
                </c:pt>
                <c:pt idx="3076">
                  <c:v>15041.8</c:v>
                </c:pt>
                <c:pt idx="3077">
                  <c:v>15056.1</c:v>
                </c:pt>
                <c:pt idx="3078">
                  <c:v>15061.6</c:v>
                </c:pt>
                <c:pt idx="3079">
                  <c:v>15055</c:v>
                </c:pt>
                <c:pt idx="3080">
                  <c:v>15056.1</c:v>
                </c:pt>
                <c:pt idx="3081">
                  <c:v>15053.9</c:v>
                </c:pt>
                <c:pt idx="3082">
                  <c:v>15055</c:v>
                </c:pt>
                <c:pt idx="3083">
                  <c:v>15061.6</c:v>
                </c:pt>
                <c:pt idx="3084">
                  <c:v>15059.4</c:v>
                </c:pt>
                <c:pt idx="3085">
                  <c:v>15050.6</c:v>
                </c:pt>
                <c:pt idx="3086">
                  <c:v>15058.3</c:v>
                </c:pt>
                <c:pt idx="3087">
                  <c:v>15052.8</c:v>
                </c:pt>
                <c:pt idx="3088">
                  <c:v>15049.5</c:v>
                </c:pt>
                <c:pt idx="3089">
                  <c:v>15053.9</c:v>
                </c:pt>
                <c:pt idx="3090">
                  <c:v>15062.7</c:v>
                </c:pt>
                <c:pt idx="3091">
                  <c:v>15055</c:v>
                </c:pt>
                <c:pt idx="3092">
                  <c:v>15049.5</c:v>
                </c:pt>
                <c:pt idx="3093">
                  <c:v>15055</c:v>
                </c:pt>
                <c:pt idx="3094">
                  <c:v>15059.4</c:v>
                </c:pt>
                <c:pt idx="3095">
                  <c:v>15059.4</c:v>
                </c:pt>
                <c:pt idx="3096">
                  <c:v>15051.7</c:v>
                </c:pt>
                <c:pt idx="3097">
                  <c:v>15055</c:v>
                </c:pt>
                <c:pt idx="3098">
                  <c:v>15050.6</c:v>
                </c:pt>
                <c:pt idx="3099">
                  <c:v>15057.2</c:v>
                </c:pt>
                <c:pt idx="3100">
                  <c:v>15045.1</c:v>
                </c:pt>
                <c:pt idx="3101">
                  <c:v>15053.9</c:v>
                </c:pt>
                <c:pt idx="3102">
                  <c:v>15056.1</c:v>
                </c:pt>
                <c:pt idx="3103">
                  <c:v>15046.2</c:v>
                </c:pt>
                <c:pt idx="3104">
                  <c:v>15047.3</c:v>
                </c:pt>
                <c:pt idx="3105">
                  <c:v>15049.5</c:v>
                </c:pt>
                <c:pt idx="3106">
                  <c:v>15051.7</c:v>
                </c:pt>
                <c:pt idx="3107">
                  <c:v>15046.2</c:v>
                </c:pt>
                <c:pt idx="3108">
                  <c:v>15061.6</c:v>
                </c:pt>
                <c:pt idx="3109">
                  <c:v>15051.7</c:v>
                </c:pt>
                <c:pt idx="3110">
                  <c:v>15050.6</c:v>
                </c:pt>
                <c:pt idx="3111">
                  <c:v>15042.9</c:v>
                </c:pt>
                <c:pt idx="3112">
                  <c:v>15044</c:v>
                </c:pt>
                <c:pt idx="3113">
                  <c:v>15056.1</c:v>
                </c:pt>
                <c:pt idx="3114">
                  <c:v>15048.4</c:v>
                </c:pt>
                <c:pt idx="3115">
                  <c:v>15045.1</c:v>
                </c:pt>
                <c:pt idx="3116">
                  <c:v>15060.5</c:v>
                </c:pt>
                <c:pt idx="3117">
                  <c:v>15055</c:v>
                </c:pt>
                <c:pt idx="3118">
                  <c:v>15051.7</c:v>
                </c:pt>
                <c:pt idx="3119">
                  <c:v>15055</c:v>
                </c:pt>
                <c:pt idx="3120">
                  <c:v>15056.1</c:v>
                </c:pt>
                <c:pt idx="3121">
                  <c:v>15046.2</c:v>
                </c:pt>
                <c:pt idx="3122">
                  <c:v>15049.5</c:v>
                </c:pt>
                <c:pt idx="3123">
                  <c:v>15040.7</c:v>
                </c:pt>
                <c:pt idx="3124">
                  <c:v>15058.3</c:v>
                </c:pt>
                <c:pt idx="3125">
                  <c:v>15057.2</c:v>
                </c:pt>
                <c:pt idx="3126">
                  <c:v>15047.3</c:v>
                </c:pt>
                <c:pt idx="3127">
                  <c:v>15052.8</c:v>
                </c:pt>
                <c:pt idx="3128">
                  <c:v>15050.6</c:v>
                </c:pt>
                <c:pt idx="3129">
                  <c:v>15060.5</c:v>
                </c:pt>
                <c:pt idx="3130">
                  <c:v>15063.8</c:v>
                </c:pt>
                <c:pt idx="3131">
                  <c:v>15052.8</c:v>
                </c:pt>
                <c:pt idx="3132">
                  <c:v>15057.2</c:v>
                </c:pt>
                <c:pt idx="3133">
                  <c:v>15045.1</c:v>
                </c:pt>
                <c:pt idx="3134">
                  <c:v>15044</c:v>
                </c:pt>
                <c:pt idx="3135">
                  <c:v>15048.4</c:v>
                </c:pt>
                <c:pt idx="3136">
                  <c:v>15048.4</c:v>
                </c:pt>
                <c:pt idx="3137">
                  <c:v>15047.3</c:v>
                </c:pt>
                <c:pt idx="3138">
                  <c:v>15064.9</c:v>
                </c:pt>
                <c:pt idx="3139">
                  <c:v>15055</c:v>
                </c:pt>
                <c:pt idx="3140">
                  <c:v>15051.7</c:v>
                </c:pt>
                <c:pt idx="3141">
                  <c:v>15048.4</c:v>
                </c:pt>
                <c:pt idx="3142">
                  <c:v>15047.3</c:v>
                </c:pt>
                <c:pt idx="3143">
                  <c:v>15055</c:v>
                </c:pt>
                <c:pt idx="3144">
                  <c:v>15050.6</c:v>
                </c:pt>
                <c:pt idx="3145">
                  <c:v>15059.4</c:v>
                </c:pt>
                <c:pt idx="3146">
                  <c:v>15046.2</c:v>
                </c:pt>
                <c:pt idx="3147">
                  <c:v>15053.9</c:v>
                </c:pt>
                <c:pt idx="3148">
                  <c:v>15055</c:v>
                </c:pt>
                <c:pt idx="3149">
                  <c:v>15051.7</c:v>
                </c:pt>
                <c:pt idx="3150">
                  <c:v>15051.7</c:v>
                </c:pt>
                <c:pt idx="3151">
                  <c:v>15055</c:v>
                </c:pt>
                <c:pt idx="3152">
                  <c:v>15048.4</c:v>
                </c:pt>
                <c:pt idx="3153">
                  <c:v>15045.1</c:v>
                </c:pt>
                <c:pt idx="3154">
                  <c:v>15045.1</c:v>
                </c:pt>
                <c:pt idx="3155">
                  <c:v>15051.7</c:v>
                </c:pt>
                <c:pt idx="3156">
                  <c:v>15056.1</c:v>
                </c:pt>
                <c:pt idx="3157">
                  <c:v>15055</c:v>
                </c:pt>
                <c:pt idx="3158">
                  <c:v>15057.2</c:v>
                </c:pt>
                <c:pt idx="3159">
                  <c:v>15045.1</c:v>
                </c:pt>
                <c:pt idx="3160">
                  <c:v>15038.5</c:v>
                </c:pt>
                <c:pt idx="3161">
                  <c:v>15060.5</c:v>
                </c:pt>
                <c:pt idx="3162">
                  <c:v>15055</c:v>
                </c:pt>
                <c:pt idx="3163">
                  <c:v>15051.7</c:v>
                </c:pt>
                <c:pt idx="3164">
                  <c:v>15059.4</c:v>
                </c:pt>
                <c:pt idx="3165">
                  <c:v>15051.7</c:v>
                </c:pt>
                <c:pt idx="3166">
                  <c:v>15047.3</c:v>
                </c:pt>
                <c:pt idx="3167">
                  <c:v>15050.6</c:v>
                </c:pt>
                <c:pt idx="3168">
                  <c:v>15031.9</c:v>
                </c:pt>
                <c:pt idx="3169">
                  <c:v>15053.9</c:v>
                </c:pt>
                <c:pt idx="3170">
                  <c:v>15053.9</c:v>
                </c:pt>
                <c:pt idx="3171">
                  <c:v>15052.8</c:v>
                </c:pt>
                <c:pt idx="3172">
                  <c:v>15057.2</c:v>
                </c:pt>
                <c:pt idx="3173">
                  <c:v>15055</c:v>
                </c:pt>
                <c:pt idx="3174">
                  <c:v>15038.5</c:v>
                </c:pt>
                <c:pt idx="3175">
                  <c:v>15047.3</c:v>
                </c:pt>
                <c:pt idx="3176">
                  <c:v>15041.8</c:v>
                </c:pt>
                <c:pt idx="3177">
                  <c:v>15039.6</c:v>
                </c:pt>
                <c:pt idx="3178">
                  <c:v>15062.7</c:v>
                </c:pt>
                <c:pt idx="3179">
                  <c:v>15029.7</c:v>
                </c:pt>
                <c:pt idx="3180">
                  <c:v>15048.4</c:v>
                </c:pt>
                <c:pt idx="3181">
                  <c:v>15059.4</c:v>
                </c:pt>
                <c:pt idx="3182">
                  <c:v>15062.7</c:v>
                </c:pt>
                <c:pt idx="3183">
                  <c:v>15052.8</c:v>
                </c:pt>
                <c:pt idx="3184">
                  <c:v>15042.9</c:v>
                </c:pt>
                <c:pt idx="3185">
                  <c:v>15037.4</c:v>
                </c:pt>
                <c:pt idx="3186">
                  <c:v>15050.6</c:v>
                </c:pt>
                <c:pt idx="3187">
                  <c:v>15048.4</c:v>
                </c:pt>
                <c:pt idx="3188">
                  <c:v>15052.8</c:v>
                </c:pt>
                <c:pt idx="3189">
                  <c:v>15051.7</c:v>
                </c:pt>
                <c:pt idx="3190">
                  <c:v>15044</c:v>
                </c:pt>
                <c:pt idx="3191">
                  <c:v>15045.1</c:v>
                </c:pt>
                <c:pt idx="3192">
                  <c:v>15046.2</c:v>
                </c:pt>
                <c:pt idx="3193">
                  <c:v>15058.3</c:v>
                </c:pt>
                <c:pt idx="3194">
                  <c:v>15051.7</c:v>
                </c:pt>
                <c:pt idx="3195">
                  <c:v>15040.7</c:v>
                </c:pt>
                <c:pt idx="3196">
                  <c:v>15044</c:v>
                </c:pt>
                <c:pt idx="3197">
                  <c:v>15044</c:v>
                </c:pt>
                <c:pt idx="3198">
                  <c:v>15049.5</c:v>
                </c:pt>
                <c:pt idx="3199">
                  <c:v>15051.7</c:v>
                </c:pt>
                <c:pt idx="3200">
                  <c:v>15053.9</c:v>
                </c:pt>
                <c:pt idx="3201">
                  <c:v>15063.8</c:v>
                </c:pt>
                <c:pt idx="3202">
                  <c:v>15046.2</c:v>
                </c:pt>
                <c:pt idx="3203">
                  <c:v>15052.8</c:v>
                </c:pt>
                <c:pt idx="3204">
                  <c:v>15035.2</c:v>
                </c:pt>
                <c:pt idx="3205">
                  <c:v>15050.6</c:v>
                </c:pt>
                <c:pt idx="3206">
                  <c:v>15049.5</c:v>
                </c:pt>
                <c:pt idx="3207">
                  <c:v>15058.3</c:v>
                </c:pt>
                <c:pt idx="3208">
                  <c:v>15056.1</c:v>
                </c:pt>
                <c:pt idx="3209">
                  <c:v>15049.5</c:v>
                </c:pt>
                <c:pt idx="3210">
                  <c:v>15033</c:v>
                </c:pt>
                <c:pt idx="3211">
                  <c:v>15042.9</c:v>
                </c:pt>
                <c:pt idx="3212">
                  <c:v>15060.5</c:v>
                </c:pt>
                <c:pt idx="3213">
                  <c:v>15055</c:v>
                </c:pt>
                <c:pt idx="3214">
                  <c:v>15052.8</c:v>
                </c:pt>
                <c:pt idx="3215">
                  <c:v>15063.8</c:v>
                </c:pt>
                <c:pt idx="3216">
                  <c:v>15047.3</c:v>
                </c:pt>
                <c:pt idx="3217">
                  <c:v>15059.4</c:v>
                </c:pt>
                <c:pt idx="3218">
                  <c:v>15049.5</c:v>
                </c:pt>
                <c:pt idx="3219">
                  <c:v>15052.8</c:v>
                </c:pt>
                <c:pt idx="3220">
                  <c:v>15050.6</c:v>
                </c:pt>
                <c:pt idx="3221">
                  <c:v>15059.4</c:v>
                </c:pt>
                <c:pt idx="3222">
                  <c:v>15052.8</c:v>
                </c:pt>
                <c:pt idx="3223">
                  <c:v>15053.9</c:v>
                </c:pt>
                <c:pt idx="3224">
                  <c:v>15038.5</c:v>
                </c:pt>
                <c:pt idx="3225">
                  <c:v>15062.7</c:v>
                </c:pt>
                <c:pt idx="3226">
                  <c:v>15044</c:v>
                </c:pt>
                <c:pt idx="3227">
                  <c:v>15045.1</c:v>
                </c:pt>
                <c:pt idx="3228">
                  <c:v>15053.9</c:v>
                </c:pt>
                <c:pt idx="3229">
                  <c:v>15059.4</c:v>
                </c:pt>
                <c:pt idx="3230">
                  <c:v>15055</c:v>
                </c:pt>
                <c:pt idx="3231">
                  <c:v>15052.8</c:v>
                </c:pt>
                <c:pt idx="3232">
                  <c:v>15044</c:v>
                </c:pt>
                <c:pt idx="3233">
                  <c:v>15056.1</c:v>
                </c:pt>
                <c:pt idx="3234">
                  <c:v>15041.8</c:v>
                </c:pt>
                <c:pt idx="3235">
                  <c:v>15044</c:v>
                </c:pt>
                <c:pt idx="3236">
                  <c:v>15061.6</c:v>
                </c:pt>
                <c:pt idx="3237">
                  <c:v>15051.7</c:v>
                </c:pt>
                <c:pt idx="3238">
                  <c:v>15045.1</c:v>
                </c:pt>
                <c:pt idx="3239">
                  <c:v>15046.2</c:v>
                </c:pt>
                <c:pt idx="3240">
                  <c:v>15042.9</c:v>
                </c:pt>
                <c:pt idx="3241">
                  <c:v>15050.6</c:v>
                </c:pt>
                <c:pt idx="3242">
                  <c:v>15048.4</c:v>
                </c:pt>
                <c:pt idx="3243">
                  <c:v>15050.6</c:v>
                </c:pt>
                <c:pt idx="3244">
                  <c:v>15044</c:v>
                </c:pt>
                <c:pt idx="3245">
                  <c:v>15050.6</c:v>
                </c:pt>
                <c:pt idx="3246">
                  <c:v>15059.4</c:v>
                </c:pt>
                <c:pt idx="3247">
                  <c:v>15052.8</c:v>
                </c:pt>
                <c:pt idx="3248">
                  <c:v>15045.1</c:v>
                </c:pt>
                <c:pt idx="3249">
                  <c:v>15052.8</c:v>
                </c:pt>
                <c:pt idx="3250">
                  <c:v>15055</c:v>
                </c:pt>
                <c:pt idx="3251">
                  <c:v>15049.5</c:v>
                </c:pt>
                <c:pt idx="3252">
                  <c:v>15053.9</c:v>
                </c:pt>
                <c:pt idx="3253">
                  <c:v>15049.5</c:v>
                </c:pt>
                <c:pt idx="3254">
                  <c:v>15049.5</c:v>
                </c:pt>
                <c:pt idx="3255">
                  <c:v>15045.1</c:v>
                </c:pt>
                <c:pt idx="3256">
                  <c:v>15055</c:v>
                </c:pt>
                <c:pt idx="3257">
                  <c:v>15055</c:v>
                </c:pt>
                <c:pt idx="3258">
                  <c:v>15052.8</c:v>
                </c:pt>
                <c:pt idx="3259">
                  <c:v>15049.5</c:v>
                </c:pt>
                <c:pt idx="3260">
                  <c:v>15041.8</c:v>
                </c:pt>
                <c:pt idx="3261">
                  <c:v>15040.7</c:v>
                </c:pt>
                <c:pt idx="3262">
                  <c:v>15053.9</c:v>
                </c:pt>
                <c:pt idx="3263">
                  <c:v>15051.7</c:v>
                </c:pt>
                <c:pt idx="3264">
                  <c:v>15046.2</c:v>
                </c:pt>
                <c:pt idx="3265">
                  <c:v>15057.2</c:v>
                </c:pt>
                <c:pt idx="3266">
                  <c:v>15052.8</c:v>
                </c:pt>
                <c:pt idx="3267">
                  <c:v>15055</c:v>
                </c:pt>
                <c:pt idx="3268">
                  <c:v>15051.7</c:v>
                </c:pt>
                <c:pt idx="3269">
                  <c:v>15047.3</c:v>
                </c:pt>
                <c:pt idx="3270">
                  <c:v>15052.8</c:v>
                </c:pt>
                <c:pt idx="3271">
                  <c:v>15057.2</c:v>
                </c:pt>
                <c:pt idx="3272">
                  <c:v>15058.3</c:v>
                </c:pt>
                <c:pt idx="3273">
                  <c:v>15049.5</c:v>
                </c:pt>
                <c:pt idx="3274">
                  <c:v>15055</c:v>
                </c:pt>
                <c:pt idx="3275">
                  <c:v>15051.7</c:v>
                </c:pt>
                <c:pt idx="3276">
                  <c:v>15052.8</c:v>
                </c:pt>
                <c:pt idx="3277">
                  <c:v>15047.3</c:v>
                </c:pt>
                <c:pt idx="3278">
                  <c:v>15040.7</c:v>
                </c:pt>
                <c:pt idx="3279">
                  <c:v>15044</c:v>
                </c:pt>
                <c:pt idx="3280">
                  <c:v>15039.6</c:v>
                </c:pt>
                <c:pt idx="3281">
                  <c:v>15058.3</c:v>
                </c:pt>
                <c:pt idx="3282">
                  <c:v>15059.4</c:v>
                </c:pt>
                <c:pt idx="3283">
                  <c:v>15052.8</c:v>
                </c:pt>
                <c:pt idx="3284">
                  <c:v>15044</c:v>
                </c:pt>
                <c:pt idx="3285">
                  <c:v>15045.1</c:v>
                </c:pt>
                <c:pt idx="3286">
                  <c:v>15044</c:v>
                </c:pt>
                <c:pt idx="3287">
                  <c:v>15055</c:v>
                </c:pt>
                <c:pt idx="3288">
                  <c:v>15053.9</c:v>
                </c:pt>
                <c:pt idx="3289">
                  <c:v>15052.8</c:v>
                </c:pt>
                <c:pt idx="3290">
                  <c:v>15048.4</c:v>
                </c:pt>
                <c:pt idx="3291">
                  <c:v>15048.4</c:v>
                </c:pt>
                <c:pt idx="3292">
                  <c:v>15048.4</c:v>
                </c:pt>
                <c:pt idx="3293">
                  <c:v>15067.1</c:v>
                </c:pt>
                <c:pt idx="3294">
                  <c:v>15056.1</c:v>
                </c:pt>
                <c:pt idx="3295">
                  <c:v>15052.8</c:v>
                </c:pt>
                <c:pt idx="3296">
                  <c:v>15059.4</c:v>
                </c:pt>
                <c:pt idx="3297">
                  <c:v>15040.7</c:v>
                </c:pt>
                <c:pt idx="3298">
                  <c:v>15045.1</c:v>
                </c:pt>
                <c:pt idx="3299">
                  <c:v>15050.6</c:v>
                </c:pt>
                <c:pt idx="3300">
                  <c:v>15060.5</c:v>
                </c:pt>
                <c:pt idx="3301">
                  <c:v>15045.1</c:v>
                </c:pt>
                <c:pt idx="3302">
                  <c:v>15045.1</c:v>
                </c:pt>
                <c:pt idx="3303">
                  <c:v>15051.7</c:v>
                </c:pt>
                <c:pt idx="3304">
                  <c:v>15050.6</c:v>
                </c:pt>
                <c:pt idx="3305">
                  <c:v>15044</c:v>
                </c:pt>
                <c:pt idx="3306">
                  <c:v>15059.4</c:v>
                </c:pt>
                <c:pt idx="3307">
                  <c:v>15040.7</c:v>
                </c:pt>
                <c:pt idx="3308">
                  <c:v>15055</c:v>
                </c:pt>
                <c:pt idx="3309">
                  <c:v>15056.1</c:v>
                </c:pt>
                <c:pt idx="3310">
                  <c:v>15046.2</c:v>
                </c:pt>
                <c:pt idx="3311">
                  <c:v>15046.2</c:v>
                </c:pt>
                <c:pt idx="3312">
                  <c:v>15046.2</c:v>
                </c:pt>
                <c:pt idx="3313">
                  <c:v>15040.7</c:v>
                </c:pt>
                <c:pt idx="3314">
                  <c:v>15045.1</c:v>
                </c:pt>
                <c:pt idx="3315">
                  <c:v>15045.1</c:v>
                </c:pt>
                <c:pt idx="3316">
                  <c:v>15056.1</c:v>
                </c:pt>
                <c:pt idx="3317">
                  <c:v>15045.1</c:v>
                </c:pt>
                <c:pt idx="3318">
                  <c:v>15046.2</c:v>
                </c:pt>
                <c:pt idx="3319">
                  <c:v>15045.1</c:v>
                </c:pt>
                <c:pt idx="3320">
                  <c:v>15053.9</c:v>
                </c:pt>
                <c:pt idx="3321">
                  <c:v>15028.6</c:v>
                </c:pt>
                <c:pt idx="3322">
                  <c:v>15042.9</c:v>
                </c:pt>
                <c:pt idx="3323">
                  <c:v>15045.1</c:v>
                </c:pt>
                <c:pt idx="3324">
                  <c:v>15053.9</c:v>
                </c:pt>
                <c:pt idx="3325">
                  <c:v>15066</c:v>
                </c:pt>
                <c:pt idx="3326">
                  <c:v>15056.1</c:v>
                </c:pt>
                <c:pt idx="3327">
                  <c:v>15049.5</c:v>
                </c:pt>
                <c:pt idx="3328">
                  <c:v>15051.7</c:v>
                </c:pt>
                <c:pt idx="3329">
                  <c:v>15051.7</c:v>
                </c:pt>
                <c:pt idx="3330">
                  <c:v>15057.2</c:v>
                </c:pt>
                <c:pt idx="3331">
                  <c:v>15045.1</c:v>
                </c:pt>
                <c:pt idx="3332">
                  <c:v>15067.1</c:v>
                </c:pt>
                <c:pt idx="3333">
                  <c:v>15042.9</c:v>
                </c:pt>
                <c:pt idx="3334">
                  <c:v>15056.1</c:v>
                </c:pt>
                <c:pt idx="3335">
                  <c:v>15052.8</c:v>
                </c:pt>
                <c:pt idx="3336">
                  <c:v>15044</c:v>
                </c:pt>
                <c:pt idx="3337">
                  <c:v>15053.9</c:v>
                </c:pt>
                <c:pt idx="3338">
                  <c:v>15055</c:v>
                </c:pt>
                <c:pt idx="3339">
                  <c:v>15038.5</c:v>
                </c:pt>
                <c:pt idx="3340">
                  <c:v>15045.1</c:v>
                </c:pt>
                <c:pt idx="3341">
                  <c:v>15041.8</c:v>
                </c:pt>
                <c:pt idx="3342">
                  <c:v>15049.5</c:v>
                </c:pt>
                <c:pt idx="3343">
                  <c:v>15046.2</c:v>
                </c:pt>
                <c:pt idx="3344">
                  <c:v>15055</c:v>
                </c:pt>
                <c:pt idx="3345">
                  <c:v>15049.5</c:v>
                </c:pt>
                <c:pt idx="3346">
                  <c:v>15044</c:v>
                </c:pt>
                <c:pt idx="3347">
                  <c:v>15053.9</c:v>
                </c:pt>
                <c:pt idx="3348">
                  <c:v>15051.7</c:v>
                </c:pt>
                <c:pt idx="3349">
                  <c:v>15049.5</c:v>
                </c:pt>
                <c:pt idx="3350">
                  <c:v>15048.4</c:v>
                </c:pt>
                <c:pt idx="3351">
                  <c:v>15058.3</c:v>
                </c:pt>
                <c:pt idx="3352">
                  <c:v>15042.9</c:v>
                </c:pt>
                <c:pt idx="3353">
                  <c:v>15049.5</c:v>
                </c:pt>
                <c:pt idx="3354">
                  <c:v>15059.4</c:v>
                </c:pt>
                <c:pt idx="3355">
                  <c:v>15057.2</c:v>
                </c:pt>
                <c:pt idx="3356">
                  <c:v>15035.2</c:v>
                </c:pt>
                <c:pt idx="3357">
                  <c:v>15063.8</c:v>
                </c:pt>
                <c:pt idx="3358">
                  <c:v>15068.2</c:v>
                </c:pt>
                <c:pt idx="3359">
                  <c:v>15050.6</c:v>
                </c:pt>
                <c:pt idx="3360">
                  <c:v>15046.2</c:v>
                </c:pt>
                <c:pt idx="3361">
                  <c:v>15049.5</c:v>
                </c:pt>
                <c:pt idx="3362">
                  <c:v>15052.8</c:v>
                </c:pt>
                <c:pt idx="3363">
                  <c:v>15044</c:v>
                </c:pt>
                <c:pt idx="3364">
                  <c:v>15040.7</c:v>
                </c:pt>
                <c:pt idx="3365">
                  <c:v>15038.5</c:v>
                </c:pt>
                <c:pt idx="3366">
                  <c:v>15064.9</c:v>
                </c:pt>
                <c:pt idx="3367">
                  <c:v>15051.7</c:v>
                </c:pt>
                <c:pt idx="3368">
                  <c:v>15048.4</c:v>
                </c:pt>
                <c:pt idx="3369">
                  <c:v>15042.9</c:v>
                </c:pt>
                <c:pt idx="3370">
                  <c:v>15056.1</c:v>
                </c:pt>
                <c:pt idx="3371">
                  <c:v>15064.9</c:v>
                </c:pt>
                <c:pt idx="3372">
                  <c:v>15052.8</c:v>
                </c:pt>
                <c:pt idx="3373">
                  <c:v>15053.9</c:v>
                </c:pt>
                <c:pt idx="3374">
                  <c:v>15053.9</c:v>
                </c:pt>
                <c:pt idx="3375">
                  <c:v>15057.2</c:v>
                </c:pt>
                <c:pt idx="3376">
                  <c:v>15049.5</c:v>
                </c:pt>
                <c:pt idx="3377">
                  <c:v>15056.1</c:v>
                </c:pt>
                <c:pt idx="3378">
                  <c:v>15045.1</c:v>
                </c:pt>
                <c:pt idx="3379">
                  <c:v>15061.6</c:v>
                </c:pt>
                <c:pt idx="3380">
                  <c:v>15056.1</c:v>
                </c:pt>
                <c:pt idx="3381">
                  <c:v>15044</c:v>
                </c:pt>
                <c:pt idx="3382">
                  <c:v>15049.5</c:v>
                </c:pt>
                <c:pt idx="3383">
                  <c:v>15058.3</c:v>
                </c:pt>
                <c:pt idx="3384">
                  <c:v>15057.2</c:v>
                </c:pt>
                <c:pt idx="3385">
                  <c:v>15055</c:v>
                </c:pt>
                <c:pt idx="3386">
                  <c:v>15048.4</c:v>
                </c:pt>
                <c:pt idx="3387">
                  <c:v>15048.4</c:v>
                </c:pt>
                <c:pt idx="3388">
                  <c:v>15058.3</c:v>
                </c:pt>
                <c:pt idx="3389">
                  <c:v>15045.1</c:v>
                </c:pt>
                <c:pt idx="3390">
                  <c:v>15052.8</c:v>
                </c:pt>
                <c:pt idx="3391">
                  <c:v>15045.1</c:v>
                </c:pt>
                <c:pt idx="3392">
                  <c:v>15040.7</c:v>
                </c:pt>
                <c:pt idx="3393">
                  <c:v>15049.5</c:v>
                </c:pt>
                <c:pt idx="3394">
                  <c:v>15047.3</c:v>
                </c:pt>
                <c:pt idx="3395">
                  <c:v>15055</c:v>
                </c:pt>
                <c:pt idx="3396">
                  <c:v>15048.4</c:v>
                </c:pt>
                <c:pt idx="3397">
                  <c:v>15058.3</c:v>
                </c:pt>
                <c:pt idx="3398">
                  <c:v>15057.2</c:v>
                </c:pt>
                <c:pt idx="3399">
                  <c:v>15057.2</c:v>
                </c:pt>
                <c:pt idx="3400">
                  <c:v>15055</c:v>
                </c:pt>
                <c:pt idx="3401">
                  <c:v>15044</c:v>
                </c:pt>
                <c:pt idx="3402">
                  <c:v>15052.8</c:v>
                </c:pt>
                <c:pt idx="3403">
                  <c:v>15041.8</c:v>
                </c:pt>
                <c:pt idx="3404">
                  <c:v>15038.5</c:v>
                </c:pt>
                <c:pt idx="3405">
                  <c:v>15048.4</c:v>
                </c:pt>
                <c:pt idx="3406">
                  <c:v>15052.8</c:v>
                </c:pt>
                <c:pt idx="3407">
                  <c:v>15072.6</c:v>
                </c:pt>
                <c:pt idx="3408">
                  <c:v>15061.6</c:v>
                </c:pt>
                <c:pt idx="3409">
                  <c:v>15055</c:v>
                </c:pt>
                <c:pt idx="3410">
                  <c:v>15059.4</c:v>
                </c:pt>
                <c:pt idx="3411">
                  <c:v>15051.7</c:v>
                </c:pt>
                <c:pt idx="3412">
                  <c:v>15040.7</c:v>
                </c:pt>
                <c:pt idx="3413">
                  <c:v>15047.3</c:v>
                </c:pt>
                <c:pt idx="3414">
                  <c:v>15060.5</c:v>
                </c:pt>
                <c:pt idx="3415">
                  <c:v>15066</c:v>
                </c:pt>
                <c:pt idx="3416">
                  <c:v>15061.6</c:v>
                </c:pt>
                <c:pt idx="3417">
                  <c:v>15055</c:v>
                </c:pt>
                <c:pt idx="3418">
                  <c:v>15051.7</c:v>
                </c:pt>
                <c:pt idx="3419">
                  <c:v>15052.8</c:v>
                </c:pt>
                <c:pt idx="3420">
                  <c:v>15048.4</c:v>
                </c:pt>
                <c:pt idx="3421">
                  <c:v>15051.7</c:v>
                </c:pt>
                <c:pt idx="3422">
                  <c:v>15061.6</c:v>
                </c:pt>
                <c:pt idx="3423">
                  <c:v>15049.5</c:v>
                </c:pt>
                <c:pt idx="3424">
                  <c:v>15059.4</c:v>
                </c:pt>
                <c:pt idx="3425">
                  <c:v>15037.4</c:v>
                </c:pt>
                <c:pt idx="3426">
                  <c:v>15064.9</c:v>
                </c:pt>
                <c:pt idx="3427">
                  <c:v>15057.2</c:v>
                </c:pt>
                <c:pt idx="3428">
                  <c:v>15037.4</c:v>
                </c:pt>
                <c:pt idx="3429">
                  <c:v>15045.1</c:v>
                </c:pt>
                <c:pt idx="3430">
                  <c:v>15038.5</c:v>
                </c:pt>
                <c:pt idx="3431">
                  <c:v>15049.5</c:v>
                </c:pt>
                <c:pt idx="3432">
                  <c:v>15049.5</c:v>
                </c:pt>
                <c:pt idx="3433">
                  <c:v>15040.7</c:v>
                </c:pt>
                <c:pt idx="3434">
                  <c:v>15045.1</c:v>
                </c:pt>
                <c:pt idx="3435">
                  <c:v>15037.4</c:v>
                </c:pt>
                <c:pt idx="3436">
                  <c:v>15066</c:v>
                </c:pt>
                <c:pt idx="3437">
                  <c:v>15056.1</c:v>
                </c:pt>
                <c:pt idx="3438">
                  <c:v>15053.9</c:v>
                </c:pt>
                <c:pt idx="3439">
                  <c:v>15055</c:v>
                </c:pt>
                <c:pt idx="3440">
                  <c:v>15057.2</c:v>
                </c:pt>
                <c:pt idx="3441">
                  <c:v>15045.1</c:v>
                </c:pt>
                <c:pt idx="3442">
                  <c:v>15069.3</c:v>
                </c:pt>
                <c:pt idx="3443">
                  <c:v>15050.6</c:v>
                </c:pt>
                <c:pt idx="3444">
                  <c:v>15055</c:v>
                </c:pt>
                <c:pt idx="3445">
                  <c:v>15046.2</c:v>
                </c:pt>
                <c:pt idx="3446">
                  <c:v>15058.3</c:v>
                </c:pt>
                <c:pt idx="3447">
                  <c:v>15048.4</c:v>
                </c:pt>
                <c:pt idx="3448">
                  <c:v>15039.6</c:v>
                </c:pt>
                <c:pt idx="3449">
                  <c:v>15053.9</c:v>
                </c:pt>
                <c:pt idx="3450">
                  <c:v>15057.2</c:v>
                </c:pt>
                <c:pt idx="3451">
                  <c:v>15037.4</c:v>
                </c:pt>
                <c:pt idx="3452">
                  <c:v>15056.1</c:v>
                </c:pt>
                <c:pt idx="3453">
                  <c:v>15060.5</c:v>
                </c:pt>
                <c:pt idx="3454">
                  <c:v>15042.9</c:v>
                </c:pt>
                <c:pt idx="3455">
                  <c:v>15040.7</c:v>
                </c:pt>
                <c:pt idx="3456">
                  <c:v>15064.9</c:v>
                </c:pt>
                <c:pt idx="3457">
                  <c:v>15048.4</c:v>
                </c:pt>
                <c:pt idx="3458">
                  <c:v>15053.9</c:v>
                </c:pt>
                <c:pt idx="3459">
                  <c:v>15050.6</c:v>
                </c:pt>
                <c:pt idx="3460">
                  <c:v>15055</c:v>
                </c:pt>
                <c:pt idx="3461">
                  <c:v>15049.5</c:v>
                </c:pt>
                <c:pt idx="3462">
                  <c:v>15053.9</c:v>
                </c:pt>
                <c:pt idx="3463">
                  <c:v>15040.7</c:v>
                </c:pt>
                <c:pt idx="3464">
                  <c:v>15056.1</c:v>
                </c:pt>
                <c:pt idx="3465">
                  <c:v>15053.9</c:v>
                </c:pt>
                <c:pt idx="3466">
                  <c:v>15051.7</c:v>
                </c:pt>
                <c:pt idx="3467">
                  <c:v>15049.5</c:v>
                </c:pt>
                <c:pt idx="3468">
                  <c:v>15059.4</c:v>
                </c:pt>
                <c:pt idx="3469">
                  <c:v>15056.1</c:v>
                </c:pt>
                <c:pt idx="3470">
                  <c:v>15045.1</c:v>
                </c:pt>
                <c:pt idx="3471">
                  <c:v>15055</c:v>
                </c:pt>
                <c:pt idx="3472">
                  <c:v>15052.8</c:v>
                </c:pt>
                <c:pt idx="3473">
                  <c:v>15041.8</c:v>
                </c:pt>
                <c:pt idx="3474">
                  <c:v>15061.6</c:v>
                </c:pt>
                <c:pt idx="3475">
                  <c:v>15051.7</c:v>
                </c:pt>
                <c:pt idx="3476">
                  <c:v>15047.3</c:v>
                </c:pt>
                <c:pt idx="3477">
                  <c:v>15060.5</c:v>
                </c:pt>
                <c:pt idx="3478">
                  <c:v>15057.2</c:v>
                </c:pt>
                <c:pt idx="3479">
                  <c:v>15046.2</c:v>
                </c:pt>
                <c:pt idx="3480">
                  <c:v>15056.1</c:v>
                </c:pt>
                <c:pt idx="3481">
                  <c:v>15056.1</c:v>
                </c:pt>
                <c:pt idx="3482">
                  <c:v>15064.9</c:v>
                </c:pt>
                <c:pt idx="3483">
                  <c:v>15049.5</c:v>
                </c:pt>
                <c:pt idx="3484">
                  <c:v>15066</c:v>
                </c:pt>
                <c:pt idx="3485">
                  <c:v>15046.2</c:v>
                </c:pt>
                <c:pt idx="3486">
                  <c:v>15044</c:v>
                </c:pt>
                <c:pt idx="3487">
                  <c:v>15047.3</c:v>
                </c:pt>
                <c:pt idx="3488">
                  <c:v>15056.1</c:v>
                </c:pt>
                <c:pt idx="3489">
                  <c:v>15049.5</c:v>
                </c:pt>
                <c:pt idx="3490">
                  <c:v>15050.6</c:v>
                </c:pt>
                <c:pt idx="3491">
                  <c:v>15044</c:v>
                </c:pt>
                <c:pt idx="3492">
                  <c:v>15041.8</c:v>
                </c:pt>
                <c:pt idx="3493">
                  <c:v>15047.3</c:v>
                </c:pt>
                <c:pt idx="3494">
                  <c:v>15051.7</c:v>
                </c:pt>
                <c:pt idx="3495">
                  <c:v>15042.9</c:v>
                </c:pt>
                <c:pt idx="3496">
                  <c:v>15053.9</c:v>
                </c:pt>
                <c:pt idx="3497">
                  <c:v>15059.4</c:v>
                </c:pt>
                <c:pt idx="3498">
                  <c:v>15048.4</c:v>
                </c:pt>
                <c:pt idx="3499">
                  <c:v>15048.4</c:v>
                </c:pt>
                <c:pt idx="3500">
                  <c:v>15049.5</c:v>
                </c:pt>
                <c:pt idx="3501">
                  <c:v>15061.6</c:v>
                </c:pt>
                <c:pt idx="3502">
                  <c:v>15042.9</c:v>
                </c:pt>
                <c:pt idx="3503">
                  <c:v>15057.2</c:v>
                </c:pt>
                <c:pt idx="3504">
                  <c:v>15047.3</c:v>
                </c:pt>
                <c:pt idx="3505">
                  <c:v>15057.2</c:v>
                </c:pt>
                <c:pt idx="3506">
                  <c:v>15053.9</c:v>
                </c:pt>
                <c:pt idx="3507">
                  <c:v>15060.5</c:v>
                </c:pt>
                <c:pt idx="3508">
                  <c:v>15053.9</c:v>
                </c:pt>
                <c:pt idx="3509">
                  <c:v>15047.3</c:v>
                </c:pt>
                <c:pt idx="3510">
                  <c:v>15040.7</c:v>
                </c:pt>
                <c:pt idx="3511">
                  <c:v>15058.3</c:v>
                </c:pt>
                <c:pt idx="3512">
                  <c:v>15044</c:v>
                </c:pt>
                <c:pt idx="3513">
                  <c:v>15052.8</c:v>
                </c:pt>
                <c:pt idx="3514">
                  <c:v>15036.3</c:v>
                </c:pt>
                <c:pt idx="3515">
                  <c:v>15059.4</c:v>
                </c:pt>
                <c:pt idx="3516">
                  <c:v>15055</c:v>
                </c:pt>
                <c:pt idx="3517">
                  <c:v>15063.8</c:v>
                </c:pt>
                <c:pt idx="3518">
                  <c:v>15051.7</c:v>
                </c:pt>
                <c:pt idx="3519">
                  <c:v>15049.5</c:v>
                </c:pt>
                <c:pt idx="3520">
                  <c:v>15056.1</c:v>
                </c:pt>
                <c:pt idx="3521">
                  <c:v>15044</c:v>
                </c:pt>
                <c:pt idx="3522">
                  <c:v>15045.1</c:v>
                </c:pt>
                <c:pt idx="3523">
                  <c:v>15048.4</c:v>
                </c:pt>
                <c:pt idx="3524">
                  <c:v>15049.5</c:v>
                </c:pt>
                <c:pt idx="3525">
                  <c:v>15060.5</c:v>
                </c:pt>
                <c:pt idx="3526">
                  <c:v>15051.7</c:v>
                </c:pt>
                <c:pt idx="3527">
                  <c:v>15048.4</c:v>
                </c:pt>
                <c:pt idx="3528">
                  <c:v>15041.8</c:v>
                </c:pt>
                <c:pt idx="3529">
                  <c:v>15042.9</c:v>
                </c:pt>
                <c:pt idx="3530">
                  <c:v>15056.1</c:v>
                </c:pt>
                <c:pt idx="3531">
                  <c:v>15053.9</c:v>
                </c:pt>
                <c:pt idx="3532">
                  <c:v>15055</c:v>
                </c:pt>
                <c:pt idx="3533">
                  <c:v>15040.7</c:v>
                </c:pt>
                <c:pt idx="3534">
                  <c:v>15053.9</c:v>
                </c:pt>
                <c:pt idx="3535">
                  <c:v>15060.5</c:v>
                </c:pt>
                <c:pt idx="3536">
                  <c:v>15062.7</c:v>
                </c:pt>
                <c:pt idx="3537">
                  <c:v>15049.5</c:v>
                </c:pt>
                <c:pt idx="3538">
                  <c:v>15044</c:v>
                </c:pt>
                <c:pt idx="3539">
                  <c:v>15055</c:v>
                </c:pt>
                <c:pt idx="3540">
                  <c:v>15047.3</c:v>
                </c:pt>
                <c:pt idx="3541">
                  <c:v>15050.6</c:v>
                </c:pt>
                <c:pt idx="3542">
                  <c:v>15041.8</c:v>
                </c:pt>
                <c:pt idx="3543">
                  <c:v>15055</c:v>
                </c:pt>
                <c:pt idx="3544">
                  <c:v>15052.8</c:v>
                </c:pt>
                <c:pt idx="3545">
                  <c:v>15039.6</c:v>
                </c:pt>
                <c:pt idx="3546">
                  <c:v>15046.2</c:v>
                </c:pt>
                <c:pt idx="3547">
                  <c:v>15049.5</c:v>
                </c:pt>
                <c:pt idx="3548">
                  <c:v>15057.2</c:v>
                </c:pt>
                <c:pt idx="3549">
                  <c:v>15060.5</c:v>
                </c:pt>
                <c:pt idx="3550">
                  <c:v>15064.9</c:v>
                </c:pt>
                <c:pt idx="3551">
                  <c:v>15047.3</c:v>
                </c:pt>
                <c:pt idx="3552">
                  <c:v>15057.2</c:v>
                </c:pt>
                <c:pt idx="3553">
                  <c:v>15050.6</c:v>
                </c:pt>
                <c:pt idx="3554">
                  <c:v>15058.3</c:v>
                </c:pt>
                <c:pt idx="3555">
                  <c:v>15049.5</c:v>
                </c:pt>
                <c:pt idx="3556">
                  <c:v>15045.1</c:v>
                </c:pt>
                <c:pt idx="3557">
                  <c:v>15045.1</c:v>
                </c:pt>
                <c:pt idx="3558">
                  <c:v>15068.2</c:v>
                </c:pt>
                <c:pt idx="3559">
                  <c:v>15055</c:v>
                </c:pt>
                <c:pt idx="3560">
                  <c:v>15051.7</c:v>
                </c:pt>
                <c:pt idx="3561">
                  <c:v>15049.5</c:v>
                </c:pt>
                <c:pt idx="3562">
                  <c:v>15047.3</c:v>
                </c:pt>
                <c:pt idx="3563">
                  <c:v>15056.1</c:v>
                </c:pt>
                <c:pt idx="3564">
                  <c:v>15040.7</c:v>
                </c:pt>
                <c:pt idx="3565">
                  <c:v>15055</c:v>
                </c:pt>
                <c:pt idx="3566">
                  <c:v>15058.3</c:v>
                </c:pt>
                <c:pt idx="3567">
                  <c:v>15046.2</c:v>
                </c:pt>
                <c:pt idx="3568">
                  <c:v>15053.9</c:v>
                </c:pt>
                <c:pt idx="3569">
                  <c:v>15061.6</c:v>
                </c:pt>
                <c:pt idx="3570">
                  <c:v>15052.8</c:v>
                </c:pt>
                <c:pt idx="3571">
                  <c:v>15049.5</c:v>
                </c:pt>
                <c:pt idx="3572">
                  <c:v>15049.5</c:v>
                </c:pt>
                <c:pt idx="3573">
                  <c:v>15047.3</c:v>
                </c:pt>
                <c:pt idx="3574">
                  <c:v>15059.4</c:v>
                </c:pt>
                <c:pt idx="3575">
                  <c:v>15046.2</c:v>
                </c:pt>
                <c:pt idx="3576">
                  <c:v>15051.7</c:v>
                </c:pt>
                <c:pt idx="3577">
                  <c:v>15049.5</c:v>
                </c:pt>
                <c:pt idx="3578">
                  <c:v>15070.4</c:v>
                </c:pt>
                <c:pt idx="3579">
                  <c:v>15058.3</c:v>
                </c:pt>
                <c:pt idx="3580">
                  <c:v>15058.3</c:v>
                </c:pt>
                <c:pt idx="3581">
                  <c:v>15050.6</c:v>
                </c:pt>
                <c:pt idx="3582">
                  <c:v>15048.4</c:v>
                </c:pt>
                <c:pt idx="3583">
                  <c:v>15048.4</c:v>
                </c:pt>
                <c:pt idx="3584">
                  <c:v>15040.7</c:v>
                </c:pt>
                <c:pt idx="3585">
                  <c:v>15057.2</c:v>
                </c:pt>
                <c:pt idx="3586">
                  <c:v>15062.7</c:v>
                </c:pt>
                <c:pt idx="3587">
                  <c:v>15050.6</c:v>
                </c:pt>
                <c:pt idx="3588">
                  <c:v>15053.9</c:v>
                </c:pt>
                <c:pt idx="3589">
                  <c:v>15057.2</c:v>
                </c:pt>
                <c:pt idx="3590">
                  <c:v>15046.2</c:v>
                </c:pt>
                <c:pt idx="3591">
                  <c:v>15036.3</c:v>
                </c:pt>
                <c:pt idx="3592">
                  <c:v>15068.2</c:v>
                </c:pt>
                <c:pt idx="3593">
                  <c:v>15050.6</c:v>
                </c:pt>
                <c:pt idx="3594">
                  <c:v>15047.3</c:v>
                </c:pt>
                <c:pt idx="3595">
                  <c:v>15060.5</c:v>
                </c:pt>
                <c:pt idx="3596">
                  <c:v>15052.8</c:v>
                </c:pt>
                <c:pt idx="3597">
                  <c:v>15047.3</c:v>
                </c:pt>
                <c:pt idx="3598">
                  <c:v>15052.8</c:v>
                </c:pt>
                <c:pt idx="3599">
                  <c:v>15061.6</c:v>
                </c:pt>
                <c:pt idx="3600">
                  <c:v>15058.3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7A6-4EC5-AF03-F6AFDC80B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15712"/>
        <c:axId val="79317632"/>
      </c:scatterChart>
      <c:valAx>
        <c:axId val="79315712"/>
        <c:scaling>
          <c:orientation val="minMax"/>
          <c:max val="9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 b="0"/>
                  <a:t>2</a:t>
                </a:r>
                <a:r>
                  <a:rPr lang="el-GR" sz="1600" b="0"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endParaRPr lang="ru-RU" sz="16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317632"/>
        <c:crosses val="autoZero"/>
        <c:crossBetween val="midCat"/>
        <c:majorUnit val="5"/>
      </c:valAx>
      <c:valAx>
        <c:axId val="79317632"/>
        <c:scaling>
          <c:orientation val="minMax"/>
          <c:max val="25000"/>
        </c:scaling>
        <c:delete val="1"/>
        <c:axPos val="l"/>
        <c:numFmt formatCode="General" sourceLinked="1"/>
        <c:majorTickMark val="out"/>
        <c:minorTickMark val="none"/>
        <c:tickLblPos val="none"/>
        <c:crossAx val="793157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0.48365</cdr:x>
      <cdr:y>0.23643</cdr:y>
    </cdr:from>
    <cdr:to>
      <cdr:x>0.54279</cdr:x>
      <cdr:y>0.63115</cdr:y>
    </cdr:to>
    <cdr:sp macro="" textlink="">
      <cdr:nvSpPr>
        <cdr:cNvPr id="9" name="Надпись 8"/>
        <cdr:cNvSpPr txBox="1"/>
      </cdr:nvSpPr>
      <cdr:spPr>
        <a:xfrm xmlns:a="http://schemas.openxmlformats.org/drawingml/2006/main" rot="4117833">
          <a:off x="2217756" y="1327198"/>
          <a:ext cx="1359572" cy="333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4472C4"/>
              </a:solidFill>
            </a:rPr>
            <a:t>охлаждение</a:t>
          </a:r>
          <a:endParaRPr lang="ru-RU" sz="1400" dirty="0">
            <a:solidFill>
              <a:srgbClr val="4472C4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0.84257</cdr:x>
      <cdr:y>0.31854</cdr:y>
    </cdr:from>
    <cdr:to>
      <cdr:x>0.97738</cdr:x>
      <cdr:y>0.3535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39808" y="1935818"/>
          <a:ext cx="1254308" cy="212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80 - </a:t>
          </a:r>
          <a:r>
            <a:rPr lang="ru-RU" sz="1400"/>
            <a:t>1</a:t>
          </a:r>
          <a:r>
            <a:rPr lang="en-US" sz="1400"/>
            <a:t>6</a:t>
          </a:r>
          <a:r>
            <a:rPr lang="ru-RU" sz="1400"/>
            <a:t>0 МПа</a:t>
          </a:r>
        </a:p>
      </cdr:txBody>
    </cdr:sp>
  </cdr:relSizeAnchor>
  <cdr:relSizeAnchor xmlns:cdr="http://schemas.openxmlformats.org/drawingml/2006/chartDrawing">
    <cdr:from>
      <cdr:x>0.81417</cdr:x>
      <cdr:y>0.8377</cdr:y>
    </cdr:from>
    <cdr:to>
      <cdr:x>0.97163</cdr:x>
      <cdr:y>0.87266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967832" y="5090793"/>
          <a:ext cx="1734425" cy="212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/>
            <a:t>Исходное состояние</a:t>
          </a:r>
        </a:p>
      </cdr:txBody>
    </cdr:sp>
  </cdr:relSizeAnchor>
  <cdr:relSizeAnchor xmlns:cdr="http://schemas.openxmlformats.org/drawingml/2006/chartDrawing">
    <cdr:from>
      <cdr:x>0.1308</cdr:x>
      <cdr:y>0.20737</cdr:y>
    </cdr:from>
    <cdr:to>
      <cdr:x>0.1308</cdr:x>
      <cdr:y>0.27963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rot="10800000" flipH="1" flipV="1">
          <a:off x="1217015" y="1260231"/>
          <a:ext cx="0" cy="43909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0.1174</cdr:x>
      <cdr:y>0.15306</cdr:y>
    </cdr:from>
    <cdr:to>
      <cdr:x>0.15916</cdr:x>
      <cdr:y>0.20851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92357" y="930179"/>
          <a:ext cx="388560" cy="336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1400">
              <a:latin typeface="Times New Roman"/>
              <a:cs typeface="Times New Roman"/>
            </a:rPr>
            <a:t>γ</a:t>
          </a:r>
          <a:r>
            <a:rPr lang="en-US" sz="1400">
              <a:latin typeface="Times New Roman"/>
              <a:cs typeface="Times New Roman"/>
            </a:rPr>
            <a:t>'</a:t>
          </a:r>
          <a:r>
            <a:rPr lang="en-US" sz="1400" baseline="-25000">
              <a:latin typeface="Times New Roman"/>
              <a:cs typeface="Times New Roman"/>
            </a:rPr>
            <a:t>1</a:t>
          </a:r>
          <a:endParaRPr lang="ru-RU" sz="1400" baseline="-25000"/>
        </a:p>
      </cdr:txBody>
    </cdr:sp>
  </cdr:relSizeAnchor>
  <cdr:relSizeAnchor xmlns:cdr="http://schemas.openxmlformats.org/drawingml/2006/chartDrawing">
    <cdr:from>
      <cdr:x>0.14329</cdr:x>
      <cdr:y>0.08094</cdr:y>
    </cdr:from>
    <cdr:to>
      <cdr:x>0.18505</cdr:x>
      <cdr:y>0.13639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333225" y="491900"/>
          <a:ext cx="388560" cy="336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latin typeface="Times New Roman"/>
              <a:cs typeface="Times New Roman"/>
            </a:rPr>
            <a:t>R</a:t>
          </a:r>
          <a:endParaRPr lang="ru-RU" sz="1200" baseline="-25000"/>
        </a:p>
      </cdr:txBody>
    </cdr:sp>
  </cdr:relSizeAnchor>
  <cdr:relSizeAnchor xmlns:cdr="http://schemas.openxmlformats.org/drawingml/2006/chartDrawing">
    <cdr:from>
      <cdr:x>0.17117</cdr:x>
      <cdr:y>0.24837</cdr:y>
    </cdr:from>
    <cdr:to>
      <cdr:x>0.17117</cdr:x>
      <cdr:y>0.3423</cdr:y>
    </cdr:to>
    <cdr:sp macro="" textlink="">
      <cdr:nvSpPr>
        <cdr:cNvPr id="14" name="Прямая со стрелкой 13"/>
        <cdr:cNvSpPr/>
      </cdr:nvSpPr>
      <cdr:spPr>
        <a:xfrm xmlns:a="http://schemas.openxmlformats.org/drawingml/2006/main" rot="10800000" flipV="1">
          <a:off x="1592625" y="1509346"/>
          <a:ext cx="0" cy="5708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0.15691</cdr:x>
      <cdr:y>0.1935</cdr:y>
    </cdr:from>
    <cdr:to>
      <cdr:x>0.19867</cdr:x>
      <cdr:y>0.24895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459977" y="1175950"/>
          <a:ext cx="388560" cy="336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1400">
              <a:latin typeface="Calibri"/>
              <a:cs typeface="Times New Roman"/>
            </a:rPr>
            <a:t>β</a:t>
          </a:r>
          <a:r>
            <a:rPr lang="en-US" sz="1400" baseline="-25000">
              <a:latin typeface="Calibri"/>
              <a:cs typeface="Times New Roman"/>
            </a:rPr>
            <a:t>1</a:t>
          </a:r>
          <a:endParaRPr lang="ru-RU" sz="1400" baseline="-25000"/>
        </a:p>
      </cdr:txBody>
    </cdr:sp>
  </cdr:relSizeAnchor>
  <cdr:relSizeAnchor xmlns:cdr="http://schemas.openxmlformats.org/drawingml/2006/chartDrawing">
    <cdr:from>
      <cdr:x>0.54288</cdr:x>
      <cdr:y>0.21648</cdr:y>
    </cdr:from>
    <cdr:to>
      <cdr:x>0.54288</cdr:x>
      <cdr:y>0.33493</cdr:y>
    </cdr:to>
    <cdr:sp macro="" textlink="">
      <cdr:nvSpPr>
        <cdr:cNvPr id="16" name="Прямая со стрелкой 15"/>
        <cdr:cNvSpPr/>
      </cdr:nvSpPr>
      <cdr:spPr>
        <a:xfrm xmlns:a="http://schemas.openxmlformats.org/drawingml/2006/main" rot="10800000" flipV="1">
          <a:off x="5051274" y="1315592"/>
          <a:ext cx="0" cy="7198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0.52403</cdr:x>
      <cdr:y>0.16894</cdr:y>
    </cdr:from>
    <cdr:to>
      <cdr:x>0.56579</cdr:x>
      <cdr:y>0.22439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4875909" y="1026663"/>
          <a:ext cx="388559" cy="336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1400">
              <a:latin typeface="Times New Roman"/>
              <a:cs typeface="Times New Roman"/>
            </a:rPr>
            <a:t>γ</a:t>
          </a:r>
          <a:r>
            <a:rPr lang="en-US" sz="1400">
              <a:latin typeface="Times New Roman"/>
              <a:cs typeface="Times New Roman"/>
            </a:rPr>
            <a:t>'</a:t>
          </a:r>
          <a:r>
            <a:rPr lang="en-US" sz="1400" baseline="-25000">
              <a:latin typeface="Times New Roman"/>
              <a:cs typeface="Times New Roman"/>
            </a:rPr>
            <a:t>1</a:t>
          </a:r>
          <a:endParaRPr lang="ru-RU" sz="1400" baseline="-25000"/>
        </a:p>
      </cdr:txBody>
    </cdr:sp>
  </cdr:relSizeAnchor>
  <cdr:relSizeAnchor xmlns:cdr="http://schemas.openxmlformats.org/drawingml/2006/chartDrawing">
    <cdr:from>
      <cdr:x>0.56258</cdr:x>
      <cdr:y>0.09041</cdr:y>
    </cdr:from>
    <cdr:to>
      <cdr:x>0.60434</cdr:x>
      <cdr:y>0.14586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234551" y="549444"/>
          <a:ext cx="388559" cy="336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latin typeface="Times New Roman"/>
              <a:cs typeface="Times New Roman"/>
            </a:rPr>
            <a:t>R</a:t>
          </a:r>
          <a:endParaRPr lang="ru-RU" sz="1400" baseline="-25000"/>
        </a:p>
      </cdr:txBody>
    </cdr:sp>
  </cdr:relSizeAnchor>
  <cdr:relSizeAnchor xmlns:cdr="http://schemas.openxmlformats.org/drawingml/2006/chartDrawing">
    <cdr:from>
      <cdr:x>0.61379</cdr:x>
      <cdr:y>0.2304</cdr:y>
    </cdr:from>
    <cdr:to>
      <cdr:x>0.61379</cdr:x>
      <cdr:y>0.34885</cdr:y>
    </cdr:to>
    <cdr:sp macro="" textlink="">
      <cdr:nvSpPr>
        <cdr:cNvPr id="20" name="Прямая со стрелкой 19"/>
        <cdr:cNvSpPr/>
      </cdr:nvSpPr>
      <cdr:spPr>
        <a:xfrm xmlns:a="http://schemas.openxmlformats.org/drawingml/2006/main" rot="10800000" flipV="1">
          <a:off x="5711086" y="1400173"/>
          <a:ext cx="0" cy="7198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0.59646</cdr:x>
      <cdr:y>0.17304</cdr:y>
    </cdr:from>
    <cdr:to>
      <cdr:x>0.63822</cdr:x>
      <cdr:y>0.22849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5549859" y="1051595"/>
          <a:ext cx="388560" cy="336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1400">
              <a:latin typeface="Calibri"/>
              <a:cs typeface="Times New Roman"/>
            </a:rPr>
            <a:t>β</a:t>
          </a:r>
          <a:r>
            <a:rPr lang="en-US" sz="1400">
              <a:latin typeface="Calibri"/>
              <a:cs typeface="Times New Roman"/>
            </a:rPr>
            <a:t>'</a:t>
          </a:r>
          <a:r>
            <a:rPr lang="en-US" sz="1400" baseline="-25000">
              <a:latin typeface="Calibri"/>
              <a:cs typeface="Times New Roman"/>
            </a:rPr>
            <a:t>1</a:t>
          </a:r>
          <a:endParaRPr lang="ru-RU" sz="1400" baseline="-25000"/>
        </a:p>
      </cdr:txBody>
    </cdr:sp>
  </cdr:relSizeAnchor>
  <cdr:relSizeAnchor xmlns:cdr="http://schemas.openxmlformats.org/drawingml/2006/chartDrawing">
    <cdr:from>
      <cdr:x>0.71228</cdr:x>
      <cdr:y>0.23598</cdr:y>
    </cdr:from>
    <cdr:to>
      <cdr:x>0.71228</cdr:x>
      <cdr:y>0.35443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 rot="10800000" flipV="1">
          <a:off x="6627470" y="1434065"/>
          <a:ext cx="0" cy="7198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0.69101</cdr:x>
      <cdr:y>0.18379</cdr:y>
    </cdr:from>
    <cdr:to>
      <cdr:x>0.73277</cdr:x>
      <cdr:y>0.23924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6429565" y="1116921"/>
          <a:ext cx="388560" cy="336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1400">
              <a:latin typeface="Calibri"/>
              <a:cs typeface="Times New Roman"/>
            </a:rPr>
            <a:t>β</a:t>
          </a:r>
          <a:r>
            <a:rPr lang="en-US" sz="1400" baseline="-25000">
              <a:latin typeface="Calibri"/>
              <a:cs typeface="Times New Roman"/>
            </a:rPr>
            <a:t>1</a:t>
          </a:r>
          <a:endParaRPr lang="ru-RU" sz="1400" baseline="-25000"/>
        </a:p>
      </cdr:txBody>
    </cdr:sp>
  </cdr:relSizeAnchor>
  <cdr:relSizeAnchor xmlns:cdr="http://schemas.openxmlformats.org/drawingml/2006/chartDrawing">
    <cdr:from>
      <cdr:x>0.18674</cdr:x>
      <cdr:y>0.1772</cdr:y>
    </cdr:from>
    <cdr:to>
      <cdr:x>0.29153</cdr:x>
      <cdr:y>0.26761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1736481" y="1077058"/>
          <a:ext cx="974481" cy="549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0.11464</cdr:x>
      <cdr:y>0.07169</cdr:y>
    </cdr:from>
    <cdr:to>
      <cdr:x>0.14537</cdr:x>
      <cdr:y>0.17295</cdr:y>
    </cdr:to>
    <cdr:sp macro="" textlink="">
      <cdr:nvSpPr>
        <cdr:cNvPr id="25" name="TextBox 24"/>
        <cdr:cNvSpPr txBox="1"/>
      </cdr:nvSpPr>
      <cdr:spPr>
        <a:xfrm xmlns:a="http://schemas.openxmlformats.org/drawingml/2006/main" rot="16200000">
          <a:off x="901981" y="600388"/>
          <a:ext cx="615368" cy="28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>
              <a:latin typeface="Times New Roman" pitchFamily="18" charset="0"/>
              <a:cs typeface="Times New Roman" pitchFamily="18" charset="0"/>
            </a:rPr>
            <a:t>(100)</a:t>
          </a:r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0.1425</cdr:x>
      <cdr:y>0</cdr:y>
    </cdr:from>
    <cdr:to>
      <cdr:x>0.17323</cdr:x>
      <cdr:y>0.10126</cdr:y>
    </cdr:to>
    <cdr:sp macro="" textlink="">
      <cdr:nvSpPr>
        <cdr:cNvPr id="26" name="TextBox 1"/>
        <cdr:cNvSpPr txBox="1"/>
      </cdr:nvSpPr>
      <cdr:spPr>
        <a:xfrm xmlns:a="http://schemas.openxmlformats.org/drawingml/2006/main" rot="16200000">
          <a:off x="1161157" y="146015"/>
          <a:ext cx="615368" cy="28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latin typeface="Times New Roman" pitchFamily="18" charset="0"/>
              <a:cs typeface="Times New Roman" pitchFamily="18" charset="0"/>
            </a:rPr>
            <a:t>(107)</a:t>
          </a:r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0.15522</cdr:x>
      <cdr:y>0.11568</cdr:y>
    </cdr:from>
    <cdr:to>
      <cdr:x>0.18595</cdr:x>
      <cdr:y>0.21694</cdr:y>
    </cdr:to>
    <cdr:sp macro="" textlink="">
      <cdr:nvSpPr>
        <cdr:cNvPr id="27" name="TextBox 1"/>
        <cdr:cNvSpPr txBox="1"/>
      </cdr:nvSpPr>
      <cdr:spPr>
        <a:xfrm xmlns:a="http://schemas.openxmlformats.org/drawingml/2006/main" rot="16200000">
          <a:off x="1279535" y="867747"/>
          <a:ext cx="615368" cy="28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latin typeface="Times New Roman" pitchFamily="18" charset="0"/>
              <a:cs typeface="Times New Roman" pitchFamily="18" charset="0"/>
            </a:rPr>
            <a:t>(200)</a:t>
          </a:r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0.5224</cdr:x>
      <cdr:y>0.08447</cdr:y>
    </cdr:from>
    <cdr:to>
      <cdr:x>0.55312</cdr:x>
      <cdr:y>0.18573</cdr:y>
    </cdr:to>
    <cdr:sp macro="" textlink="">
      <cdr:nvSpPr>
        <cdr:cNvPr id="28" name="TextBox 1"/>
        <cdr:cNvSpPr txBox="1"/>
      </cdr:nvSpPr>
      <cdr:spPr>
        <a:xfrm xmlns:a="http://schemas.openxmlformats.org/drawingml/2006/main" rot="16200000">
          <a:off x="4695977" y="678121"/>
          <a:ext cx="615368" cy="285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>
              <a:latin typeface="Times New Roman" pitchFamily="18" charset="0"/>
              <a:cs typeface="Times New Roman" pitchFamily="18" charset="0"/>
            </a:rPr>
            <a:t>(212)</a:t>
          </a:r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0.59568</cdr:x>
      <cdr:y>0.05908</cdr:y>
    </cdr:from>
    <cdr:to>
      <cdr:x>0.62641</cdr:x>
      <cdr:y>0.19084</cdr:y>
    </cdr:to>
    <cdr:sp macro="" textlink="">
      <cdr:nvSpPr>
        <cdr:cNvPr id="29" name="TextBox 1"/>
        <cdr:cNvSpPr txBox="1"/>
      </cdr:nvSpPr>
      <cdr:spPr>
        <a:xfrm xmlns:a="http://schemas.openxmlformats.org/drawingml/2006/main" rot="16200000">
          <a:off x="5285094" y="616436"/>
          <a:ext cx="800764" cy="28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>
              <a:latin typeface="Times New Roman" pitchFamily="18" charset="0"/>
              <a:cs typeface="Times New Roman" pitchFamily="18" charset="0"/>
            </a:rPr>
            <a:t>(20-2-4)</a:t>
          </a:r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0.69181</cdr:x>
      <cdr:y>0.09875</cdr:y>
    </cdr:from>
    <cdr:to>
      <cdr:x>0.72254</cdr:x>
      <cdr:y>0.20001</cdr:y>
    </cdr:to>
    <cdr:sp macro="" textlink="">
      <cdr:nvSpPr>
        <cdr:cNvPr id="30" name="TextBox 1"/>
        <cdr:cNvSpPr txBox="1"/>
      </cdr:nvSpPr>
      <cdr:spPr>
        <a:xfrm xmlns:a="http://schemas.openxmlformats.org/drawingml/2006/main" rot="16200000">
          <a:off x="6272243" y="764854"/>
          <a:ext cx="615368" cy="285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>
              <a:latin typeface="Times New Roman" pitchFamily="18" charset="0"/>
              <a:cs typeface="Times New Roman" pitchFamily="18" charset="0"/>
            </a:rPr>
            <a:t>(331)</a:t>
          </a:r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0.55947</cdr:x>
      <cdr:y>0</cdr:y>
    </cdr:from>
    <cdr:to>
      <cdr:x>0.59017</cdr:x>
      <cdr:y>0.1134</cdr:y>
    </cdr:to>
    <cdr:sp macro="" textlink="">
      <cdr:nvSpPr>
        <cdr:cNvPr id="31" name="TextBox 1"/>
        <cdr:cNvSpPr txBox="1"/>
      </cdr:nvSpPr>
      <cdr:spPr>
        <a:xfrm xmlns:a="http://schemas.openxmlformats.org/drawingml/2006/main" rot="16200000">
          <a:off x="5003867" y="179753"/>
          <a:ext cx="689152" cy="285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>
              <a:latin typeface="Times New Roman" pitchFamily="18" charset="0"/>
              <a:cs typeface="Times New Roman" pitchFamily="18" charset="0"/>
            </a:rPr>
            <a:t>(2014)</a:t>
          </a:r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0.57828</cdr:x>
      <cdr:y>0.13745</cdr:y>
    </cdr:from>
    <cdr:to>
      <cdr:x>0.57828</cdr:x>
      <cdr:y>0.23138</cdr:y>
    </cdr:to>
    <cdr:sp macro="" textlink="">
      <cdr:nvSpPr>
        <cdr:cNvPr id="32" name="Прямая со стрелкой 31"/>
        <cdr:cNvSpPr/>
      </cdr:nvSpPr>
      <cdr:spPr>
        <a:xfrm xmlns:a="http://schemas.openxmlformats.org/drawingml/2006/main" rot="10800000" flipV="1">
          <a:off x="5380645" y="835269"/>
          <a:ext cx="0" cy="5708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0.84651</cdr:x>
      <cdr:y>0.49432</cdr:y>
    </cdr:from>
    <cdr:to>
      <cdr:x>0.98132</cdr:x>
      <cdr:y>0.52928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7876441" y="3004039"/>
          <a:ext cx="1254308" cy="212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20 - 6</a:t>
          </a:r>
          <a:r>
            <a:rPr lang="ru-RU" sz="1400"/>
            <a:t>0 МПа</a:t>
          </a:r>
        </a:p>
      </cdr:txBody>
    </cdr:sp>
  </cdr:relSizeAnchor>
  <cdr:relSizeAnchor xmlns:cdr="http://schemas.openxmlformats.org/drawingml/2006/chartDrawing">
    <cdr:from>
      <cdr:x>0.84809</cdr:x>
      <cdr:y>0.66191</cdr:y>
    </cdr:from>
    <cdr:to>
      <cdr:x>0.98289</cdr:x>
      <cdr:y>0.69687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7891096" y="4022481"/>
          <a:ext cx="1254308" cy="212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/>
            <a:t>5 - </a:t>
          </a:r>
          <a:r>
            <a:rPr lang="ru-RU" sz="1400"/>
            <a:t>1</a:t>
          </a:r>
          <a:r>
            <a:rPr lang="en-US" sz="1400"/>
            <a:t>5</a:t>
          </a:r>
          <a:r>
            <a:rPr lang="ru-RU" sz="1400"/>
            <a:t> МПа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EC56F-E3FB-403A-A3F1-EDAB35CDE5A0}" type="datetimeFigureOut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849B-9952-4A10-B87D-5F73946777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8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951E8-664F-4308-9B0A-BD34BF931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848A0E-2246-40A4-9F41-E86F96DDE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43D54B-8A12-4C98-A828-10CDA133C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CA5F-47F3-4D17-8AC7-F96F53D3DD61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C006F-51F4-48EB-B8DD-D487661A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D487E-B46D-4CEF-A465-80245960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8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13E45-F563-4728-811B-1E5B198D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22C685-ED55-45BA-8941-8F52B50F2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2DBC07-905F-403C-BFF1-40360016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36A1-F5A4-4B3D-AF87-DBEF50CD4805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A3A75-D87E-483B-A7F2-A4ACAD7A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A47DA3-4CB5-4962-9AFB-F1AEBE1F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9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60BBEB-8D40-45A8-9550-24D4B10FE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DEA198-4832-469F-9396-7040EEC84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4A475-7D30-4786-80F5-ECF6E68B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717-7C22-45E3-BC1D-55592AC1A3A1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9EED1-4275-4760-81F9-17020CFA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010D6-F83B-4E38-A9EE-90011CB7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7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3D0AE-3C90-4F53-849B-8B2F5451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E91CF-42EF-4C13-8204-E9763C3A9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04F24-9EFA-46C4-842B-C28DD25D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92CE-9434-4806-AAFF-E88209E47774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36BF1-350D-4FD7-90ED-64B95384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7C136-DF8D-4D04-B340-71D81770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4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40D03-89DB-4BE9-B152-9F7592B4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1E38A6-9B83-474F-BDDF-A4FC208DC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EAD3CC-5C16-4D83-9540-B936F43E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8CAE-BDDB-4C08-ADF0-687EAAA8A786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B2C483-4714-4FE5-88DF-4D1FAB8A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3CB7A-98CA-4796-B3CD-8E88B869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8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37BB0-1AB1-481A-BFA2-E156E15D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05C48-2EE5-4A23-9312-6CC21B577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FD82C6-074A-4C7D-A4A3-D0754FC03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BE2CB-BC5B-4C08-85EC-DADDED23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1DD7-7FA5-41AA-A7AA-908BE982F325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4FA80-F2B5-4C4E-A119-76286379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A28547-45C5-4D5F-94DD-ABEEC44F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961B1-95DA-436C-93EE-7D9B82F5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20DB98-BA81-4C6C-9CF3-91B895C04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772977-0B8E-4EC8-B0A1-827B8EFB1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A75320-94EF-4367-9538-A0E392B73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FF358D-276B-428C-B118-57507C84B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F5240E-D7C8-4B58-91AE-F2FA60A1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C39-7781-4B0F-9086-2C77FF3DFA4D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345FA1-629F-47F3-9AA2-F4631363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36F34C-DB75-43B3-B69F-5150EB92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1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C189D-11F2-4D74-B47B-18CECE1E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9E0CFE-B9DE-42D5-A123-B0055D63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3925-35F2-477B-A13F-BADC5122702C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6F299-1294-4AED-B5E5-A57FCA23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0987DC-DFF8-4801-AEB4-AC3F92B2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4C1BA1-5677-40FE-9D00-975B2CC7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AED3-E2E0-471E-88D3-E8F5D48D30B8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4CABFA-A0E6-4460-8086-1860F96C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E7774-6E30-45D3-AAA3-17B53DB3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9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9DE66-7912-43E0-8FCA-1F0E60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7D99B-5894-45D7-83A7-931276B7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FC08FA-9043-47DD-9679-8E49C4A4B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A23137-202E-42CD-A864-C379D9A6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D505-9DD4-4F1E-B869-DDDB0468FD08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9332BB-10DC-4727-86E2-61E5CB07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2229EC-6EB2-4792-BEB7-EE14BE26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9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0D1A3-D86D-4C29-98FD-C5A3317B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B6E1DB-D0B4-4ECC-940D-C7B789BB6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844615-A47A-4998-8E6F-1A0AD3E78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4777F2-5F6D-47B2-A686-C590B19E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513-2ABB-47BF-82EF-4DC3FEDDF024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9CA82-676D-4AF1-987C-461E05BA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FB4FBB-BCCD-4803-BC4D-FDD055F5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2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49D40-C18E-4DFD-A96D-F2E9BD63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0D2577-3BBF-4646-80B9-71CF54140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6C5AB-BD7B-42CC-AF4B-03F2088F2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6CE3C-2816-4AB4-8064-99BE5E1A407B}" type="datetime1">
              <a:rPr lang="ru-RU" smtClean="0"/>
              <a:pPr/>
              <a:t>сб 22.06.19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C766D-F0A2-4E58-B076-1353D61FE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DF08F-6021-4CF5-A5C9-EEBF3F783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6E97-12AD-45A4-950B-8D1CB28E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8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 descr="bok3_1.jpg">
            <a:extLst>
              <a:ext uri="{FF2B5EF4-FFF2-40B4-BE49-F238E27FC236}">
                <a16:creationId xmlns:a16="http://schemas.microsoft.com/office/drawing/2014/main" id="{78C74DCB-61EA-49A7-B20D-63FC5637B0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C6F9C21-2A38-4843-B23A-3D7C40122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2137" y="214290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E857C2-4C4C-4BF8-8A21-E82CACA8C506}"/>
              </a:ext>
            </a:extLst>
          </p:cNvPr>
          <p:cNvSpPr txBox="1"/>
          <p:nvPr/>
        </p:nvSpPr>
        <p:spPr>
          <a:xfrm>
            <a:off x="1686188" y="214290"/>
            <a:ext cx="8665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 </a:t>
            </a:r>
          </a:p>
          <a:p>
            <a:pPr algn="ctr"/>
            <a:r>
              <a:rPr lang="ru-RU" sz="2400" dirty="0">
                <a:ea typeface="PT Sans" pitchFamily="34" charset="-52"/>
                <a:cs typeface="Times New Roman" pitchFamily="18" charset="0"/>
              </a:rPr>
              <a:t>Петра Великого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4DCF5-9A13-4524-A3A2-E803E041CC04}"/>
              </a:ext>
            </a:extLst>
          </p:cNvPr>
          <p:cNvSpPr txBox="1"/>
          <p:nvPr/>
        </p:nvSpPr>
        <p:spPr>
          <a:xfrm>
            <a:off x="5318310" y="6150114"/>
            <a:ext cx="1997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Санкт-Петербург</a:t>
            </a:r>
          </a:p>
          <a:p>
            <a:pPr algn="ctr"/>
            <a:r>
              <a:rPr lang="ru-RU" sz="2000" dirty="0"/>
              <a:t>2019г.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DE3EF-EE46-4FFD-A121-2844B00A9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699" y="2149970"/>
            <a:ext cx="9471171" cy="13332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ЭКСПЕРИМЕНТАЛЬНЫЙ АНАЛИЗ ВЛИЯНИЯ ПРЕДВАРИТЕЛЬНОЙ ДЕФОРМАЦИИ НА ЭФФЕКТ ПАМЯТИ ФОРМЫ </a:t>
            </a:r>
            <a:br>
              <a:rPr lang="en-US" sz="2400" b="1" dirty="0"/>
            </a:br>
            <a:r>
              <a:rPr lang="ru-RU" sz="2400" b="1" dirty="0"/>
              <a:t>В СПЛАВАХ СИСТЕМЫ </a:t>
            </a:r>
            <a:r>
              <a:rPr lang="en-US" sz="2400" b="1" dirty="0"/>
              <a:t>Cu</a:t>
            </a:r>
            <a:r>
              <a:rPr lang="ru-RU" sz="2400" b="1" dirty="0"/>
              <a:t>-</a:t>
            </a:r>
            <a:r>
              <a:rPr lang="en-US" sz="2400" b="1" dirty="0"/>
              <a:t>Al</a:t>
            </a:r>
            <a:r>
              <a:rPr lang="ru-RU" sz="2400" b="1" dirty="0"/>
              <a:t>-</a:t>
            </a:r>
            <a:r>
              <a:rPr lang="en-US" sz="2400" b="1" dirty="0"/>
              <a:t>Ni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A97C17-8F21-4EBC-83E8-8A473B404FF8}"/>
              </a:ext>
            </a:extLst>
          </p:cNvPr>
          <p:cNvSpPr/>
          <p:nvPr/>
        </p:nvSpPr>
        <p:spPr>
          <a:xfrm>
            <a:off x="7090127" y="4215150"/>
            <a:ext cx="51018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Выполнил</a:t>
            </a:r>
            <a:endParaRPr lang="ru-RU" sz="2000" dirty="0"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студент гр.23346/7</a:t>
            </a:r>
            <a:r>
              <a:rPr lang="ru-RU" sz="2000" dirty="0">
                <a:ea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Н.А. Сидоров</a:t>
            </a:r>
            <a:endParaRPr lang="ru-RU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Руководитель</a:t>
            </a:r>
            <a:endParaRPr lang="ru-RU" sz="2000" dirty="0"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профессор, д.т.н.                Е.Л.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Гюлиханданов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5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589" y="167779"/>
            <a:ext cx="10515600" cy="868567"/>
          </a:xfrm>
        </p:spPr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04839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Определены зависимости характеристических температур превращений от прилагаемой нагрузки.</a:t>
            </a:r>
          </a:p>
          <a:p>
            <a:pPr algn="just"/>
            <a:r>
              <a:rPr lang="ru-RU" dirty="0"/>
              <a:t>Монокристаллы сплава</a:t>
            </a:r>
            <a:r>
              <a:rPr lang="en-US" dirty="0"/>
              <a:t> </a:t>
            </a:r>
            <a:r>
              <a:rPr lang="ru-RU" dirty="0"/>
              <a:t>Cu-14,5%</a:t>
            </a:r>
            <a:r>
              <a:rPr lang="en-US" dirty="0"/>
              <a:t>Al</a:t>
            </a:r>
            <a:r>
              <a:rPr lang="ru-RU" b="1" dirty="0"/>
              <a:t>–</a:t>
            </a:r>
            <a:r>
              <a:rPr lang="ru-RU" dirty="0"/>
              <a:t>5%</a:t>
            </a:r>
            <a:r>
              <a:rPr lang="en-US" dirty="0"/>
              <a:t>Ni</a:t>
            </a:r>
            <a:r>
              <a:rPr lang="ru-RU" dirty="0"/>
              <a:t> способны накапливать и возвращать до 8% деформации при отсутствии необратимой пластической деформации.</a:t>
            </a:r>
          </a:p>
          <a:p>
            <a:pPr algn="just"/>
            <a:r>
              <a:rPr lang="ru-RU" dirty="0"/>
              <a:t>При напряжениях от 20 до 60 МПа наблюдается аномальный возврат деформации в полуцикле охлаждения, связанный с протеканием взрывного мартенситного превращения.</a:t>
            </a:r>
          </a:p>
          <a:p>
            <a:pPr algn="just"/>
            <a:r>
              <a:rPr lang="ru-RU" dirty="0"/>
              <a:t>В структуре исследуемого сплава обнаружены три типа мартенситных фаз </a:t>
            </a:r>
            <a:r>
              <a:rPr lang="el-GR" dirty="0">
                <a:latin typeface="Calibri"/>
              </a:rPr>
              <a:t>β</a:t>
            </a:r>
            <a:r>
              <a:rPr lang="en-US" dirty="0">
                <a:latin typeface="Calibri"/>
              </a:rPr>
              <a:t>’</a:t>
            </a:r>
            <a:r>
              <a:rPr lang="en-US" baseline="-25000" dirty="0">
                <a:latin typeface="Calibri"/>
              </a:rPr>
              <a:t>1</a:t>
            </a:r>
            <a:r>
              <a:rPr lang="en-US" dirty="0">
                <a:latin typeface="Calibri"/>
              </a:rPr>
              <a:t>, </a:t>
            </a:r>
            <a:r>
              <a:rPr lang="el-GR" dirty="0">
                <a:latin typeface="Calibri"/>
              </a:rPr>
              <a:t>γ</a:t>
            </a:r>
            <a:r>
              <a:rPr lang="en-US" dirty="0">
                <a:latin typeface="Calibri"/>
              </a:rPr>
              <a:t>’</a:t>
            </a:r>
            <a:r>
              <a:rPr lang="en-US" baseline="-25000" dirty="0">
                <a:latin typeface="Calibri"/>
              </a:rPr>
              <a:t>1</a:t>
            </a:r>
            <a:r>
              <a:rPr lang="en-US" dirty="0">
                <a:latin typeface="Calibri"/>
              </a:rPr>
              <a:t> </a:t>
            </a:r>
            <a:r>
              <a:rPr lang="ru-RU" dirty="0">
                <a:latin typeface="Calibri"/>
              </a:rPr>
              <a:t>и </a:t>
            </a:r>
            <a:r>
              <a:rPr lang="en-US" dirty="0">
                <a:latin typeface="Calibri"/>
              </a:rPr>
              <a:t>R</a:t>
            </a:r>
            <a:r>
              <a:rPr lang="ru-RU" dirty="0">
                <a:latin typeface="Calibri"/>
              </a:rPr>
              <a:t>, образование которых зависит от действующего напряжения.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97932"/>
            <a:ext cx="10515600" cy="1325563"/>
          </a:xfrm>
        </p:spPr>
        <p:txBody>
          <a:bodyPr/>
          <a:lstStyle/>
          <a:p>
            <a:pPr algn="ctr"/>
            <a:r>
              <a:rPr lang="ru-RU" i="1" dirty="0"/>
              <a:t>Благодарю за внимание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79BBBF-0295-4E5E-8F56-B01532EF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26" name="Picture 2" descr="ÐÐ°ÑÑÐ¸Ð½ÐºÐ¸ Ð¿Ð¾ Ð·Ð°Ð¿ÑÐ¾ÑÑ Cu-Al-Ni ÑÐ°Ð·ÑÐµÐ·">
            <a:extLst>
              <a:ext uri="{FF2B5EF4-FFF2-40B4-BE49-F238E27FC236}">
                <a16:creationId xmlns:a16="http://schemas.microsoft.com/office/drawing/2014/main" id="{DCA60A9D-3733-49A8-B21B-B1976304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0" y="341706"/>
            <a:ext cx="6743875" cy="617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2080A0-E0B3-4F6D-BB06-B26802CF1899}"/>
              </a:ext>
            </a:extLst>
          </p:cNvPr>
          <p:cNvPicPr/>
          <p:nvPr/>
        </p:nvPicPr>
        <p:blipFill rotWithShape="1">
          <a:blip r:embed="rId3" cstate="print"/>
          <a:srcRect l="51107" t="21487" r="25352" b="15427"/>
          <a:stretch/>
        </p:blipFill>
        <p:spPr bwMode="auto">
          <a:xfrm>
            <a:off x="7731581" y="504729"/>
            <a:ext cx="3492888" cy="5262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FD1F74-EF3E-43E6-A46A-FE18D8DA975E}"/>
              </a:ext>
            </a:extLst>
          </p:cNvPr>
          <p:cNvSpPr/>
          <p:nvPr/>
        </p:nvSpPr>
        <p:spPr>
          <a:xfrm>
            <a:off x="7731581" y="5877060"/>
            <a:ext cx="3983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разрез диаграммы </a:t>
            </a:r>
            <a:r>
              <a:rPr lang="en-US" dirty="0">
                <a:ea typeface="Times New Roman" panose="02020603050405020304" pitchFamily="18" charset="0"/>
              </a:rPr>
              <a:t>Cu</a:t>
            </a:r>
            <a:r>
              <a:rPr lang="ru-RU" dirty="0">
                <a:ea typeface="Times New Roman" panose="02020603050405020304" pitchFamily="18" charset="0"/>
              </a:rPr>
              <a:t>-</a:t>
            </a:r>
            <a:r>
              <a:rPr lang="en-US" dirty="0">
                <a:ea typeface="Times New Roman" panose="02020603050405020304" pitchFamily="18" charset="0"/>
              </a:rPr>
              <a:t>Al</a:t>
            </a:r>
            <a:r>
              <a:rPr lang="ru-RU" dirty="0">
                <a:ea typeface="Times New Roman" panose="02020603050405020304" pitchFamily="18" charset="0"/>
              </a:rPr>
              <a:t>-</a:t>
            </a:r>
            <a:r>
              <a:rPr lang="en-US" dirty="0">
                <a:ea typeface="Times New Roman" panose="02020603050405020304" pitchFamily="18" charset="0"/>
              </a:rPr>
              <a:t>Ni</a:t>
            </a:r>
            <a:r>
              <a:rPr lang="ru-RU" dirty="0">
                <a:ea typeface="Times New Roman" panose="02020603050405020304" pitchFamily="18" charset="0"/>
              </a:rPr>
              <a:t> при 3%</a:t>
            </a:r>
            <a:r>
              <a:rPr lang="en-US" dirty="0">
                <a:ea typeface="Times New Roman" panose="02020603050405020304" pitchFamily="18" charset="0"/>
              </a:rPr>
              <a:t>Ni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6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923BF-FD2F-4C49-AD28-08B2DFB2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440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+mn-lt"/>
              </a:rPr>
              <a:t>Цель работы – </a:t>
            </a:r>
            <a:r>
              <a:rPr lang="ru-RU" sz="2800" dirty="0">
                <a:latin typeface="+mn-lt"/>
              </a:rPr>
              <a:t>изучение особенностей поведения монокристалла Cu-14,5%</a:t>
            </a:r>
            <a:r>
              <a:rPr lang="en-US" sz="2800" dirty="0">
                <a:latin typeface="+mn-lt"/>
              </a:rPr>
              <a:t>Al</a:t>
            </a:r>
            <a:r>
              <a:rPr lang="ru-RU" sz="2800" b="1" dirty="0">
                <a:latin typeface="+mn-lt"/>
              </a:rPr>
              <a:t>-</a:t>
            </a:r>
            <a:r>
              <a:rPr lang="ru-RU" sz="2800" dirty="0">
                <a:latin typeface="+mn-lt"/>
              </a:rPr>
              <a:t>5%</a:t>
            </a:r>
            <a:r>
              <a:rPr lang="en-US" sz="2800" dirty="0">
                <a:latin typeface="+mn-lt"/>
              </a:rPr>
              <a:t>Ni </a:t>
            </a:r>
            <a:r>
              <a:rPr lang="ru-RU" sz="2800" dirty="0">
                <a:latin typeface="+mn-lt"/>
              </a:rPr>
              <a:t>при накоплении (эффект пластичности превращения) и возврате (эффект памяти формы) деформации в условиях термоциклирования под нагрузкой.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103EB-E8E4-4595-A8D3-4FEF83A9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908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Задачи работы:</a:t>
            </a:r>
          </a:p>
          <a:p>
            <a:pPr algn="just"/>
            <a:r>
              <a:rPr lang="ru-RU" dirty="0"/>
              <a:t>определение характеристических температур превращений </a:t>
            </a:r>
            <a:br>
              <a:rPr lang="ru-RU" dirty="0"/>
            </a:br>
            <a:r>
              <a:rPr lang="ru-RU" dirty="0" err="1"/>
              <a:t>М</a:t>
            </a:r>
            <a:r>
              <a:rPr lang="ru-RU" baseline="-25000" dirty="0" err="1"/>
              <a:t>н</a:t>
            </a:r>
            <a:r>
              <a:rPr lang="ru-RU" dirty="0"/>
              <a:t>, </a:t>
            </a:r>
            <a:r>
              <a:rPr lang="ru-RU" dirty="0" err="1"/>
              <a:t>М</a:t>
            </a:r>
            <a:r>
              <a:rPr lang="ru-RU" baseline="-25000" dirty="0" err="1"/>
              <a:t>к</a:t>
            </a:r>
            <a:r>
              <a:rPr lang="ru-RU" dirty="0"/>
              <a:t>, А</a:t>
            </a:r>
            <a:r>
              <a:rPr lang="ru-RU" baseline="-25000" dirty="0"/>
              <a:t>н</a:t>
            </a:r>
            <a:r>
              <a:rPr lang="ru-RU" dirty="0"/>
              <a:t> и А</a:t>
            </a:r>
            <a:r>
              <a:rPr lang="ru-RU" baseline="-25000" dirty="0"/>
              <a:t>к </a:t>
            </a:r>
            <a:r>
              <a:rPr lang="ru-RU" dirty="0"/>
              <a:t>в зависимости от действующего напряжения;</a:t>
            </a:r>
          </a:p>
          <a:p>
            <a:pPr lvl="0" algn="just"/>
            <a:r>
              <a:rPr lang="ru-RU" dirty="0"/>
              <a:t>определение величин накопленной, обратимой и остаточной деформации в зависимости от действующего напряжения в термоцикле;</a:t>
            </a:r>
          </a:p>
          <a:p>
            <a:pPr algn="just"/>
            <a:r>
              <a:rPr lang="ru-RU" dirty="0"/>
              <a:t>установление взаимосвязи между функциональными свойствами, структурой и фазовым составом.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0F2933-9502-4CA8-8AAD-5588CD3C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07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21B1-AB8A-403A-BBE8-513675A1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400" dirty="0"/>
              <a:t>Характеристики монокристалла Cu-14,5%</a:t>
            </a:r>
            <a:r>
              <a:rPr lang="en-US" sz="3400" dirty="0"/>
              <a:t>Al</a:t>
            </a:r>
            <a:r>
              <a:rPr lang="ru-RU" sz="3400" dirty="0"/>
              <a:t>-5%</a:t>
            </a:r>
            <a:r>
              <a:rPr lang="en-US" sz="3400" dirty="0"/>
              <a:t>Ni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AC98E-8DC8-4192-B2F6-691BD21DD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363" y="1224790"/>
            <a:ext cx="6669947" cy="37693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Характеристические температуры превращений: </a:t>
            </a:r>
          </a:p>
          <a:p>
            <a:pPr marL="0" indent="0">
              <a:buNone/>
            </a:pPr>
            <a:r>
              <a:rPr lang="ru-RU" i="1" dirty="0" err="1"/>
              <a:t>М</a:t>
            </a:r>
            <a:r>
              <a:rPr lang="ru-RU" i="1" baseline="-25000" dirty="0" err="1"/>
              <a:t>н</a:t>
            </a:r>
            <a:r>
              <a:rPr lang="ru-RU" dirty="0"/>
              <a:t>=51,7°С, </a:t>
            </a:r>
            <a:r>
              <a:rPr lang="ru-RU" i="1" dirty="0" err="1"/>
              <a:t>М</a:t>
            </a:r>
            <a:r>
              <a:rPr lang="ru-RU" i="1" baseline="-25000" dirty="0" err="1"/>
              <a:t>к</a:t>
            </a:r>
            <a:r>
              <a:rPr lang="ru-RU" dirty="0"/>
              <a:t>=38°С</a:t>
            </a:r>
          </a:p>
          <a:p>
            <a:pPr marL="0" indent="0">
              <a:buNone/>
            </a:pPr>
            <a:r>
              <a:rPr lang="ru-RU" i="1" dirty="0"/>
              <a:t>А</a:t>
            </a:r>
            <a:r>
              <a:rPr lang="ru-RU" i="1" baseline="-25000" dirty="0"/>
              <a:t>н</a:t>
            </a:r>
            <a:r>
              <a:rPr lang="ru-RU" dirty="0"/>
              <a:t>=48,7°С, </a:t>
            </a:r>
            <a:r>
              <a:rPr lang="ru-RU" i="1" dirty="0"/>
              <a:t>А</a:t>
            </a:r>
            <a:r>
              <a:rPr lang="ru-RU" i="1" baseline="-25000" dirty="0"/>
              <a:t>к</a:t>
            </a:r>
            <a:r>
              <a:rPr lang="ru-RU" dirty="0"/>
              <a:t>=59,3°С</a:t>
            </a:r>
          </a:p>
          <a:p>
            <a:pPr marL="0" indent="0">
              <a:buNone/>
            </a:pPr>
            <a:r>
              <a:rPr lang="ru-RU" b="1" dirty="0"/>
              <a:t>Термообработка:</a:t>
            </a:r>
          </a:p>
          <a:p>
            <a:pPr marL="0" indent="0">
              <a:buNone/>
            </a:pPr>
            <a:r>
              <a:rPr lang="ru-RU" dirty="0"/>
              <a:t>Закалка 960</a:t>
            </a:r>
            <a:r>
              <a:rPr lang="en-US" dirty="0"/>
              <a:t>˚</a:t>
            </a:r>
            <a:r>
              <a:rPr lang="ru-RU" dirty="0"/>
              <a:t>С </a:t>
            </a:r>
            <a:r>
              <a:rPr lang="ru-RU" dirty="0" err="1"/>
              <a:t>с</a:t>
            </a:r>
            <a:r>
              <a:rPr lang="ru-RU" dirty="0"/>
              <a:t> охлаждением в воду</a:t>
            </a:r>
          </a:p>
          <a:p>
            <a:pPr marL="0" indent="0">
              <a:buNone/>
            </a:pPr>
            <a:r>
              <a:rPr lang="ru-RU" b="1" dirty="0"/>
              <a:t>Кристаллографическая ориентация: </a:t>
            </a:r>
            <a:r>
              <a:rPr lang="en-US" dirty="0"/>
              <a:t>&lt;100&gt;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Исходное состояние: </a:t>
            </a:r>
            <a:r>
              <a:rPr lang="en-US" dirty="0">
                <a:sym typeface="Symbol"/>
              </a:rPr>
              <a:t></a:t>
            </a:r>
            <a:r>
              <a:rPr lang="en-US" dirty="0"/>
              <a:t>´</a:t>
            </a:r>
            <a:r>
              <a:rPr lang="en-US" baseline="-25000" dirty="0"/>
              <a:t>1</a:t>
            </a:r>
            <a:r>
              <a:rPr lang="ru-RU" baseline="-25000" dirty="0"/>
              <a:t> </a:t>
            </a:r>
            <a:r>
              <a:rPr lang="ru-RU" dirty="0"/>
              <a:t>+ </a:t>
            </a:r>
            <a:r>
              <a:rPr lang="en-US" dirty="0"/>
              <a:t>R</a:t>
            </a:r>
            <a:r>
              <a:rPr lang="ru-RU" dirty="0"/>
              <a:t>-фаза (</a:t>
            </a:r>
            <a:r>
              <a:rPr lang="en-US" dirty="0"/>
              <a:t>Al</a:t>
            </a:r>
            <a:r>
              <a:rPr lang="en-US" baseline="-25000" dirty="0"/>
              <a:t>7</a:t>
            </a:r>
            <a:r>
              <a:rPr lang="en-US" dirty="0"/>
              <a:t>Cu</a:t>
            </a:r>
            <a:r>
              <a:rPr lang="en-US" baseline="-25000" dirty="0"/>
              <a:t>4</a:t>
            </a:r>
            <a:r>
              <a:rPr lang="en-US" dirty="0"/>
              <a:t>Ni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baseline="-25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E8BAA1-4A0B-4BF4-B591-4993325B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33733" y="1686186"/>
            <a:ext cx="4127500" cy="3873649"/>
            <a:chOff x="96838" y="1828800"/>
            <a:chExt cx="4127500" cy="3873649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942975" y="1844824"/>
              <a:ext cx="2476500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 flipV="1">
              <a:off x="684213" y="3573463"/>
              <a:ext cx="1150937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96838" y="3268663"/>
              <a:ext cx="2171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dirty="0" err="1">
                  <a:latin typeface="Arial" charset="0"/>
                </a:rPr>
                <a:t>формообразователь</a:t>
              </a:r>
              <a:endParaRPr lang="ru-RU" sz="1400" dirty="0">
                <a:latin typeface="Arial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1403350" y="2130425"/>
              <a:ext cx="720725" cy="290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887413" y="1828800"/>
              <a:ext cx="1308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latin typeface="Arial" charset="0"/>
                </a:rPr>
                <a:t>затравка</a:t>
              </a: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2195513" y="2781300"/>
              <a:ext cx="792162" cy="415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616200" y="2476500"/>
              <a:ext cx="13795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latin typeface="Arial" charset="0"/>
                </a:rPr>
                <a:t>кристалл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752600" y="4492625"/>
              <a:ext cx="10191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latin typeface="Arial" charset="0"/>
                </a:rPr>
                <a:t>расплав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3203575" y="3716338"/>
              <a:ext cx="504825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348038" y="3411538"/>
              <a:ext cx="8763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latin typeface="Arial" charset="0"/>
                </a:rPr>
                <a:t>тигель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7897" y="5662569"/>
            <a:ext cx="403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выращивание монокристалла</a:t>
            </a:r>
          </a:p>
          <a:p>
            <a:pPr algn="ctr"/>
            <a:r>
              <a:rPr lang="ru-RU" dirty="0"/>
              <a:t>методом Степанова</a:t>
            </a:r>
          </a:p>
        </p:txBody>
      </p:sp>
      <p:pic>
        <p:nvPicPr>
          <p:cNvPr id="1026" name="Picture 2" descr="G:\Диплом 2.0\Графика\Resize of DSC0143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23569" b="21999"/>
          <a:stretch>
            <a:fillRect/>
          </a:stretch>
        </p:blipFill>
        <p:spPr bwMode="auto">
          <a:xfrm>
            <a:off x="5261286" y="5092117"/>
            <a:ext cx="6274172" cy="116607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914239" y="6287332"/>
            <a:ext cx="484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монокристаллический пруток Cu-14,5%</a:t>
            </a:r>
            <a:r>
              <a:rPr lang="en-US" dirty="0"/>
              <a:t>Al</a:t>
            </a:r>
            <a:r>
              <a:rPr lang="ru-RU" dirty="0"/>
              <a:t>-5%</a:t>
            </a:r>
            <a:r>
              <a:rPr lang="en-US" dirty="0"/>
              <a:t>Ni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47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4F213-4851-418D-9190-841E9929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400" dirty="0"/>
              <a:t>Установка для термоциклирования при растяжении под нагрузкой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141D36-8117-4E33-A001-C98449B8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26345D-D1CA-4B7D-9D55-9090170AAA30}"/>
              </a:ext>
            </a:extLst>
          </p:cNvPr>
          <p:cNvSpPr/>
          <p:nvPr/>
        </p:nvSpPr>
        <p:spPr>
          <a:xfrm>
            <a:off x="256563" y="4522775"/>
            <a:ext cx="55101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блок-схема установки</a:t>
            </a:r>
          </a:p>
          <a:p>
            <a:r>
              <a:rPr lang="ru-RU" i="1" dirty="0"/>
              <a:t>ТХК</a:t>
            </a:r>
            <a:r>
              <a:rPr lang="ru-RU" dirty="0"/>
              <a:t> - термопара </a:t>
            </a:r>
            <a:r>
              <a:rPr lang="ru-RU" dirty="0" err="1"/>
              <a:t>хромель-копель</a:t>
            </a:r>
            <a:r>
              <a:rPr lang="ru-RU" dirty="0"/>
              <a:t>; </a:t>
            </a:r>
          </a:p>
          <a:p>
            <a:r>
              <a:rPr lang="ru-RU" i="1" dirty="0"/>
              <a:t>УД</a:t>
            </a:r>
            <a:r>
              <a:rPr lang="ru-RU" dirty="0"/>
              <a:t> - дифференциальный усилитель; </a:t>
            </a:r>
            <a:r>
              <a:rPr lang="ru-RU" i="1" dirty="0"/>
              <a:t>ДД</a:t>
            </a:r>
            <a:r>
              <a:rPr lang="ru-RU" dirty="0"/>
              <a:t> – дискретный датчик перемещения; </a:t>
            </a:r>
            <a:r>
              <a:rPr lang="ru-RU" i="1" dirty="0"/>
              <a:t>ОМК</a:t>
            </a:r>
            <a:r>
              <a:rPr lang="ru-RU" dirty="0"/>
              <a:t> – однокристальный микроконтроллер; </a:t>
            </a:r>
            <a:r>
              <a:rPr lang="ru-RU" i="1" dirty="0"/>
              <a:t>ПУ</a:t>
            </a:r>
            <a:r>
              <a:rPr lang="ru-RU" dirty="0"/>
              <a:t> – преобразователь уровня;</a:t>
            </a:r>
          </a:p>
          <a:p>
            <a:r>
              <a:rPr lang="ru-RU" i="1" dirty="0"/>
              <a:t>ПК</a:t>
            </a:r>
            <a:r>
              <a:rPr lang="ru-RU" dirty="0"/>
              <a:t> – персональный компьютер.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9CCF19-ACDC-43D1-A11A-5AD79E6143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74" y="1426128"/>
            <a:ext cx="1988198" cy="4764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F1AC25-0462-454F-94A5-B89ECB93CA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01" y="1699077"/>
            <a:ext cx="2337684" cy="322526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4B3A51-22EE-49F6-BBC0-3538380FFF06}"/>
              </a:ext>
            </a:extLst>
          </p:cNvPr>
          <p:cNvSpPr/>
          <p:nvPr/>
        </p:nvSpPr>
        <p:spPr>
          <a:xfrm>
            <a:off x="6512701" y="4924338"/>
            <a:ext cx="3091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с термопарой (ТХК)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95121" y="5817345"/>
            <a:ext cx="230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нагревательный блок</a:t>
            </a:r>
          </a:p>
        </p:txBody>
      </p:sp>
      <p:sp>
        <p:nvSpPr>
          <p:cNvPr id="13" name="Блок-схема: процесс 12">
            <a:extLst>
              <a:ext uri="{FF2B5EF4-FFF2-40B4-BE49-F238E27FC236}">
                <a16:creationId xmlns:a16="http://schemas.microsoft.com/office/drawing/2014/main" id="{98297FDE-DAAA-407E-B685-87DC69AC3261}"/>
              </a:ext>
            </a:extLst>
          </p:cNvPr>
          <p:cNvSpPr/>
          <p:nvPr/>
        </p:nvSpPr>
        <p:spPr>
          <a:xfrm>
            <a:off x="871014" y="1541146"/>
            <a:ext cx="914400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ТХК</a:t>
            </a:r>
          </a:p>
        </p:txBody>
      </p:sp>
      <p:sp>
        <p:nvSpPr>
          <p:cNvPr id="14" name="Блок-схема: процесс 13">
            <a:extLst>
              <a:ext uri="{FF2B5EF4-FFF2-40B4-BE49-F238E27FC236}">
                <a16:creationId xmlns:a16="http://schemas.microsoft.com/office/drawing/2014/main" id="{90B40783-3AFB-4810-B852-E9F615028085}"/>
              </a:ext>
            </a:extLst>
          </p:cNvPr>
          <p:cNvSpPr/>
          <p:nvPr/>
        </p:nvSpPr>
        <p:spPr>
          <a:xfrm>
            <a:off x="2570723" y="1541146"/>
            <a:ext cx="914400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УД</a:t>
            </a:r>
          </a:p>
        </p:txBody>
      </p:sp>
      <p:sp>
        <p:nvSpPr>
          <p:cNvPr id="16" name="Блок-схема: процесс 15">
            <a:extLst>
              <a:ext uri="{FF2B5EF4-FFF2-40B4-BE49-F238E27FC236}">
                <a16:creationId xmlns:a16="http://schemas.microsoft.com/office/drawing/2014/main" id="{A5539625-4AE1-47BD-A211-68DC37289043}"/>
              </a:ext>
            </a:extLst>
          </p:cNvPr>
          <p:cNvSpPr/>
          <p:nvPr/>
        </p:nvSpPr>
        <p:spPr>
          <a:xfrm>
            <a:off x="4023005" y="1541146"/>
            <a:ext cx="914400" cy="173601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ОМК</a:t>
            </a:r>
          </a:p>
        </p:txBody>
      </p:sp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id="{802E292A-B4EE-4E34-B094-F54878728380}"/>
              </a:ext>
            </a:extLst>
          </p:cNvPr>
          <p:cNvSpPr/>
          <p:nvPr/>
        </p:nvSpPr>
        <p:spPr>
          <a:xfrm>
            <a:off x="871014" y="2664514"/>
            <a:ext cx="914400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ДД</a:t>
            </a: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id="{41D75E58-461D-476B-A15B-0F7B1C8653B7}"/>
              </a:ext>
            </a:extLst>
          </p:cNvPr>
          <p:cNvSpPr/>
          <p:nvPr/>
        </p:nvSpPr>
        <p:spPr>
          <a:xfrm>
            <a:off x="4023005" y="3955892"/>
            <a:ext cx="914400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ПУ</a:t>
            </a:r>
          </a:p>
        </p:txBody>
      </p: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id="{6E21F9EE-BD44-4A16-AC03-39C581E0AE45}"/>
              </a:ext>
            </a:extLst>
          </p:cNvPr>
          <p:cNvSpPr/>
          <p:nvPr/>
        </p:nvSpPr>
        <p:spPr>
          <a:xfrm>
            <a:off x="2570723" y="3955892"/>
            <a:ext cx="914400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ПК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3031C5D-DAF9-4F68-B39C-3FFAA9253FBE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1785414" y="1847470"/>
            <a:ext cx="78530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EB8DDBD-6BA0-4C3D-9A17-A357256C425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485123" y="1847470"/>
            <a:ext cx="5378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A61F40C-AE52-49FA-933A-88D4684B051E}"/>
              </a:ext>
            </a:extLst>
          </p:cNvPr>
          <p:cNvCxnSpPr>
            <a:cxnSpLocks/>
          </p:cNvCxnSpPr>
          <p:nvPr/>
        </p:nvCxnSpPr>
        <p:spPr>
          <a:xfrm flipV="1">
            <a:off x="1785414" y="3070748"/>
            <a:ext cx="2237591" cy="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6C4FA89-B3BB-4FBC-BF48-25DB34AB76BF}"/>
              </a:ext>
            </a:extLst>
          </p:cNvPr>
          <p:cNvCxnSpPr>
            <a:cxnSpLocks/>
          </p:cNvCxnSpPr>
          <p:nvPr/>
        </p:nvCxnSpPr>
        <p:spPr>
          <a:xfrm>
            <a:off x="1785414" y="2864337"/>
            <a:ext cx="22375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FC660F9-D455-4473-8D2A-2C05FE84D9A0}"/>
              </a:ext>
            </a:extLst>
          </p:cNvPr>
          <p:cNvCxnSpPr>
            <a:cxnSpLocks/>
          </p:cNvCxnSpPr>
          <p:nvPr/>
        </p:nvCxnSpPr>
        <p:spPr>
          <a:xfrm flipV="1">
            <a:off x="4484400" y="3277162"/>
            <a:ext cx="0" cy="678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E839FBC-380D-4562-BC5B-B25F59D7DEA1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3485123" y="4262216"/>
            <a:ext cx="5378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8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EE2193-02CC-4752-9F7B-D6DFAFDD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FF932DF-1008-4B02-AE2C-35F8A1809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344073"/>
              </p:ext>
            </p:extLst>
          </p:nvPr>
        </p:nvGraphicFramePr>
        <p:xfrm>
          <a:off x="405867" y="2019211"/>
          <a:ext cx="5645791" cy="344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2F93EF-89A7-4BCC-BF6F-4A5D7F974C1B}"/>
              </a:ext>
            </a:extLst>
          </p:cNvPr>
          <p:cNvSpPr txBox="1"/>
          <p:nvPr/>
        </p:nvSpPr>
        <p:spPr>
          <a:xfrm rot="3952924">
            <a:off x="4297687" y="2868439"/>
            <a:ext cx="1048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ED7D31"/>
                </a:solidFill>
              </a:rPr>
              <a:t>нагрев</a:t>
            </a:r>
            <a:endParaRPr lang="ru-RU" sz="1400" dirty="0">
              <a:solidFill>
                <a:srgbClr val="ED7D3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5DEDE-75E8-4096-A4C2-BDEE52EF223E}"/>
              </a:ext>
            </a:extLst>
          </p:cNvPr>
          <p:cNvSpPr txBox="1"/>
          <p:nvPr/>
        </p:nvSpPr>
        <p:spPr>
          <a:xfrm>
            <a:off x="3680053" y="4014412"/>
            <a:ext cx="56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4472C4"/>
                </a:solidFill>
              </a:rPr>
              <a:t>М</a:t>
            </a:r>
            <a:r>
              <a:rPr lang="ru-RU" baseline="-25000" dirty="0" err="1">
                <a:solidFill>
                  <a:srgbClr val="4472C4"/>
                </a:solidFill>
              </a:rPr>
              <a:t>н</a:t>
            </a:r>
            <a:endParaRPr lang="ru-RU" dirty="0">
              <a:solidFill>
                <a:srgbClr val="4472C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39FF6-1184-40D3-A37E-03408A7B293A}"/>
              </a:ext>
            </a:extLst>
          </p:cNvPr>
          <p:cNvSpPr txBox="1"/>
          <p:nvPr/>
        </p:nvSpPr>
        <p:spPr>
          <a:xfrm>
            <a:off x="2563524" y="2219833"/>
            <a:ext cx="47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4472C4"/>
                </a:solidFill>
              </a:rPr>
              <a:t>М</a:t>
            </a:r>
            <a:r>
              <a:rPr lang="ru-RU" baseline="-25000" dirty="0" err="1">
                <a:solidFill>
                  <a:srgbClr val="4472C4"/>
                </a:solidFill>
              </a:rPr>
              <a:t>к</a:t>
            </a:r>
            <a:endParaRPr lang="ru-RU" dirty="0">
              <a:solidFill>
                <a:srgbClr val="4472C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B08D5-C16A-4E7D-B2AA-B66B3ADE800F}"/>
              </a:ext>
            </a:extLst>
          </p:cNvPr>
          <p:cNvSpPr txBox="1"/>
          <p:nvPr/>
        </p:nvSpPr>
        <p:spPr>
          <a:xfrm>
            <a:off x="4040780" y="2151361"/>
            <a:ext cx="40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D7D31"/>
                </a:solidFill>
              </a:rPr>
              <a:t>А</a:t>
            </a:r>
            <a:r>
              <a:rPr lang="ru-RU" baseline="-25000" dirty="0">
                <a:solidFill>
                  <a:srgbClr val="ED7D31"/>
                </a:solidFill>
              </a:rPr>
              <a:t>н</a:t>
            </a:r>
            <a:endParaRPr lang="ru-RU" dirty="0">
              <a:solidFill>
                <a:srgbClr val="ED7D3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9C865E-A78D-4358-B48C-49070ED48B9B}"/>
              </a:ext>
            </a:extLst>
          </p:cNvPr>
          <p:cNvSpPr txBox="1"/>
          <p:nvPr/>
        </p:nvSpPr>
        <p:spPr>
          <a:xfrm>
            <a:off x="5480614" y="3666221"/>
            <a:ext cx="4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D7D31"/>
                </a:solidFill>
              </a:rPr>
              <a:t>А</a:t>
            </a:r>
            <a:r>
              <a:rPr lang="ru-RU" baseline="-25000" dirty="0">
                <a:solidFill>
                  <a:srgbClr val="ED7D31"/>
                </a:solidFill>
              </a:rPr>
              <a:t>к</a:t>
            </a:r>
            <a:endParaRPr lang="ru-RU" dirty="0">
              <a:solidFill>
                <a:srgbClr val="ED7D31"/>
              </a:solidFill>
            </a:endParaRP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B59941D6-F58E-46B1-82EB-52E872CA4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895600"/>
              </p:ext>
            </p:extLst>
          </p:nvPr>
        </p:nvGraphicFramePr>
        <p:xfrm>
          <a:off x="6424097" y="544527"/>
          <a:ext cx="5426168" cy="321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0613C7D6-8F6E-4F7D-A483-3B0B39496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739472"/>
              </p:ext>
            </p:extLst>
          </p:nvPr>
        </p:nvGraphicFramePr>
        <p:xfrm>
          <a:off x="6384021" y="3342328"/>
          <a:ext cx="5503179" cy="321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52007" y="103367"/>
            <a:ext cx="111982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/>
              <a:t>Виды </a:t>
            </a:r>
            <a:r>
              <a:rPr lang="ru-RU" sz="3400" dirty="0" err="1"/>
              <a:t>термодеформационных</a:t>
            </a:r>
            <a:r>
              <a:rPr lang="ru-RU" sz="3400" dirty="0"/>
              <a:t> петель при разных нагрузках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387442" y="2709644"/>
            <a:ext cx="335560" cy="755009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254928" y="2751589"/>
            <a:ext cx="461395" cy="1199625"/>
          </a:xfrm>
          <a:prstGeom prst="straightConnector1">
            <a:avLst/>
          </a:prstGeom>
          <a:ln w="254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75126" y="4001548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5 - 15 МПа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90763" y="2534873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20 - 60 МПа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92161" y="5329805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80 - 160 МПа</a:t>
            </a:r>
          </a:p>
        </p:txBody>
      </p:sp>
    </p:spTree>
    <p:extLst>
      <p:ext uri="{BB962C8B-B14F-4D97-AF65-F5344CB8AC3E}">
        <p14:creationId xmlns:p14="http://schemas.microsoft.com/office/powerpoint/2010/main" val="68922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ACEE94-7EA7-40CC-B086-D53A1A69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B17B301-B59D-4F3B-B3F0-3D9954077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007670"/>
              </p:ext>
            </p:extLst>
          </p:nvPr>
        </p:nvGraphicFramePr>
        <p:xfrm>
          <a:off x="295974" y="136525"/>
          <a:ext cx="7992350" cy="368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7032AF5-58F8-4936-A360-45492078C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173111"/>
              </p:ext>
            </p:extLst>
          </p:nvPr>
        </p:nvGraphicFramePr>
        <p:xfrm>
          <a:off x="419428" y="3607266"/>
          <a:ext cx="7785005" cy="325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2154" y="1149293"/>
            <a:ext cx="3791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зависимость характеристических температур от приложенной нагрузки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1" y="4613945"/>
            <a:ext cx="3414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зависимость деформации эффекта памяти формы от напряжения</a:t>
            </a:r>
          </a:p>
        </p:txBody>
      </p:sp>
    </p:spTree>
    <p:extLst>
      <p:ext uri="{BB962C8B-B14F-4D97-AF65-F5344CB8AC3E}">
        <p14:creationId xmlns:p14="http://schemas.microsoft.com/office/powerpoint/2010/main" val="178689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367" y="1134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400" dirty="0"/>
              <a:t>Аномальное поведение монокристалла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36C0564-5199-4FCB-AB1B-E8C0300943EA}"/>
              </a:ext>
            </a:extLst>
          </p:cNvPr>
          <p:cNvGraphicFramePr/>
          <p:nvPr/>
        </p:nvGraphicFramePr>
        <p:xfrm>
          <a:off x="498965" y="1604278"/>
          <a:ext cx="612013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F4C7F9A-842E-480F-8039-440854244B34}"/>
              </a:ext>
            </a:extLst>
          </p:cNvPr>
          <p:cNvGraphicFramePr/>
          <p:nvPr/>
        </p:nvGraphicFramePr>
        <p:xfrm>
          <a:off x="6526221" y="1714986"/>
          <a:ext cx="5665779" cy="373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>
            <a:off x="2223083" y="1820411"/>
            <a:ext cx="511728" cy="479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554249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Термодеформационная</a:t>
            </a:r>
            <a:r>
              <a:rPr lang="ru-RU" dirty="0"/>
              <a:t> петля монокристалла из сплава Cu-14,5%</a:t>
            </a:r>
            <a:r>
              <a:rPr lang="en-US" dirty="0"/>
              <a:t>Al</a:t>
            </a:r>
            <a:r>
              <a:rPr lang="ru-RU" dirty="0"/>
              <a:t>-5%</a:t>
            </a:r>
            <a:r>
              <a:rPr lang="en-US" dirty="0"/>
              <a:t>Ni</a:t>
            </a:r>
            <a:r>
              <a:rPr lang="ru-RU" dirty="0"/>
              <a:t> под нагрузкой 20 МПа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0E2EB-2705-4990-98CA-8E3F9C867730}"/>
              </a:ext>
            </a:extLst>
          </p:cNvPr>
          <p:cNvSpPr txBox="1"/>
          <p:nvPr/>
        </p:nvSpPr>
        <p:spPr>
          <a:xfrm>
            <a:off x="336154" y="136525"/>
            <a:ext cx="11519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/>
              <a:t>Типичные виды </a:t>
            </a:r>
            <a:r>
              <a:rPr lang="ru-RU" sz="3400" dirty="0" err="1"/>
              <a:t>дифрактограмм</a:t>
            </a:r>
            <a:r>
              <a:rPr lang="ru-RU" sz="3400" dirty="0"/>
              <a:t> для различных напряжений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11728" y="667283"/>
          <a:ext cx="11014745" cy="607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/>
              <a:t>Фазовый состав после охлаждения под напряжением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6E97-12AD-45A4-950B-8D1CB28EA490}" type="slidenum">
              <a:rPr lang="ru-RU" smtClean="0"/>
              <a:pPr/>
              <a:t>9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E9DFD8FC-295E-4926-9428-69F43DC39B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1869184"/>
                  </p:ext>
                </p:extLst>
              </p:nvPr>
            </p:nvGraphicFramePr>
            <p:xfrm>
              <a:off x="480012" y="1969218"/>
              <a:ext cx="11231975" cy="29116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42471">
                      <a:extLst>
                        <a:ext uri="{9D8B030D-6E8A-4147-A177-3AD203B41FA5}">
                          <a16:colId xmlns:a16="http://schemas.microsoft.com/office/drawing/2014/main" val="7533849"/>
                        </a:ext>
                      </a:extLst>
                    </a:gridCol>
                    <a:gridCol w="1872376">
                      <a:extLst>
                        <a:ext uri="{9D8B030D-6E8A-4147-A177-3AD203B41FA5}">
                          <a16:colId xmlns:a16="http://schemas.microsoft.com/office/drawing/2014/main" val="3469551618"/>
                        </a:ext>
                      </a:extLst>
                    </a:gridCol>
                    <a:gridCol w="1872376">
                      <a:extLst>
                        <a:ext uri="{9D8B030D-6E8A-4147-A177-3AD203B41FA5}">
                          <a16:colId xmlns:a16="http://schemas.microsoft.com/office/drawing/2014/main" val="1343296597"/>
                        </a:ext>
                      </a:extLst>
                    </a:gridCol>
                    <a:gridCol w="1872376">
                      <a:extLst>
                        <a:ext uri="{9D8B030D-6E8A-4147-A177-3AD203B41FA5}">
                          <a16:colId xmlns:a16="http://schemas.microsoft.com/office/drawing/2014/main" val="2135781264"/>
                        </a:ext>
                      </a:extLst>
                    </a:gridCol>
                    <a:gridCol w="1872376">
                      <a:extLst>
                        <a:ext uri="{9D8B030D-6E8A-4147-A177-3AD203B41FA5}">
                          <a16:colId xmlns:a16="http://schemas.microsoft.com/office/drawing/2014/main" val="879266460"/>
                        </a:ext>
                      </a:extLst>
                    </a:gridCol>
                  </a:tblGrid>
                  <a:tr h="607972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dirty="0">
                              <a:effectLst/>
                            </a:rPr>
                            <a:t>Предварительная нагрузка, МПа</a:t>
                          </a:r>
                          <a:endParaRPr lang="ru-RU" sz="2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14" marR="102514" marT="51257" marB="51257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dirty="0">
                              <a:effectLst/>
                            </a:rPr>
                            <a:t>Количество фазы (объем, %)</a:t>
                          </a:r>
                          <a:endParaRPr lang="ru-RU" sz="2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14" marR="102514" marT="51257" marB="51257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222385"/>
                      </a:ext>
                    </a:extLst>
                  </a:tr>
                  <a:tr h="52823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ru-RU" sz="2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078" marR="12307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ru-RU" sz="2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2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7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078" marR="12307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2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ru-RU" sz="2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2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078" marR="123078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700" b="1" i="1" dirty="0">
                              <a:effectLst/>
                            </a:rPr>
                            <a:t>R</a:t>
                          </a:r>
                          <a:endParaRPr lang="ru-RU" sz="2700" b="1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078" marR="123078" marT="0" marB="0" anchor="ctr"/>
                    </a:tc>
                    <a:extLst>
                      <a:ext uri="{0D108BD9-81ED-4DB2-BD59-A6C34878D82A}">
                        <a16:rowId xmlns:a16="http://schemas.microsoft.com/office/drawing/2014/main" val="2544095818"/>
                      </a:ext>
                    </a:extLst>
                  </a:tr>
                  <a:tr h="4438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Исходное состояние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extLst>
                      <a:ext uri="{0D108BD9-81ED-4DB2-BD59-A6C34878D82A}">
                        <a16:rowId xmlns:a16="http://schemas.microsoft.com/office/drawing/2014/main" val="167424363"/>
                      </a:ext>
                    </a:extLst>
                  </a:tr>
                  <a:tr h="4438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5-15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27970086"/>
                      </a:ext>
                    </a:extLst>
                  </a:tr>
                  <a:tr h="4438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20-60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extLst>
                      <a:ext uri="{0D108BD9-81ED-4DB2-BD59-A6C34878D82A}">
                        <a16:rowId xmlns:a16="http://schemas.microsoft.com/office/drawing/2014/main" val="4162210048"/>
                      </a:ext>
                    </a:extLst>
                  </a:tr>
                  <a:tr h="4438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80-160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979934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E9DFD8FC-295E-4926-9428-69F43DC39B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1869184"/>
                  </p:ext>
                </p:extLst>
              </p:nvPr>
            </p:nvGraphicFramePr>
            <p:xfrm>
              <a:off x="480012" y="1969218"/>
              <a:ext cx="11231975" cy="29116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42471">
                      <a:extLst>
                        <a:ext uri="{9D8B030D-6E8A-4147-A177-3AD203B41FA5}">
                          <a16:colId xmlns:a16="http://schemas.microsoft.com/office/drawing/2014/main" val="7533849"/>
                        </a:ext>
                      </a:extLst>
                    </a:gridCol>
                    <a:gridCol w="1872376">
                      <a:extLst>
                        <a:ext uri="{9D8B030D-6E8A-4147-A177-3AD203B41FA5}">
                          <a16:colId xmlns:a16="http://schemas.microsoft.com/office/drawing/2014/main" val="3469551618"/>
                        </a:ext>
                      </a:extLst>
                    </a:gridCol>
                    <a:gridCol w="1872376">
                      <a:extLst>
                        <a:ext uri="{9D8B030D-6E8A-4147-A177-3AD203B41FA5}">
                          <a16:colId xmlns:a16="http://schemas.microsoft.com/office/drawing/2014/main" val="1343296597"/>
                        </a:ext>
                      </a:extLst>
                    </a:gridCol>
                    <a:gridCol w="1872376">
                      <a:extLst>
                        <a:ext uri="{9D8B030D-6E8A-4147-A177-3AD203B41FA5}">
                          <a16:colId xmlns:a16="http://schemas.microsoft.com/office/drawing/2014/main" val="2135781264"/>
                        </a:ext>
                      </a:extLst>
                    </a:gridCol>
                    <a:gridCol w="1872376">
                      <a:extLst>
                        <a:ext uri="{9D8B030D-6E8A-4147-A177-3AD203B41FA5}">
                          <a16:colId xmlns:a16="http://schemas.microsoft.com/office/drawing/2014/main" val="879266460"/>
                        </a:ext>
                      </a:extLst>
                    </a:gridCol>
                  </a:tblGrid>
                  <a:tr h="607972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dirty="0">
                              <a:effectLst/>
                            </a:rPr>
                            <a:t>Предварительная нагрузка, МПа</a:t>
                          </a:r>
                          <a:endParaRPr lang="ru-RU" sz="2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14" marR="102514" marT="51257" marB="51257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dirty="0">
                              <a:effectLst/>
                            </a:rPr>
                            <a:t>Количество фазы (объем, %)</a:t>
                          </a:r>
                          <a:endParaRPr lang="ru-RU" sz="27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14" marR="102514" marT="51257" marB="51257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222385"/>
                      </a:ext>
                    </a:extLst>
                  </a:tr>
                  <a:tr h="52823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3078" marR="123078" marT="0" marB="0" anchor="ctr">
                        <a:blipFill>
                          <a:blip r:embed="rId2"/>
                          <a:stretch>
                            <a:fillRect l="-199675" t="-117241" r="-300649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3078" marR="123078" marT="0" marB="0" anchor="ctr">
                        <a:blipFill>
                          <a:blip r:embed="rId2"/>
                          <a:stretch>
                            <a:fillRect l="-300651" t="-117241" r="-201629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3078" marR="123078" marT="0" marB="0" anchor="ctr">
                        <a:blipFill>
                          <a:blip r:embed="rId2"/>
                          <a:stretch>
                            <a:fillRect l="-399351" t="-117241" r="-100974" b="-3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700" b="1" i="1" dirty="0">
                              <a:effectLst/>
                            </a:rPr>
                            <a:t>R</a:t>
                          </a:r>
                          <a:endParaRPr lang="ru-RU" sz="2700" b="1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078" marR="123078" marT="0" marB="0" anchor="ctr"/>
                    </a:tc>
                    <a:extLst>
                      <a:ext uri="{0D108BD9-81ED-4DB2-BD59-A6C34878D82A}">
                        <a16:rowId xmlns:a16="http://schemas.microsoft.com/office/drawing/2014/main" val="2544095818"/>
                      </a:ext>
                    </a:extLst>
                  </a:tr>
                  <a:tr h="4438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Исходное состояние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extLst>
                      <a:ext uri="{0D108BD9-81ED-4DB2-BD59-A6C34878D82A}">
                        <a16:rowId xmlns:a16="http://schemas.microsoft.com/office/drawing/2014/main" val="167424363"/>
                      </a:ext>
                    </a:extLst>
                  </a:tr>
                  <a:tr h="4438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5-15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27970086"/>
                      </a:ext>
                    </a:extLst>
                  </a:tr>
                  <a:tr h="4438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20-60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extLst>
                      <a:ext uri="{0D108BD9-81ED-4DB2-BD59-A6C34878D82A}">
                        <a16:rowId xmlns:a16="http://schemas.microsoft.com/office/drawing/2014/main" val="4162210048"/>
                      </a:ext>
                    </a:extLst>
                  </a:tr>
                  <a:tr h="4438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80-160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3190" marR="123190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979934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6395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501</Words>
  <Application>Microsoft Office PowerPoint</Application>
  <PresentationFormat>Широкоэкранный</PresentationFormat>
  <Paragraphs>138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Cyr</vt:lpstr>
      <vt:lpstr>Calibri</vt:lpstr>
      <vt:lpstr>Calibri Light</vt:lpstr>
      <vt:lpstr>Cambria Math</vt:lpstr>
      <vt:lpstr>PT Sans</vt:lpstr>
      <vt:lpstr>Times New Roman</vt:lpstr>
      <vt:lpstr>Тема Office</vt:lpstr>
      <vt:lpstr>ЭКСПЕРИМЕНТАЛЬНЫЙ АНАЛИЗ ВЛИЯНИЯ ПРЕДВАРИТЕЛЬНОЙ ДЕФОРМАЦИИ НА ЭФФЕКТ ПАМЯТИ ФОРМЫ  В СПЛАВАХ СИСТЕМЫ Cu-Al-Ni</vt:lpstr>
      <vt:lpstr>Цель работы – изучение особенностей поведения монокристалла Cu-14,5%Al-5%Ni при накоплении (эффект пластичности превращения) и возврате (эффект памяти формы) деформации в условиях термоциклирования под нагрузкой.</vt:lpstr>
      <vt:lpstr>Характеристики монокристалла Cu-14,5%Al-5%Ni</vt:lpstr>
      <vt:lpstr>Установка для термоциклирования при растяжении под нагрузкой</vt:lpstr>
      <vt:lpstr>Презентация PowerPoint</vt:lpstr>
      <vt:lpstr>Презентация PowerPoint</vt:lpstr>
      <vt:lpstr>Аномальное поведение монокристалла</vt:lpstr>
      <vt:lpstr>Презентация PowerPoint</vt:lpstr>
      <vt:lpstr>Фазовый состав после охлаждения под напряжением</vt:lpstr>
      <vt:lpstr>Выводы</vt:lpstr>
      <vt:lpstr>Благодарю за внимание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ПРЕДВАРИТЕЛЬНОГО ДЕФОРМАЦИОННОГО ВОЗДЕЙСТВИЯ НА ЭФФЕКТ ПАМЯТИ ФОРМЫ В СПЛАВАХ СИСТЕМЫ Cu-Al-Ni</dc:title>
  <dc:creator>Никита Сидоров</dc:creator>
  <cp:lastModifiedBy>Никита Сидоров</cp:lastModifiedBy>
  <cp:revision>68</cp:revision>
  <dcterms:created xsi:type="dcterms:W3CDTF">2019-06-18T20:41:34Z</dcterms:created>
  <dcterms:modified xsi:type="dcterms:W3CDTF">2019-06-22T14:40:37Z</dcterms:modified>
</cp:coreProperties>
</file>